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3104813" cy="9253538"/>
  <p:notesSz cx="9926638" cy="14355763"/>
  <p:custDataLst>
    <p:tags r:id="rId5"/>
  </p:custDataLst>
  <p:defaultText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15">
          <p15:clr>
            <a:srgbClr val="A4A3A4"/>
          </p15:clr>
        </p15:guide>
        <p15:guide id="2" pos="4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9303" autoAdjust="0"/>
  </p:normalViewPr>
  <p:slideViewPr>
    <p:cSldViewPr>
      <p:cViewPr varScale="1">
        <p:scale>
          <a:sx n="97" d="100"/>
          <a:sy n="97" d="100"/>
        </p:scale>
        <p:origin x="224" y="208"/>
      </p:cViewPr>
      <p:guideLst>
        <p:guide orient="horz" pos="2915"/>
        <p:guide pos="412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2125" cy="71913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622925" y="0"/>
            <a:ext cx="4302125" cy="719138"/>
          </a:xfrm>
          <a:prstGeom prst="rect">
            <a:avLst/>
          </a:prstGeom>
        </p:spPr>
        <p:txBody>
          <a:bodyPr vert="horz" lIns="91440" tIns="45720" rIns="91440" bIns="45720" rtlCol="0"/>
          <a:lstStyle>
            <a:lvl1pPr algn="r">
              <a:defRPr sz="1200"/>
            </a:lvl1pPr>
          </a:lstStyle>
          <a:p>
            <a:fld id="{82849272-02D2-424D-B1A5-B443761E2451}" type="datetimeFigureOut">
              <a:rPr kumimoji="1" lang="ja-JP" altLang="en-US" smtClean="0"/>
              <a:t>2021/2/17</a:t>
            </a:fld>
            <a:endParaRPr kumimoji="1" lang="ja-JP" altLang="en-US"/>
          </a:p>
        </p:txBody>
      </p:sp>
      <p:sp>
        <p:nvSpPr>
          <p:cNvPr id="4" name="スライド イメージ プレースホルダー 3"/>
          <p:cNvSpPr>
            <a:spLocks noGrp="1" noRot="1" noChangeAspect="1"/>
          </p:cNvSpPr>
          <p:nvPr>
            <p:ph type="sldImg" idx="2"/>
          </p:nvPr>
        </p:nvSpPr>
        <p:spPr>
          <a:xfrm>
            <a:off x="1531938" y="1793875"/>
            <a:ext cx="6862762" cy="4845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92188" y="6908800"/>
            <a:ext cx="7942262" cy="5653088"/>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636625"/>
            <a:ext cx="4302125" cy="71913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622925" y="13636625"/>
            <a:ext cx="4302125" cy="719138"/>
          </a:xfrm>
          <a:prstGeom prst="rect">
            <a:avLst/>
          </a:prstGeom>
        </p:spPr>
        <p:txBody>
          <a:bodyPr vert="horz" lIns="91440" tIns="45720" rIns="91440" bIns="45720" rtlCol="0" anchor="b"/>
          <a:lstStyle>
            <a:lvl1pPr algn="r">
              <a:defRPr sz="1200"/>
            </a:lvl1pPr>
          </a:lstStyle>
          <a:p>
            <a:fld id="{9C162E25-7968-4E18-A0FA-7359B8751823}" type="slidenum">
              <a:rPr kumimoji="1" lang="ja-JP" altLang="en-US" smtClean="0"/>
              <a:t>‹#›</a:t>
            </a:fld>
            <a:endParaRPr kumimoji="1" lang="ja-JP" altLang="en-US"/>
          </a:p>
        </p:txBody>
      </p:sp>
    </p:spTree>
    <p:extLst>
      <p:ext uri="{BB962C8B-B14F-4D97-AF65-F5344CB8AC3E}">
        <p14:creationId xmlns:p14="http://schemas.microsoft.com/office/powerpoint/2010/main" val="21261572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C162E25-7968-4E18-A0FA-7359B8751823}" type="slidenum">
              <a:rPr kumimoji="1" lang="ja-JP" altLang="en-US" smtClean="0"/>
              <a:t>1</a:t>
            </a:fld>
            <a:endParaRPr kumimoji="1" lang="ja-JP" altLang="en-US"/>
          </a:p>
        </p:txBody>
      </p:sp>
    </p:spTree>
    <p:extLst>
      <p:ext uri="{BB962C8B-B14F-4D97-AF65-F5344CB8AC3E}">
        <p14:creationId xmlns:p14="http://schemas.microsoft.com/office/powerpoint/2010/main" val="256308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C162E25-7968-4E18-A0FA-7359B8751823}" type="slidenum">
              <a:rPr kumimoji="1" lang="ja-JP" altLang="en-US" smtClean="0"/>
              <a:t>2</a:t>
            </a:fld>
            <a:endParaRPr kumimoji="1" lang="ja-JP" altLang="en-US"/>
          </a:p>
        </p:txBody>
      </p:sp>
    </p:spTree>
    <p:extLst>
      <p:ext uri="{BB962C8B-B14F-4D97-AF65-F5344CB8AC3E}">
        <p14:creationId xmlns:p14="http://schemas.microsoft.com/office/powerpoint/2010/main" val="1706543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82862" y="2874596"/>
            <a:ext cx="11139092" cy="1983514"/>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965724" y="5243672"/>
            <a:ext cx="9173369" cy="2364793"/>
          </a:xfrm>
        </p:spPr>
        <p:txBody>
          <a:bodyPr/>
          <a:lstStyle>
            <a:lvl1pPr marL="0" indent="0" algn="ctr">
              <a:buNone/>
              <a:defRPr>
                <a:solidFill>
                  <a:schemeClr val="tx1">
                    <a:tint val="75000"/>
                  </a:schemeClr>
                </a:solidFill>
              </a:defRPr>
            </a:lvl1pPr>
            <a:lvl2pPr marL="640063" indent="0" algn="ctr">
              <a:buNone/>
              <a:defRPr>
                <a:solidFill>
                  <a:schemeClr val="tx1">
                    <a:tint val="75000"/>
                  </a:schemeClr>
                </a:solidFill>
              </a:defRPr>
            </a:lvl2pPr>
            <a:lvl3pPr marL="1280125" indent="0" algn="ctr">
              <a:buNone/>
              <a:defRPr>
                <a:solidFill>
                  <a:schemeClr val="tx1">
                    <a:tint val="75000"/>
                  </a:schemeClr>
                </a:solidFill>
              </a:defRPr>
            </a:lvl3pPr>
            <a:lvl4pPr marL="1920187" indent="0" algn="ctr">
              <a:buNone/>
              <a:defRPr>
                <a:solidFill>
                  <a:schemeClr val="tx1">
                    <a:tint val="75000"/>
                  </a:schemeClr>
                </a:solidFill>
              </a:defRPr>
            </a:lvl4pPr>
            <a:lvl5pPr marL="2560250" indent="0" algn="ctr">
              <a:buNone/>
              <a:defRPr>
                <a:solidFill>
                  <a:schemeClr val="tx1">
                    <a:tint val="75000"/>
                  </a:schemeClr>
                </a:solidFill>
              </a:defRPr>
            </a:lvl5pPr>
            <a:lvl6pPr marL="3200312" indent="0" algn="ctr">
              <a:buNone/>
              <a:defRPr>
                <a:solidFill>
                  <a:schemeClr val="tx1">
                    <a:tint val="75000"/>
                  </a:schemeClr>
                </a:solidFill>
              </a:defRPr>
            </a:lvl6pPr>
            <a:lvl7pPr marL="3840375" indent="0" algn="ctr">
              <a:buNone/>
              <a:defRPr>
                <a:solidFill>
                  <a:schemeClr val="tx1">
                    <a:tint val="75000"/>
                  </a:schemeClr>
                </a:solidFill>
              </a:defRPr>
            </a:lvl7pPr>
            <a:lvl8pPr marL="4480438" indent="0" algn="ctr">
              <a:buNone/>
              <a:defRPr>
                <a:solidFill>
                  <a:schemeClr val="tx1">
                    <a:tint val="75000"/>
                  </a:schemeClr>
                </a:solidFill>
              </a:defRPr>
            </a:lvl8pPr>
            <a:lvl9pPr marL="512049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562755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78497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1250576" y="439116"/>
            <a:ext cx="3490067" cy="9347787"/>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75824" y="439116"/>
            <a:ext cx="10256336" cy="934778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322043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053435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035189" y="5946258"/>
            <a:ext cx="11139092" cy="1837855"/>
          </a:xfrm>
        </p:spPr>
        <p:txBody>
          <a:bodyPr anchor="t"/>
          <a:lstStyle>
            <a:lvl1pPr algn="l">
              <a:defRPr sz="56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35189" y="3922046"/>
            <a:ext cx="11139092" cy="2024211"/>
          </a:xfrm>
        </p:spPr>
        <p:txBody>
          <a:bodyPr anchor="b"/>
          <a:lstStyle>
            <a:lvl1pPr marL="0" indent="0">
              <a:buNone/>
              <a:defRPr sz="2800">
                <a:solidFill>
                  <a:schemeClr val="tx1">
                    <a:tint val="75000"/>
                  </a:schemeClr>
                </a:solidFill>
              </a:defRPr>
            </a:lvl1pPr>
            <a:lvl2pPr marL="640063" indent="0">
              <a:buNone/>
              <a:defRPr sz="2500">
                <a:solidFill>
                  <a:schemeClr val="tx1">
                    <a:tint val="75000"/>
                  </a:schemeClr>
                </a:solidFill>
              </a:defRPr>
            </a:lvl2pPr>
            <a:lvl3pPr marL="1280125" indent="0">
              <a:buNone/>
              <a:defRPr sz="2200">
                <a:solidFill>
                  <a:schemeClr val="tx1">
                    <a:tint val="75000"/>
                  </a:schemeClr>
                </a:solidFill>
              </a:defRPr>
            </a:lvl3pPr>
            <a:lvl4pPr marL="1920187" indent="0">
              <a:buNone/>
              <a:defRPr sz="2000">
                <a:solidFill>
                  <a:schemeClr val="tx1">
                    <a:tint val="75000"/>
                  </a:schemeClr>
                </a:solidFill>
              </a:defRPr>
            </a:lvl4pPr>
            <a:lvl5pPr marL="2560250" indent="0">
              <a:buNone/>
              <a:defRPr sz="2000">
                <a:solidFill>
                  <a:schemeClr val="tx1">
                    <a:tint val="75000"/>
                  </a:schemeClr>
                </a:solidFill>
              </a:defRPr>
            </a:lvl5pPr>
            <a:lvl6pPr marL="3200312" indent="0">
              <a:buNone/>
              <a:defRPr sz="2000">
                <a:solidFill>
                  <a:schemeClr val="tx1">
                    <a:tint val="75000"/>
                  </a:schemeClr>
                </a:solidFill>
              </a:defRPr>
            </a:lvl6pPr>
            <a:lvl7pPr marL="3840375" indent="0">
              <a:buNone/>
              <a:defRPr sz="2000">
                <a:solidFill>
                  <a:schemeClr val="tx1">
                    <a:tint val="75000"/>
                  </a:schemeClr>
                </a:solidFill>
              </a:defRPr>
            </a:lvl7pPr>
            <a:lvl8pPr marL="4480438" indent="0">
              <a:buNone/>
              <a:defRPr sz="2000">
                <a:solidFill>
                  <a:schemeClr val="tx1">
                    <a:tint val="75000"/>
                  </a:schemeClr>
                </a:solidFill>
              </a:defRPr>
            </a:lvl8pPr>
            <a:lvl9pPr marL="5120499" indent="0">
              <a:buNone/>
              <a:defRPr sz="20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4522420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75825" y="2557577"/>
            <a:ext cx="6873201"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7867439" y="2557577"/>
            <a:ext cx="6873202" cy="7229327"/>
          </a:xfrm>
        </p:spPr>
        <p:txBody>
          <a:bodyPr/>
          <a:lstStyle>
            <a:lvl1pPr>
              <a:defRPr sz="3900"/>
            </a:lvl1pPr>
            <a:lvl2pPr>
              <a:defRPr sz="3300"/>
            </a:lvl2pPr>
            <a:lvl3pPr>
              <a:defRPr sz="2800"/>
            </a:lvl3pPr>
            <a:lvl4pPr>
              <a:defRPr sz="2500"/>
            </a:lvl4pPr>
            <a:lvl5pPr>
              <a:defRPr sz="2500"/>
            </a:lvl5pPr>
            <a:lvl6pPr>
              <a:defRPr sz="2500"/>
            </a:lvl6pPr>
            <a:lvl7pPr>
              <a:defRPr sz="2500"/>
            </a:lvl7pPr>
            <a:lvl8pPr>
              <a:defRPr sz="2500"/>
            </a:lvl8pPr>
            <a:lvl9pPr>
              <a:defRPr sz="2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4099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70570"/>
            <a:ext cx="11794332" cy="1542257"/>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1" y="2071338"/>
            <a:ext cx="5790235"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55241" y="2934573"/>
            <a:ext cx="5790235"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657066" y="2071338"/>
            <a:ext cx="5792509" cy="863234"/>
          </a:xfrm>
        </p:spPr>
        <p:txBody>
          <a:bodyPr anchor="b"/>
          <a:lstStyle>
            <a:lvl1pPr marL="0" indent="0">
              <a:buNone/>
              <a:defRPr sz="3300" b="1"/>
            </a:lvl1pPr>
            <a:lvl2pPr marL="640063" indent="0">
              <a:buNone/>
              <a:defRPr sz="2800" b="1"/>
            </a:lvl2pPr>
            <a:lvl3pPr marL="1280125" indent="0">
              <a:buNone/>
              <a:defRPr sz="2500" b="1"/>
            </a:lvl3pPr>
            <a:lvl4pPr marL="1920187" indent="0">
              <a:buNone/>
              <a:defRPr sz="2200" b="1"/>
            </a:lvl4pPr>
            <a:lvl5pPr marL="2560250" indent="0">
              <a:buNone/>
              <a:defRPr sz="2200" b="1"/>
            </a:lvl5pPr>
            <a:lvl6pPr marL="3200312" indent="0">
              <a:buNone/>
              <a:defRPr sz="2200" b="1"/>
            </a:lvl6pPr>
            <a:lvl7pPr marL="3840375" indent="0">
              <a:buNone/>
              <a:defRPr sz="2200" b="1"/>
            </a:lvl7pPr>
            <a:lvl8pPr marL="4480438" indent="0">
              <a:buNone/>
              <a:defRPr sz="2200" b="1"/>
            </a:lvl8pPr>
            <a:lvl9pPr marL="5120499" indent="0">
              <a:buNone/>
              <a:defRPr sz="2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657066" y="2934573"/>
            <a:ext cx="5792509" cy="5331495"/>
          </a:xfrm>
        </p:spPr>
        <p:txBody>
          <a:bodyPr/>
          <a:lstStyle>
            <a:lvl1pPr>
              <a:defRPr sz="3300"/>
            </a:lvl1pPr>
            <a:lvl2pPr>
              <a:defRPr sz="2800"/>
            </a:lvl2pPr>
            <a:lvl3pPr>
              <a:defRPr sz="2500"/>
            </a:lvl3pPr>
            <a:lvl4pPr>
              <a:defRPr sz="2200"/>
            </a:lvl4pPr>
            <a:lvl5pPr>
              <a:defRPr sz="2200"/>
            </a:lvl5pPr>
            <a:lvl6pPr>
              <a:defRPr sz="2200"/>
            </a:lvl6pPr>
            <a:lvl7pPr>
              <a:defRPr sz="2200"/>
            </a:lvl7pPr>
            <a:lvl8pPr>
              <a:defRPr sz="2200"/>
            </a:lvl8pPr>
            <a:lvl9pPr>
              <a:defRPr sz="2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3343200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263388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2690732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55242" y="368428"/>
            <a:ext cx="4311393" cy="1567962"/>
          </a:xfrm>
        </p:spPr>
        <p:txBody>
          <a:bodyPr anchor="b"/>
          <a:lstStyle>
            <a:lvl1pPr algn="l">
              <a:defRPr sz="28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5123619" y="368429"/>
            <a:ext cx="7325954" cy="7897638"/>
          </a:xfrm>
        </p:spPr>
        <p:txBody>
          <a:bodyPr/>
          <a:lstStyle>
            <a:lvl1pPr>
              <a:defRPr sz="4500"/>
            </a:lvl1pPr>
            <a:lvl2pPr>
              <a:defRPr sz="3900"/>
            </a:lvl2pPr>
            <a:lvl3pPr>
              <a:defRPr sz="3300"/>
            </a:lvl3pPr>
            <a:lvl4pPr>
              <a:defRPr sz="2800"/>
            </a:lvl4pPr>
            <a:lvl5pPr>
              <a:defRPr sz="2800"/>
            </a:lvl5pPr>
            <a:lvl6pPr>
              <a:defRPr sz="2800"/>
            </a:lvl6pPr>
            <a:lvl7pPr>
              <a:defRPr sz="2800"/>
            </a:lvl7pPr>
            <a:lvl8pPr>
              <a:defRPr sz="2800"/>
            </a:lvl8pPr>
            <a:lvl9pPr>
              <a:defRPr sz="2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55242" y="1936390"/>
            <a:ext cx="4311393" cy="6329678"/>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114924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568635" y="6477476"/>
            <a:ext cx="7862888" cy="764704"/>
          </a:xfrm>
        </p:spPr>
        <p:txBody>
          <a:bodyPr anchor="b"/>
          <a:lstStyle>
            <a:lvl1pPr algn="l">
              <a:defRPr sz="2800" b="1"/>
            </a:lvl1pPr>
          </a:lstStyle>
          <a:p>
            <a:r>
              <a:rPr kumimoji="1" lang="ja-JP" altLang="en-US"/>
              <a:t>マスター タイトルの書式設定</a:t>
            </a:r>
          </a:p>
        </p:txBody>
      </p:sp>
      <p:sp>
        <p:nvSpPr>
          <p:cNvPr id="3" name="図プレースホルダー 2"/>
          <p:cNvSpPr>
            <a:spLocks noGrp="1"/>
          </p:cNvSpPr>
          <p:nvPr>
            <p:ph type="pic" idx="1"/>
          </p:nvPr>
        </p:nvSpPr>
        <p:spPr>
          <a:xfrm>
            <a:off x="2568635" y="826822"/>
            <a:ext cx="7862888" cy="5552123"/>
          </a:xfrm>
        </p:spPr>
        <p:txBody>
          <a:bodyPr/>
          <a:lstStyle>
            <a:lvl1pPr marL="0" indent="0">
              <a:buNone/>
              <a:defRPr sz="4500"/>
            </a:lvl1pPr>
            <a:lvl2pPr marL="640063" indent="0">
              <a:buNone/>
              <a:defRPr sz="3900"/>
            </a:lvl2pPr>
            <a:lvl3pPr marL="1280125" indent="0">
              <a:buNone/>
              <a:defRPr sz="3300"/>
            </a:lvl3pPr>
            <a:lvl4pPr marL="1920187" indent="0">
              <a:buNone/>
              <a:defRPr sz="2800"/>
            </a:lvl4pPr>
            <a:lvl5pPr marL="2560250" indent="0">
              <a:buNone/>
              <a:defRPr sz="2800"/>
            </a:lvl5pPr>
            <a:lvl6pPr marL="3200312" indent="0">
              <a:buNone/>
              <a:defRPr sz="2800"/>
            </a:lvl6pPr>
            <a:lvl7pPr marL="3840375" indent="0">
              <a:buNone/>
              <a:defRPr sz="2800"/>
            </a:lvl7pPr>
            <a:lvl8pPr marL="4480438" indent="0">
              <a:buNone/>
              <a:defRPr sz="2800"/>
            </a:lvl8pPr>
            <a:lvl9pPr marL="5120499" indent="0">
              <a:buNone/>
              <a:defRPr sz="2800"/>
            </a:lvl9pPr>
          </a:lstStyle>
          <a:p>
            <a:endParaRPr kumimoji="1" lang="ja-JP" altLang="en-US"/>
          </a:p>
        </p:txBody>
      </p:sp>
      <p:sp>
        <p:nvSpPr>
          <p:cNvPr id="4" name="テキスト プレースホルダー 3"/>
          <p:cNvSpPr>
            <a:spLocks noGrp="1"/>
          </p:cNvSpPr>
          <p:nvPr>
            <p:ph type="body" sz="half" idx="2"/>
          </p:nvPr>
        </p:nvSpPr>
        <p:spPr>
          <a:xfrm>
            <a:off x="2568635" y="7242181"/>
            <a:ext cx="7862888" cy="1086005"/>
          </a:xfrm>
        </p:spPr>
        <p:txBody>
          <a:bodyPr/>
          <a:lstStyle>
            <a:lvl1pPr marL="0" indent="0">
              <a:buNone/>
              <a:defRPr sz="2000"/>
            </a:lvl1pPr>
            <a:lvl2pPr marL="640063" indent="0">
              <a:buNone/>
              <a:defRPr sz="1700"/>
            </a:lvl2pPr>
            <a:lvl3pPr marL="1280125" indent="0">
              <a:buNone/>
              <a:defRPr sz="1400"/>
            </a:lvl3pPr>
            <a:lvl4pPr marL="1920187" indent="0">
              <a:buNone/>
              <a:defRPr sz="1300"/>
            </a:lvl4pPr>
            <a:lvl5pPr marL="2560250" indent="0">
              <a:buNone/>
              <a:defRPr sz="1300"/>
            </a:lvl5pPr>
            <a:lvl6pPr marL="3200312" indent="0">
              <a:buNone/>
              <a:defRPr sz="1300"/>
            </a:lvl6pPr>
            <a:lvl7pPr marL="3840375" indent="0">
              <a:buNone/>
              <a:defRPr sz="1300"/>
            </a:lvl7pPr>
            <a:lvl8pPr marL="4480438" indent="0">
              <a:buNone/>
              <a:defRPr sz="1300"/>
            </a:lvl8pPr>
            <a:lvl9pPr marL="5120499" indent="0">
              <a:buNone/>
              <a:defRPr sz="13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B91A53D-84B5-4BEE-BF8A-73823ECA0D7A}" type="datetimeFigureOut">
              <a:rPr kumimoji="1" lang="ja-JP" altLang="en-US" smtClean="0"/>
              <a:t>2021/2/17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588935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55242" y="370570"/>
            <a:ext cx="11794332" cy="1542257"/>
          </a:xfrm>
          <a:prstGeom prst="rect">
            <a:avLst/>
          </a:prstGeom>
        </p:spPr>
        <p:txBody>
          <a:bodyPr vert="horz" lIns="128013" tIns="64006" rIns="128013" bIns="64006"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55242" y="2159161"/>
            <a:ext cx="11794332" cy="6106907"/>
          </a:xfrm>
          <a:prstGeom prst="rect">
            <a:avLst/>
          </a:prstGeom>
        </p:spPr>
        <p:txBody>
          <a:bodyPr vert="horz" lIns="128013" tIns="64006" rIns="128013" bIns="64006"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55240" y="8576661"/>
            <a:ext cx="3057790" cy="492665"/>
          </a:xfrm>
          <a:prstGeom prst="rect">
            <a:avLst/>
          </a:prstGeom>
        </p:spPr>
        <p:txBody>
          <a:bodyPr vert="horz" lIns="128013" tIns="64006" rIns="128013" bIns="64006" rtlCol="0" anchor="ctr"/>
          <a:lstStyle>
            <a:lvl1pPr algn="l">
              <a:defRPr sz="1700">
                <a:solidFill>
                  <a:schemeClr val="tx1">
                    <a:tint val="75000"/>
                  </a:schemeClr>
                </a:solidFill>
              </a:defRPr>
            </a:lvl1pPr>
          </a:lstStyle>
          <a:p>
            <a:fld id="{8B91A53D-84B5-4BEE-BF8A-73823ECA0D7A}" type="datetimeFigureOut">
              <a:rPr kumimoji="1" lang="ja-JP" altLang="en-US" smtClean="0"/>
              <a:t>2021/2/17</a:t>
            </a:fld>
            <a:endParaRPr kumimoji="1" lang="ja-JP" altLang="en-US"/>
          </a:p>
        </p:txBody>
      </p:sp>
      <p:sp>
        <p:nvSpPr>
          <p:cNvPr id="5" name="フッター プレースホルダー 4"/>
          <p:cNvSpPr>
            <a:spLocks noGrp="1"/>
          </p:cNvSpPr>
          <p:nvPr>
            <p:ph type="ftr" sz="quarter" idx="3"/>
          </p:nvPr>
        </p:nvSpPr>
        <p:spPr>
          <a:xfrm>
            <a:off x="4477480" y="8576661"/>
            <a:ext cx="4149857" cy="492665"/>
          </a:xfrm>
          <a:prstGeom prst="rect">
            <a:avLst/>
          </a:prstGeom>
        </p:spPr>
        <p:txBody>
          <a:bodyPr vert="horz" lIns="128013" tIns="64006" rIns="128013" bIns="64006" rtlCol="0" anchor="ctr"/>
          <a:lstStyle>
            <a:lvl1pPr algn="ctr">
              <a:defRPr sz="17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9391783" y="8576661"/>
            <a:ext cx="3057790" cy="492665"/>
          </a:xfrm>
          <a:prstGeom prst="rect">
            <a:avLst/>
          </a:prstGeom>
        </p:spPr>
        <p:txBody>
          <a:bodyPr vert="horz" lIns="128013" tIns="64006" rIns="128013" bIns="64006" rtlCol="0" anchor="ctr"/>
          <a:lstStyle>
            <a:lvl1pPr algn="r">
              <a:defRPr sz="1700">
                <a:solidFill>
                  <a:schemeClr val="tx1">
                    <a:tint val="75000"/>
                  </a:schemeClr>
                </a:solidFill>
              </a:defRPr>
            </a:lvl1pPr>
          </a:lstStyle>
          <a:p>
            <a:fld id="{9B8CF9E4-D570-4B99-909E-6A6D3EF47591}" type="slidenum">
              <a:rPr kumimoji="1" lang="ja-JP" altLang="en-US" smtClean="0"/>
              <a:t>‹#›</a:t>
            </a:fld>
            <a:endParaRPr kumimoji="1" lang="ja-JP" altLang="en-US"/>
          </a:p>
        </p:txBody>
      </p:sp>
    </p:spTree>
    <p:extLst>
      <p:ext uri="{BB962C8B-B14F-4D97-AF65-F5344CB8AC3E}">
        <p14:creationId xmlns:p14="http://schemas.microsoft.com/office/powerpoint/2010/main" val="14036716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25" rtl="0" eaLnBrk="1" latinLnBrk="0" hangingPunct="1">
        <a:spcBef>
          <a:spcPct val="0"/>
        </a:spcBef>
        <a:buNone/>
        <a:defRPr kumimoji="1" sz="6100" b="0" i="0" u="none" kern="1200">
          <a:solidFill>
            <a:schemeClr val="tx1"/>
          </a:solidFill>
          <a:latin typeface="+mj-lt"/>
          <a:ea typeface="+mj-ea"/>
          <a:cs typeface="+mj-cs"/>
        </a:defRPr>
      </a:lvl1pPr>
    </p:titleStyle>
    <p:bodyStyle>
      <a:lvl1pPr marL="480047" indent="-480047" algn="l" defTabSz="1280125" rtl="0" eaLnBrk="1" latinLnBrk="0" hangingPunct="1">
        <a:spcBef>
          <a:spcPct val="20000"/>
        </a:spcBef>
        <a:buFont typeface="Arial" pitchFamily="34" charset="0"/>
        <a:buChar char="•"/>
        <a:defRPr kumimoji="1" sz="4500" kern="1200">
          <a:solidFill>
            <a:schemeClr val="tx1"/>
          </a:solidFill>
          <a:latin typeface="+mn-lt"/>
          <a:ea typeface="+mn-ea"/>
          <a:cs typeface="+mn-cs"/>
        </a:defRPr>
      </a:lvl1pPr>
      <a:lvl2pPr marL="1040102" indent="-400039" algn="l" defTabSz="1280125" rtl="0" eaLnBrk="1" latinLnBrk="0" hangingPunct="1">
        <a:spcBef>
          <a:spcPct val="20000"/>
        </a:spcBef>
        <a:buFont typeface="Arial" pitchFamily="34" charset="0"/>
        <a:buChar char="–"/>
        <a:defRPr kumimoji="1" sz="3900" b="0" i="0" u="none" kern="1200">
          <a:solidFill>
            <a:schemeClr val="tx1"/>
          </a:solidFill>
          <a:latin typeface="+mn-lt"/>
          <a:ea typeface="+mn-ea"/>
          <a:cs typeface="+mn-cs"/>
        </a:defRPr>
      </a:lvl2pPr>
      <a:lvl3pPr marL="1600156" indent="-320031" algn="l" defTabSz="1280125" rtl="0" eaLnBrk="1" latinLnBrk="0" hangingPunct="1">
        <a:spcBef>
          <a:spcPct val="20000"/>
        </a:spcBef>
        <a:buFont typeface="Arial" pitchFamily="34" charset="0"/>
        <a:buChar char="•"/>
        <a:defRPr kumimoji="1" sz="3300" kern="1200">
          <a:solidFill>
            <a:schemeClr val="tx1"/>
          </a:solidFill>
          <a:latin typeface="+mn-lt"/>
          <a:ea typeface="+mn-ea"/>
          <a:cs typeface="+mn-cs"/>
        </a:defRPr>
      </a:lvl3pPr>
      <a:lvl4pPr marL="2240219"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4pPr>
      <a:lvl5pPr marL="288028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5pPr>
      <a:lvl6pPr marL="3520343"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6pPr>
      <a:lvl7pPr marL="4160406"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7pPr>
      <a:lvl8pPr marL="4800468"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8pPr>
      <a:lvl9pPr marL="5440531" indent="-320031" algn="l" defTabSz="1280125" rtl="0" eaLnBrk="1" latinLnBrk="0" hangingPunct="1">
        <a:spcBef>
          <a:spcPct val="20000"/>
        </a:spcBef>
        <a:buFont typeface="Arial" pitchFamily="34" charset="0"/>
        <a:buChar char="•"/>
        <a:defRPr kumimoji="1" sz="2800" kern="1200">
          <a:solidFill>
            <a:schemeClr val="tx1"/>
          </a:solidFill>
          <a:latin typeface="+mn-lt"/>
          <a:ea typeface="+mn-ea"/>
          <a:cs typeface="+mn-cs"/>
        </a:defRPr>
      </a:lvl9pPr>
    </p:bodyStyle>
    <p:otherStyle>
      <a:defPPr>
        <a:defRPr lang="ja-JP"/>
      </a:defPPr>
      <a:lvl1pPr marL="0" algn="l" defTabSz="1280125" rtl="0" eaLnBrk="1" latinLnBrk="0" hangingPunct="1">
        <a:defRPr kumimoji="1" sz="2500" kern="1200">
          <a:solidFill>
            <a:schemeClr val="tx1"/>
          </a:solidFill>
          <a:latin typeface="+mn-lt"/>
          <a:ea typeface="+mn-ea"/>
          <a:cs typeface="+mn-cs"/>
        </a:defRPr>
      </a:lvl1pPr>
      <a:lvl2pPr marL="640063" algn="l" defTabSz="1280125" rtl="0" eaLnBrk="1" latinLnBrk="0" hangingPunct="1">
        <a:defRPr kumimoji="1" sz="2500" kern="1200">
          <a:solidFill>
            <a:schemeClr val="tx1"/>
          </a:solidFill>
          <a:latin typeface="+mn-lt"/>
          <a:ea typeface="+mn-ea"/>
          <a:cs typeface="+mn-cs"/>
        </a:defRPr>
      </a:lvl2pPr>
      <a:lvl3pPr marL="1280125" algn="l" defTabSz="1280125" rtl="0" eaLnBrk="1" latinLnBrk="0" hangingPunct="1">
        <a:defRPr kumimoji="1" sz="2500" kern="1200">
          <a:solidFill>
            <a:schemeClr val="tx1"/>
          </a:solidFill>
          <a:latin typeface="+mn-lt"/>
          <a:ea typeface="+mn-ea"/>
          <a:cs typeface="+mn-cs"/>
        </a:defRPr>
      </a:lvl3pPr>
      <a:lvl4pPr marL="1920187" algn="l" defTabSz="1280125" rtl="0" eaLnBrk="1" latinLnBrk="0" hangingPunct="1">
        <a:defRPr kumimoji="1" sz="2500" kern="1200">
          <a:solidFill>
            <a:schemeClr val="tx1"/>
          </a:solidFill>
          <a:latin typeface="+mn-lt"/>
          <a:ea typeface="+mn-ea"/>
          <a:cs typeface="+mn-cs"/>
        </a:defRPr>
      </a:lvl4pPr>
      <a:lvl5pPr marL="2560250" algn="l" defTabSz="1280125" rtl="0" eaLnBrk="1" latinLnBrk="0" hangingPunct="1">
        <a:defRPr kumimoji="1" sz="2500" kern="1200">
          <a:solidFill>
            <a:schemeClr val="tx1"/>
          </a:solidFill>
          <a:latin typeface="+mn-lt"/>
          <a:ea typeface="+mn-ea"/>
          <a:cs typeface="+mn-cs"/>
        </a:defRPr>
      </a:lvl5pPr>
      <a:lvl6pPr marL="3200312" algn="l" defTabSz="1280125" rtl="0" eaLnBrk="1" latinLnBrk="0" hangingPunct="1">
        <a:defRPr kumimoji="1" sz="2500" kern="1200">
          <a:solidFill>
            <a:schemeClr val="tx1"/>
          </a:solidFill>
          <a:latin typeface="+mn-lt"/>
          <a:ea typeface="+mn-ea"/>
          <a:cs typeface="+mn-cs"/>
        </a:defRPr>
      </a:lvl6pPr>
      <a:lvl7pPr marL="3840375" algn="l" defTabSz="1280125" rtl="0" eaLnBrk="1" latinLnBrk="0" hangingPunct="1">
        <a:defRPr kumimoji="1" sz="2500" kern="1200">
          <a:solidFill>
            <a:schemeClr val="tx1"/>
          </a:solidFill>
          <a:latin typeface="+mn-lt"/>
          <a:ea typeface="+mn-ea"/>
          <a:cs typeface="+mn-cs"/>
        </a:defRPr>
      </a:lvl7pPr>
      <a:lvl8pPr marL="4480438" algn="l" defTabSz="1280125" rtl="0" eaLnBrk="1" latinLnBrk="0" hangingPunct="1">
        <a:defRPr kumimoji="1" sz="2500" kern="1200">
          <a:solidFill>
            <a:schemeClr val="tx1"/>
          </a:solidFill>
          <a:latin typeface="+mn-lt"/>
          <a:ea typeface="+mn-ea"/>
          <a:cs typeface="+mn-cs"/>
        </a:defRPr>
      </a:lvl8pPr>
      <a:lvl9pPr marL="5120499" algn="l" defTabSz="1280125" rtl="0" eaLnBrk="1" latinLnBrk="0" hangingPunct="1">
        <a:defRPr kumimoji="1"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l="1000" t="1000" r="1000" b="1000"/>
          </a:stretch>
        </a:blipFill>
        <a:effectLst/>
      </p:bgPr>
    </p:bg>
    <p:spTree>
      <p:nvGrpSpPr>
        <p:cNvPr id="1" name=""/>
        <p:cNvGrpSpPr/>
        <p:nvPr/>
      </p:nvGrpSpPr>
      <p:grpSpPr>
        <a:xfrm>
          <a:off x="0" y="0"/>
          <a:ext cx="0" cy="0"/>
          <a:chOff x="0" y="0"/>
          <a:chExt cx="0" cy="0"/>
        </a:xfrm>
      </p:grpSpPr>
      <p:sp>
        <p:nvSpPr>
          <p:cNvPr id="4" name="テキスト ボックス 3"/>
          <p:cNvSpPr txBox="1"/>
          <p:nvPr/>
        </p:nvSpPr>
        <p:spPr>
          <a:xfrm>
            <a:off x="6707258" y="306289"/>
            <a:ext cx="5616624" cy="630942"/>
          </a:xfrm>
          <a:prstGeom prst="rect">
            <a:avLst/>
          </a:prstGeom>
          <a:noFill/>
        </p:spPr>
        <p:txBody>
          <a:bodyPr wrap="square" rtlCol="0">
            <a:spAutoFit/>
          </a:bodyPr>
          <a:lstStyle/>
          <a:p>
            <a:pPr>
              <a:lnSpc>
                <a:spcPts val="1400"/>
              </a:lnSpc>
            </a:pPr>
            <a:r>
              <a:rPr lang="ja-JP" altLang="en-US" sz="1100" b="1" dirty="0">
                <a:latin typeface="+mj-ea"/>
                <a:ea typeface="+mj-ea"/>
              </a:rPr>
              <a:t>「うちの子に限って危ないことに手を出すことはない」，と過信されている保護者の方は</a:t>
            </a:r>
          </a:p>
          <a:p>
            <a:pPr>
              <a:lnSpc>
                <a:spcPts val="1400"/>
              </a:lnSpc>
            </a:pPr>
            <a:r>
              <a:rPr lang="ja-JP" altLang="en-US" sz="1100" b="1" dirty="0">
                <a:latin typeface="+mj-ea"/>
                <a:ea typeface="+mj-ea"/>
              </a:rPr>
              <a:t>要注意です！　子どもと大人ではスマホの利用目的が違うため，</a:t>
            </a:r>
          </a:p>
          <a:p>
            <a:pPr>
              <a:lnSpc>
                <a:spcPts val="1400"/>
              </a:lnSpc>
            </a:pPr>
            <a:r>
              <a:rPr lang="ja-JP" altLang="en-US" sz="1100" b="1" dirty="0">
                <a:latin typeface="+mj-ea"/>
                <a:ea typeface="+mj-ea"/>
              </a:rPr>
              <a:t>子どもだけでは対処できない問題がたくさんあるのです。</a:t>
            </a:r>
            <a:endParaRPr kumimoji="1" lang="ja-JP" altLang="en-US" sz="1100" b="1" dirty="0">
              <a:latin typeface="+mj-ea"/>
              <a:ea typeface="+mj-ea"/>
            </a:endParaRPr>
          </a:p>
        </p:txBody>
      </p:sp>
      <p:sp>
        <p:nvSpPr>
          <p:cNvPr id="5" name="テキスト ボックス 4"/>
          <p:cNvSpPr txBox="1"/>
          <p:nvPr/>
        </p:nvSpPr>
        <p:spPr>
          <a:xfrm>
            <a:off x="10412128" y="2160495"/>
            <a:ext cx="564257" cy="1728192"/>
          </a:xfrm>
          <a:prstGeom prst="rect">
            <a:avLst/>
          </a:prstGeom>
          <a:noFill/>
        </p:spPr>
        <p:txBody>
          <a:bodyPr vert="eaVert" wrap="square" lIns="0" tIns="0" rIns="0" bIns="0" rtlCol="0">
            <a:spAutoFit/>
          </a:bodyPr>
          <a:lstStyle/>
          <a:p>
            <a:pPr algn="just">
              <a:lnSpc>
                <a:spcPts val="1100"/>
              </a:lnSpc>
            </a:pPr>
            <a:r>
              <a:rPr lang="ja-JP" altLang="en-US" sz="800" b="1" dirty="0"/>
              <a:t>Ｑ「私は、パソコンにもスマホにも詳しいほうですが、子どもが抱えている問題には対処しきれません。どうしたらいいのでしょうか？」（　サバ鯖ママさん）</a:t>
            </a:r>
          </a:p>
        </p:txBody>
      </p:sp>
      <p:sp>
        <p:nvSpPr>
          <p:cNvPr id="7" name="テキスト ボックス 6"/>
          <p:cNvSpPr txBox="1"/>
          <p:nvPr/>
        </p:nvSpPr>
        <p:spPr>
          <a:xfrm>
            <a:off x="6674899" y="2142493"/>
            <a:ext cx="3667671" cy="1764196"/>
          </a:xfrm>
          <a:prstGeom prst="rect">
            <a:avLst/>
          </a:prstGeom>
          <a:noFill/>
        </p:spPr>
        <p:txBody>
          <a:bodyPr vert="eaVert" wrap="square" lIns="0" tIns="0" rIns="0" bIns="0" rtlCol="0">
            <a:spAutoFit/>
          </a:bodyPr>
          <a:lstStyle/>
          <a:p>
            <a:pPr algn="just">
              <a:lnSpc>
                <a:spcPts val="1100"/>
              </a:lnSpc>
            </a:pPr>
            <a:r>
              <a:rPr lang="ja-JP" altLang="en-US" sz="800" b="1" dirty="0"/>
              <a:t>モラコ先生「子どもと大人とでは、スマホの利用の仕方が異なります。子どもの年齢によっても違いますが、２０１９年の調査結果から、スマホを主に生活や仕事に活用する大人と違って、子どもは主に</a:t>
            </a:r>
            <a:r>
              <a:rPr lang="en-US" altLang="ja-JP" sz="800" b="1" dirty="0"/>
              <a:t>『</a:t>
            </a:r>
            <a:r>
              <a:rPr lang="ja-JP" altLang="en-US" sz="800" b="1" dirty="0"/>
              <a:t>娯楽</a:t>
            </a:r>
            <a:r>
              <a:rPr lang="en-US" altLang="ja-JP" sz="800" b="1" dirty="0"/>
              <a:t>』</a:t>
            </a:r>
            <a:r>
              <a:rPr lang="ja-JP" altLang="en-US" sz="800" b="1" dirty="0"/>
              <a:t>が目的で使用していることが分かります。</a:t>
            </a:r>
          </a:p>
          <a:p>
            <a:pPr algn="just">
              <a:lnSpc>
                <a:spcPts val="1100"/>
              </a:lnSpc>
            </a:pPr>
            <a:endParaRPr lang="ja-JP" altLang="en-US" sz="800" b="1" dirty="0"/>
          </a:p>
          <a:p>
            <a:pPr algn="just">
              <a:lnSpc>
                <a:spcPts val="1100"/>
              </a:lnSpc>
            </a:pPr>
            <a:r>
              <a:rPr lang="ja-JP" altLang="en-US" sz="800" b="1" dirty="0"/>
              <a:t>　私たち大人も、生活や仕事でスマホやタブレットを使用するので、</a:t>
            </a:r>
            <a:r>
              <a:rPr lang="en-US" altLang="ja-JP" sz="800" b="1" dirty="0"/>
              <a:t>『</a:t>
            </a:r>
            <a:r>
              <a:rPr lang="ja-JP" altLang="en-US" sz="800" b="1" dirty="0"/>
              <a:t>スマホに詳しい</a:t>
            </a:r>
            <a:r>
              <a:rPr lang="en-US" altLang="ja-JP" sz="800" b="1" dirty="0"/>
              <a:t>』『</a:t>
            </a:r>
            <a:r>
              <a:rPr lang="ja-JP" altLang="en-US" sz="800" b="1" dirty="0"/>
              <a:t>私はデジタルに強い</a:t>
            </a:r>
            <a:r>
              <a:rPr lang="en-US" altLang="ja-JP" sz="800" b="1" dirty="0"/>
              <a:t>』『</a:t>
            </a:r>
            <a:r>
              <a:rPr lang="ja-JP" altLang="en-US" sz="800" b="1" dirty="0"/>
              <a:t>問題が起きても対処できる</a:t>
            </a:r>
            <a:r>
              <a:rPr lang="en-US" altLang="ja-JP" sz="800" b="1" dirty="0"/>
              <a:t>』</a:t>
            </a:r>
            <a:r>
              <a:rPr lang="ja-JP" altLang="en-US" sz="800" b="1" dirty="0"/>
              <a:t>と思いがちです。しかし、子どもとは用途が異なり、子どもがトラブルに巻き込まれる問題は、皆さんが思っている以上に理解が難しく、複雑なケースが多いのです。</a:t>
            </a:r>
          </a:p>
          <a:p>
            <a:pPr algn="just">
              <a:lnSpc>
                <a:spcPts val="1100"/>
              </a:lnSpc>
            </a:pPr>
            <a:endParaRPr lang="ja-JP" altLang="en-US" sz="800" b="1" dirty="0"/>
          </a:p>
          <a:p>
            <a:pPr algn="just">
              <a:lnSpc>
                <a:spcPts val="1100"/>
              </a:lnSpc>
            </a:pPr>
            <a:r>
              <a:rPr lang="ja-JP" altLang="en-US" sz="800" b="1" dirty="0"/>
              <a:t>　その理由としては、スマホとネットを組み合わせると、皆さんの想像を超える多種多様な機能とサービスを簡単に手に入れられる、ということが挙げられます。ですから、これだけ気を付けていればよい、というわけにはいきません。</a:t>
            </a:r>
          </a:p>
          <a:p>
            <a:pPr algn="just">
              <a:lnSpc>
                <a:spcPts val="1100"/>
              </a:lnSpc>
            </a:pPr>
            <a:r>
              <a:rPr lang="ja-JP" altLang="en-US" sz="800" b="1" dirty="0"/>
              <a:t>　例えば、子どもが長時間ゲームをしているとき、</a:t>
            </a:r>
            <a:r>
              <a:rPr lang="en-US" altLang="ja-JP" sz="800" b="1" dirty="0"/>
              <a:t>『</a:t>
            </a:r>
            <a:r>
              <a:rPr lang="ja-JP" altLang="en-US" sz="800" b="1" dirty="0"/>
              <a:t>勉強時間が減る、目や姿勢が悪くなる、課金はしていないだろうか</a:t>
            </a:r>
            <a:r>
              <a:rPr lang="en-US" altLang="ja-JP" sz="800" b="1" dirty="0"/>
              <a:t>…』</a:t>
            </a:r>
            <a:endParaRPr lang="ja-JP" altLang="en-US" sz="800" dirty="0"/>
          </a:p>
        </p:txBody>
      </p:sp>
      <p:sp>
        <p:nvSpPr>
          <p:cNvPr id="9" name="テキスト ボックス 8"/>
          <p:cNvSpPr txBox="1"/>
          <p:nvPr/>
        </p:nvSpPr>
        <p:spPr>
          <a:xfrm>
            <a:off x="6830835" y="6611342"/>
            <a:ext cx="5698235" cy="1795363"/>
          </a:xfrm>
          <a:prstGeom prst="rect">
            <a:avLst/>
          </a:prstGeom>
          <a:noFill/>
        </p:spPr>
        <p:txBody>
          <a:bodyPr wrap="square" lIns="0" tIns="0" rIns="0" bIns="0" numCol="2" spcCol="252000" rtlCol="0">
            <a:spAutoFit/>
          </a:bodyPr>
          <a:lstStyle/>
          <a:p>
            <a:pPr algn="just">
              <a:lnSpc>
                <a:spcPts val="1400"/>
              </a:lnSpc>
            </a:pPr>
            <a:r>
              <a:rPr lang="ja-JP" altLang="en-US" sz="850" dirty="0"/>
              <a:t>　</a:t>
            </a:r>
            <a:r>
              <a:rPr lang="ja-JP" altLang="en-US" sz="800" dirty="0"/>
              <a:t>スマホやタブレットを使って，バリバリと仕事をするお父さん，お母さん。プライベートでも子育てでも上手に活用しています。なのに</a:t>
            </a:r>
            <a:r>
              <a:rPr lang="ja-JP" altLang="en-US" sz="800" spc="-300" dirty="0"/>
              <a:t>，</a:t>
            </a:r>
            <a:r>
              <a:rPr lang="ja-JP" altLang="en-US" sz="800" dirty="0"/>
              <a:t>どうして子どものスマホ問題にはお手上げなのでしょうか。</a:t>
            </a:r>
            <a:endParaRPr lang="en-US" altLang="ja-JP" sz="800" dirty="0"/>
          </a:p>
          <a:p>
            <a:pPr algn="just">
              <a:lnSpc>
                <a:spcPts val="1400"/>
              </a:lnSpc>
            </a:pPr>
            <a:r>
              <a:rPr lang="ja-JP" altLang="en-US" sz="800" dirty="0"/>
              <a:t>　好奇心旺盛な子どもたちは，スマホの操作を感覚で覚えていくので，あっという間に大人が驚くほどの操作ができるようになります。しかし，操作方法に詳しいだけで，遭遇する様々な問題への対処方法は分かっていません。そして大人は，子どもとは用途が異なるために，その「問題」を理解することが難しいのです。</a:t>
            </a:r>
          </a:p>
          <a:p>
            <a:pPr algn="just">
              <a:lnSpc>
                <a:spcPts val="1400"/>
              </a:lnSpc>
            </a:pPr>
            <a:r>
              <a:rPr lang="ja-JP" altLang="en-US" sz="850" dirty="0"/>
              <a:t>　どうすれば良いのでしょうか</a:t>
            </a:r>
            <a:r>
              <a:rPr lang="ja-JP" altLang="en-US" sz="850" spc="-300" dirty="0"/>
              <a:t>？</a:t>
            </a:r>
            <a:r>
              <a:rPr lang="ja-JP" altLang="en-US" sz="850" dirty="0"/>
              <a:t>子どものことを</a:t>
            </a:r>
            <a:r>
              <a:rPr lang="ja-JP" altLang="en-US" sz="850" spc="-150" dirty="0"/>
              <a:t>「</a:t>
            </a:r>
            <a:r>
              <a:rPr lang="ja-JP" altLang="en-US" sz="850" dirty="0"/>
              <a:t>分かっている</a:t>
            </a:r>
            <a:r>
              <a:rPr lang="ja-JP" altLang="en-US" sz="850" spc="-300" dirty="0"/>
              <a:t>」</a:t>
            </a:r>
            <a:endParaRPr lang="en-US" altLang="ja-JP" sz="850" spc="-300" dirty="0"/>
          </a:p>
          <a:p>
            <a:pPr algn="just">
              <a:lnSpc>
                <a:spcPts val="1400"/>
              </a:lnSpc>
            </a:pPr>
            <a:endParaRPr lang="en-US" altLang="ja-JP" sz="850" dirty="0"/>
          </a:p>
          <a:p>
            <a:pPr algn="just">
              <a:lnSpc>
                <a:spcPts val="1400"/>
              </a:lnSpc>
            </a:pPr>
            <a:r>
              <a:rPr lang="ja-JP" altLang="en-US" sz="850" dirty="0"/>
              <a:t>つもりにならないことです。まずは，子どもが何をしたいのか，どんな使い方をしたいのかを知りましょう。そして，必要があれば，足りない知識を教えてあげたり，経験を補ってあげたりします。私たち大人は，子ども</a:t>
            </a:r>
            <a:endParaRPr lang="en-US" altLang="ja-JP" sz="850" dirty="0"/>
          </a:p>
          <a:p>
            <a:pPr algn="just">
              <a:lnSpc>
                <a:spcPts val="1400"/>
              </a:lnSpc>
            </a:pPr>
            <a:r>
              <a:rPr lang="ja-JP" altLang="en-US" sz="850" dirty="0"/>
              <a:t>たちを守らなくてはなりません</a:t>
            </a:r>
            <a:endParaRPr lang="en-US" altLang="ja-JP" sz="850" dirty="0"/>
          </a:p>
          <a:p>
            <a:pPr algn="just">
              <a:lnSpc>
                <a:spcPts val="1400"/>
              </a:lnSpc>
            </a:pPr>
            <a:r>
              <a:rPr lang="ja-JP" altLang="en-US" sz="850" dirty="0"/>
              <a:t>から，そのための努力が必要</a:t>
            </a:r>
            <a:endParaRPr lang="en-US" altLang="ja-JP" sz="850" dirty="0"/>
          </a:p>
          <a:p>
            <a:pPr algn="just">
              <a:lnSpc>
                <a:spcPts val="1400"/>
              </a:lnSpc>
            </a:pPr>
            <a:r>
              <a:rPr lang="ja-JP" altLang="en-US" sz="850" dirty="0"/>
              <a:t>です。分かっているつもりで何も</a:t>
            </a:r>
            <a:endParaRPr lang="en-US" altLang="ja-JP" sz="850" dirty="0"/>
          </a:p>
          <a:p>
            <a:pPr algn="just">
              <a:lnSpc>
                <a:spcPts val="1400"/>
              </a:lnSpc>
            </a:pPr>
            <a:r>
              <a:rPr lang="ja-JP" altLang="en-US" sz="850" dirty="0"/>
              <a:t>しないのは，「無責任」と同じなのです。</a:t>
            </a:r>
          </a:p>
        </p:txBody>
      </p:sp>
      <p:sp>
        <p:nvSpPr>
          <p:cNvPr id="11" name="テキスト ボックス 10"/>
          <p:cNvSpPr txBox="1"/>
          <p:nvPr/>
        </p:nvSpPr>
        <p:spPr>
          <a:xfrm>
            <a:off x="503734" y="378297"/>
            <a:ext cx="2736304" cy="276999"/>
          </a:xfrm>
          <a:prstGeom prst="rect">
            <a:avLst/>
          </a:prstGeom>
          <a:noFill/>
        </p:spPr>
        <p:txBody>
          <a:bodyPr wrap="square" lIns="0" tIns="0" rIns="0" bIns="0" rtlCol="0">
            <a:spAutoFit/>
          </a:bodyPr>
          <a:lstStyle/>
          <a:p>
            <a:r>
              <a:rPr lang="ja-JP" altLang="en-US" sz="1800" b="1"/>
              <a:t>　年　組　　　　　年　月号</a:t>
            </a:r>
            <a:endParaRPr lang="ja-JP" altLang="en-US" sz="1800" b="1" dirty="0"/>
          </a:p>
        </p:txBody>
      </p:sp>
      <p:sp>
        <p:nvSpPr>
          <p:cNvPr id="22" name="テキスト ボックス 21"/>
          <p:cNvSpPr txBox="1"/>
          <p:nvPr/>
        </p:nvSpPr>
        <p:spPr>
          <a:xfrm>
            <a:off x="5341044" y="600861"/>
            <a:ext cx="923330" cy="2088232"/>
          </a:xfrm>
          <a:prstGeom prst="rect">
            <a:avLst/>
          </a:prstGeom>
          <a:noFill/>
        </p:spPr>
        <p:txBody>
          <a:bodyPr vert="eaVert" wrap="square" lIns="0" tIns="0" rIns="0" bIns="0" rtlCol="0">
            <a:spAutoFit/>
          </a:bodyPr>
          <a:lstStyle/>
          <a:p>
            <a:pPr>
              <a:lnSpc>
                <a:spcPts val="1800"/>
              </a:lnSpc>
            </a:pPr>
            <a:r>
              <a:rPr lang="ja-JP" altLang="en-US" sz="1200" spc="50" dirty="0"/>
              <a:t>今日もまた会社で</a:t>
            </a:r>
          </a:p>
          <a:p>
            <a:pPr>
              <a:lnSpc>
                <a:spcPts val="1800"/>
              </a:lnSpc>
            </a:pPr>
            <a:r>
              <a:rPr lang="ja-JP" altLang="en-US" sz="1200" spc="50" dirty="0"/>
              <a:t>デキ</a:t>
            </a:r>
            <a:r>
              <a:rPr lang="ja-JP" altLang="en-US" sz="1200" spc="50" dirty="0" err="1"/>
              <a:t>る</a:t>
            </a:r>
            <a:r>
              <a:rPr lang="ja-JP" altLang="en-US" sz="1200" spc="50" dirty="0"/>
              <a:t>私を</a:t>
            </a:r>
          </a:p>
          <a:p>
            <a:pPr>
              <a:lnSpc>
                <a:spcPts val="1800"/>
              </a:lnSpc>
            </a:pPr>
            <a:r>
              <a:rPr lang="ja-JP" altLang="en-US" sz="1200" spc="50" dirty="0"/>
              <a:t>披露してしまった</a:t>
            </a:r>
            <a:r>
              <a:rPr lang="ja-JP" altLang="en-US" sz="1200" spc="50" dirty="0" err="1"/>
              <a:t>ーー</a:t>
            </a:r>
            <a:endParaRPr lang="ja-JP" altLang="en-US" sz="1200" spc="50" dirty="0"/>
          </a:p>
          <a:p>
            <a:pPr>
              <a:lnSpc>
                <a:spcPts val="1800"/>
              </a:lnSpc>
            </a:pPr>
            <a:r>
              <a:rPr lang="ja-JP" altLang="en-US" sz="1200" spc="50" dirty="0"/>
              <a:t>私、いま銀河制覇してる！</a:t>
            </a:r>
            <a:endParaRPr kumimoji="1" lang="ja-JP" altLang="en-US" sz="1200" spc="50" dirty="0"/>
          </a:p>
        </p:txBody>
      </p:sp>
      <p:sp>
        <p:nvSpPr>
          <p:cNvPr id="21" name="テキスト ボックス 20"/>
          <p:cNvSpPr txBox="1"/>
          <p:nvPr/>
        </p:nvSpPr>
        <p:spPr>
          <a:xfrm>
            <a:off x="9032499" y="4122713"/>
            <a:ext cx="3526606" cy="1764196"/>
          </a:xfrm>
          <a:prstGeom prst="rect">
            <a:avLst/>
          </a:prstGeom>
          <a:noFill/>
        </p:spPr>
        <p:txBody>
          <a:bodyPr vert="eaVert" wrap="square" lIns="0" tIns="0" rIns="0" bIns="0" rtlCol="0">
            <a:spAutoFit/>
          </a:bodyPr>
          <a:lstStyle/>
          <a:p>
            <a:pPr algn="just">
              <a:lnSpc>
                <a:spcPts val="1100"/>
              </a:lnSpc>
            </a:pPr>
            <a:r>
              <a:rPr lang="ja-JP" altLang="en-US" sz="800" b="1" dirty="0"/>
              <a:t>と心配されると思いますが、心配すべき問題はこれだけではありません。</a:t>
            </a:r>
            <a:endParaRPr lang="ja-JP" altLang="en-US" sz="800" dirty="0"/>
          </a:p>
          <a:p>
            <a:pPr algn="just">
              <a:lnSpc>
                <a:spcPts val="1100"/>
              </a:lnSpc>
            </a:pPr>
            <a:endParaRPr lang="en-US" altLang="ja-JP" sz="800" b="1" dirty="0"/>
          </a:p>
          <a:p>
            <a:pPr algn="just">
              <a:lnSpc>
                <a:spcPts val="1100"/>
              </a:lnSpc>
            </a:pPr>
            <a:r>
              <a:rPr lang="ja-JP" altLang="en-US" sz="800" b="1" dirty="0"/>
              <a:t>　スマホでは、たくさんのネットゲームを手軽に入手できますが、その多くが通信機能をもっています。一昔前にもその機能はありましたが、現在は、誰とでも会話することができ、約束をして実際に会うこともできます。そのため、</a:t>
            </a:r>
          </a:p>
          <a:p>
            <a:pPr algn="just">
              <a:lnSpc>
                <a:spcPts val="1100"/>
              </a:lnSpc>
            </a:pPr>
            <a:r>
              <a:rPr lang="ja-JP" altLang="en-US" sz="800" b="1" dirty="0"/>
              <a:t>・　悪意をもった成人による未成年との接触</a:t>
            </a:r>
          </a:p>
          <a:p>
            <a:pPr algn="just">
              <a:lnSpc>
                <a:spcPts val="1100"/>
              </a:lnSpc>
            </a:pPr>
            <a:r>
              <a:rPr lang="ja-JP" altLang="en-US" sz="800" b="1" dirty="0"/>
              <a:t>・　安易な情報提供による脅迫被害</a:t>
            </a:r>
          </a:p>
          <a:p>
            <a:pPr algn="just">
              <a:lnSpc>
                <a:spcPts val="1100"/>
              </a:lnSpc>
            </a:pPr>
            <a:r>
              <a:rPr lang="ja-JP" altLang="en-US" sz="800" b="1" dirty="0"/>
              <a:t>・　他の犯罪に巻き込まれる</a:t>
            </a:r>
          </a:p>
          <a:p>
            <a:pPr algn="just">
              <a:lnSpc>
                <a:spcPts val="1100"/>
              </a:lnSpc>
            </a:pPr>
            <a:r>
              <a:rPr lang="ja-JP" altLang="en-US" sz="800" b="1" dirty="0"/>
              <a:t>など、実際に様々なトラブルの事例が報告されています（</a:t>
            </a:r>
            <a:r>
              <a:rPr lang="en-US" altLang="ja-JP" sz="800" b="1" dirty="0"/>
              <a:t>『</a:t>
            </a:r>
            <a:r>
              <a:rPr lang="ja-JP" altLang="en-US" sz="800" b="1" dirty="0"/>
              <a:t>インターネットトラブル事例集　総務省　２０１９</a:t>
            </a:r>
            <a:r>
              <a:rPr lang="en-US" altLang="ja-JP" sz="800" b="1" dirty="0"/>
              <a:t>』</a:t>
            </a:r>
            <a:r>
              <a:rPr lang="ja-JP" altLang="en-US" sz="800" b="1" dirty="0"/>
              <a:t>）。</a:t>
            </a:r>
          </a:p>
          <a:p>
            <a:pPr algn="just">
              <a:lnSpc>
                <a:spcPts val="1100"/>
              </a:lnSpc>
            </a:pPr>
            <a:endParaRPr lang="ja-JP" altLang="en-US" sz="800" b="1" dirty="0"/>
          </a:p>
          <a:p>
            <a:pPr algn="just">
              <a:lnSpc>
                <a:spcPts val="1100"/>
              </a:lnSpc>
            </a:pPr>
            <a:r>
              <a:rPr lang="ja-JP" altLang="en-US" sz="800" b="1" dirty="0"/>
              <a:t>　</a:t>
            </a:r>
            <a:r>
              <a:rPr lang="en-US" altLang="ja-JP" sz="800" b="1" dirty="0"/>
              <a:t>『</a:t>
            </a:r>
            <a:r>
              <a:rPr lang="ja-JP" altLang="en-US" sz="800" b="1" dirty="0"/>
              <a:t>ゲームくらいいいか</a:t>
            </a:r>
            <a:r>
              <a:rPr lang="en-US" altLang="ja-JP" sz="800" b="1" dirty="0"/>
              <a:t>』『</a:t>
            </a:r>
            <a:r>
              <a:rPr lang="ja-JP" altLang="en-US" sz="800" b="1" dirty="0"/>
              <a:t>ＳＮＳくらいいいか</a:t>
            </a:r>
            <a:r>
              <a:rPr lang="en-US" altLang="ja-JP" sz="800" b="1" dirty="0"/>
              <a:t>』『</a:t>
            </a:r>
            <a:r>
              <a:rPr lang="ja-JP" altLang="en-US" sz="800" b="1" dirty="0"/>
              <a:t>うちの子は大丈夫</a:t>
            </a:r>
            <a:r>
              <a:rPr lang="en-US" altLang="ja-JP" sz="800" b="1" dirty="0"/>
              <a:t>』</a:t>
            </a:r>
            <a:r>
              <a:rPr lang="ja-JP" altLang="en-US" sz="800" b="1" dirty="0"/>
              <a:t>と思うのは、治安の悪いエリアへお金を握らせて行かせるのと同じくらい危険です。保護者の皆さんも、大切なお子様を守るために、ネットのリスクを勉強して、ペアレンタルコントロールなどを活用しながら管理し、見守る必要があります。」</a:t>
            </a:r>
            <a:endParaRPr lang="ja-JP" altLang="en-US" sz="800" dirty="0"/>
          </a:p>
        </p:txBody>
      </p:sp>
      <p:sp>
        <p:nvSpPr>
          <p:cNvPr id="27" name="テキスト ボックス 26"/>
          <p:cNvSpPr txBox="1"/>
          <p:nvPr/>
        </p:nvSpPr>
        <p:spPr>
          <a:xfrm>
            <a:off x="3024014" y="3947716"/>
            <a:ext cx="230832" cy="679053"/>
          </a:xfrm>
          <a:prstGeom prst="rect">
            <a:avLst/>
          </a:prstGeom>
          <a:noFill/>
        </p:spPr>
        <p:txBody>
          <a:bodyPr vert="eaVert" wrap="square" lIns="0" tIns="0" rIns="0" bIns="0" rtlCol="0">
            <a:spAutoFit/>
          </a:bodyPr>
          <a:lstStyle/>
          <a:p>
            <a:pPr>
              <a:lnSpc>
                <a:spcPts val="1800"/>
              </a:lnSpc>
            </a:pPr>
            <a:r>
              <a:rPr lang="ja-JP" altLang="en-US" sz="1600" b="1" spc="50" dirty="0"/>
              <a:t>ヨシ！</a:t>
            </a:r>
            <a:endParaRPr kumimoji="1" lang="ja-JP" altLang="en-US" sz="1600" b="1" spc="50" dirty="0"/>
          </a:p>
        </p:txBody>
      </p:sp>
      <p:sp>
        <p:nvSpPr>
          <p:cNvPr id="28" name="テキスト ボックス 27"/>
          <p:cNvSpPr txBox="1"/>
          <p:nvPr/>
        </p:nvSpPr>
        <p:spPr>
          <a:xfrm>
            <a:off x="5586355" y="5333965"/>
            <a:ext cx="538609" cy="1637047"/>
          </a:xfrm>
          <a:prstGeom prst="rect">
            <a:avLst/>
          </a:prstGeom>
          <a:noFill/>
        </p:spPr>
        <p:txBody>
          <a:bodyPr vert="eaVert" wrap="square" lIns="0" tIns="0" rIns="0" bIns="0" rtlCol="0">
            <a:spAutoFit/>
          </a:bodyPr>
          <a:lstStyle/>
          <a:p>
            <a:pPr>
              <a:lnSpc>
                <a:spcPts val="1400"/>
              </a:lnSpc>
            </a:pPr>
            <a:r>
              <a:rPr lang="ja-JP" altLang="en-US" sz="1100" spc="50" dirty="0"/>
              <a:t>いやいやぁ～</a:t>
            </a:r>
          </a:p>
          <a:p>
            <a:pPr>
              <a:lnSpc>
                <a:spcPts val="1400"/>
              </a:lnSpc>
            </a:pPr>
            <a:r>
              <a:rPr lang="ja-JP" altLang="en-US" sz="1100" spc="50" dirty="0"/>
              <a:t>兼業主婦ですので！</a:t>
            </a:r>
          </a:p>
          <a:p>
            <a:pPr>
              <a:lnSpc>
                <a:spcPts val="1400"/>
              </a:lnSpc>
            </a:pPr>
            <a:r>
              <a:rPr lang="ja-JP" altLang="en-US" sz="1100" spc="50" dirty="0"/>
              <a:t>昇格されても両立が！</a:t>
            </a:r>
            <a:endParaRPr kumimoji="1" lang="ja-JP" altLang="en-US" sz="1100" spc="50" dirty="0"/>
          </a:p>
        </p:txBody>
      </p:sp>
      <p:sp>
        <p:nvSpPr>
          <p:cNvPr id="29" name="テキスト ボックス 28"/>
          <p:cNvSpPr txBox="1"/>
          <p:nvPr/>
        </p:nvSpPr>
        <p:spPr>
          <a:xfrm>
            <a:off x="5457478" y="5346849"/>
            <a:ext cx="230832" cy="1224136"/>
          </a:xfrm>
          <a:prstGeom prst="rect">
            <a:avLst/>
          </a:prstGeom>
          <a:noFill/>
        </p:spPr>
        <p:txBody>
          <a:bodyPr vert="eaVert" wrap="square" lIns="0" tIns="0" rIns="0" bIns="0" rtlCol="0">
            <a:spAutoFit/>
          </a:bodyPr>
          <a:lstStyle/>
          <a:p>
            <a:pPr>
              <a:lnSpc>
                <a:spcPts val="1800"/>
              </a:lnSpc>
            </a:pPr>
            <a:r>
              <a:rPr lang="ja-JP" altLang="en-US" sz="800" spc="50" dirty="0"/>
              <a:t>ムズカシイかなぁ～って</a:t>
            </a:r>
            <a:endParaRPr kumimoji="1" lang="ja-JP" altLang="en-US" sz="800" spc="50" dirty="0"/>
          </a:p>
        </p:txBody>
      </p:sp>
      <p:sp>
        <p:nvSpPr>
          <p:cNvPr id="30" name="テキスト ボックス 29"/>
          <p:cNvSpPr txBox="1"/>
          <p:nvPr/>
        </p:nvSpPr>
        <p:spPr>
          <a:xfrm>
            <a:off x="4656820" y="5310913"/>
            <a:ext cx="461665" cy="1637047"/>
          </a:xfrm>
          <a:prstGeom prst="rect">
            <a:avLst/>
          </a:prstGeom>
          <a:noFill/>
        </p:spPr>
        <p:txBody>
          <a:bodyPr vert="eaVert" wrap="square" lIns="0" tIns="0" rIns="0" bIns="0" rtlCol="0">
            <a:spAutoFit/>
          </a:bodyPr>
          <a:lstStyle/>
          <a:p>
            <a:pPr>
              <a:lnSpc>
                <a:spcPts val="1200"/>
              </a:lnSpc>
            </a:pPr>
            <a:r>
              <a:rPr lang="ja-JP" altLang="en-US" sz="950" spc="50" dirty="0"/>
              <a:t>家の事もこなした上で</a:t>
            </a:r>
          </a:p>
          <a:p>
            <a:pPr>
              <a:lnSpc>
                <a:spcPts val="1200"/>
              </a:lnSpc>
            </a:pPr>
            <a:r>
              <a:rPr lang="ja-JP" altLang="en-US" sz="950" spc="50" dirty="0"/>
              <a:t>こんだ</a:t>
            </a:r>
            <a:r>
              <a:rPr lang="ja-JP" altLang="en-US" sz="950" spc="50" dirty="0" err="1"/>
              <a:t>け</a:t>
            </a:r>
            <a:r>
              <a:rPr lang="ja-JP" altLang="en-US" sz="950" spc="50" dirty="0"/>
              <a:t>仕事できる</a:t>
            </a:r>
          </a:p>
          <a:p>
            <a:pPr>
              <a:lnSpc>
                <a:spcPts val="1200"/>
              </a:lnSpc>
            </a:pPr>
            <a:r>
              <a:rPr lang="ja-JP" altLang="en-US" sz="950" spc="50" dirty="0"/>
              <a:t>から任せたいのよぉ</a:t>
            </a:r>
            <a:endParaRPr kumimoji="1" lang="ja-JP" altLang="en-US" sz="950" spc="50" dirty="0"/>
          </a:p>
        </p:txBody>
      </p:sp>
      <p:sp>
        <p:nvSpPr>
          <p:cNvPr id="31" name="テキスト ボックス 30"/>
          <p:cNvSpPr txBox="1"/>
          <p:nvPr/>
        </p:nvSpPr>
        <p:spPr>
          <a:xfrm>
            <a:off x="4063812" y="5378831"/>
            <a:ext cx="359073" cy="1637047"/>
          </a:xfrm>
          <a:prstGeom prst="rect">
            <a:avLst/>
          </a:prstGeom>
          <a:noFill/>
        </p:spPr>
        <p:txBody>
          <a:bodyPr vert="eaVert" wrap="square" lIns="0" tIns="0" rIns="0" bIns="0" rtlCol="0">
            <a:spAutoFit/>
          </a:bodyPr>
          <a:lstStyle/>
          <a:p>
            <a:pPr>
              <a:lnSpc>
                <a:spcPts val="1400"/>
              </a:lnSpc>
            </a:pPr>
            <a:r>
              <a:rPr lang="ja-JP" altLang="en-US" sz="1100" b="1" spc="50" dirty="0"/>
              <a:t>仕事が</a:t>
            </a:r>
          </a:p>
          <a:p>
            <a:pPr>
              <a:lnSpc>
                <a:spcPts val="1400"/>
              </a:lnSpc>
            </a:pPr>
            <a:r>
              <a:rPr lang="ja-JP" altLang="en-US" sz="1100" b="1" spc="50" dirty="0"/>
              <a:t>デキ</a:t>
            </a:r>
            <a:r>
              <a:rPr lang="ja-JP" altLang="en-US" sz="1100" b="1" spc="50" dirty="0" err="1"/>
              <a:t>る</a:t>
            </a:r>
            <a:r>
              <a:rPr lang="ja-JP" altLang="en-US" sz="1100" b="1" spc="50" dirty="0"/>
              <a:t>上に</a:t>
            </a:r>
            <a:endParaRPr kumimoji="1" lang="ja-JP" altLang="en-US" sz="1100" b="1" spc="50" dirty="0"/>
          </a:p>
        </p:txBody>
      </p:sp>
      <p:sp>
        <p:nvSpPr>
          <p:cNvPr id="32" name="テキスト ボックス 31"/>
          <p:cNvSpPr txBox="1"/>
          <p:nvPr/>
        </p:nvSpPr>
        <p:spPr>
          <a:xfrm>
            <a:off x="4536182" y="7166186"/>
            <a:ext cx="179536" cy="1637047"/>
          </a:xfrm>
          <a:prstGeom prst="rect">
            <a:avLst/>
          </a:prstGeom>
          <a:noFill/>
        </p:spPr>
        <p:txBody>
          <a:bodyPr vert="eaVert" wrap="square" lIns="0" tIns="0" rIns="0" bIns="0" rtlCol="0">
            <a:spAutoFit/>
          </a:bodyPr>
          <a:lstStyle/>
          <a:p>
            <a:pPr>
              <a:lnSpc>
                <a:spcPts val="1400"/>
              </a:lnSpc>
            </a:pPr>
            <a:r>
              <a:rPr lang="ja-JP" altLang="en-US" sz="1000" b="1" spc="50" dirty="0"/>
              <a:t>なんて謙遜はしてみてるけど</a:t>
            </a:r>
            <a:endParaRPr kumimoji="1" lang="ja-JP" altLang="en-US" sz="1000" b="1" spc="50" dirty="0"/>
          </a:p>
        </p:txBody>
      </p:sp>
      <p:sp>
        <p:nvSpPr>
          <p:cNvPr id="33" name="テキスト ボックス 32"/>
          <p:cNvSpPr txBox="1"/>
          <p:nvPr/>
        </p:nvSpPr>
        <p:spPr>
          <a:xfrm>
            <a:off x="431726" y="6715001"/>
            <a:ext cx="718145" cy="2160240"/>
          </a:xfrm>
          <a:prstGeom prst="rect">
            <a:avLst/>
          </a:prstGeom>
          <a:noFill/>
        </p:spPr>
        <p:txBody>
          <a:bodyPr vert="eaVert" wrap="square" lIns="0" tIns="0" rIns="0" bIns="0" rtlCol="0">
            <a:spAutoFit/>
          </a:bodyPr>
          <a:lstStyle/>
          <a:p>
            <a:pPr>
              <a:lnSpc>
                <a:spcPts val="1400"/>
              </a:lnSpc>
            </a:pPr>
            <a:r>
              <a:rPr lang="ja-JP" altLang="en-US" sz="1100" b="1" spc="50" dirty="0"/>
              <a:t>家事、育児、社交性、パソコンや</a:t>
            </a:r>
          </a:p>
          <a:p>
            <a:pPr>
              <a:lnSpc>
                <a:spcPts val="1400"/>
              </a:lnSpc>
            </a:pPr>
            <a:r>
              <a:rPr lang="ja-JP" altLang="en-US" sz="1100" b="1" spc="50" dirty="0"/>
              <a:t>スマホの知識</a:t>
            </a:r>
            <a:r>
              <a:rPr lang="en-US" altLang="ja-JP" sz="1100" b="1" spc="50" dirty="0"/>
              <a:t>…</a:t>
            </a:r>
            <a:r>
              <a:rPr lang="ja-JP" altLang="en-US" sz="1100" b="1" spc="50" dirty="0"/>
              <a:t>はっきり言って</a:t>
            </a:r>
          </a:p>
          <a:p>
            <a:pPr>
              <a:lnSpc>
                <a:spcPts val="1400"/>
              </a:lnSpc>
            </a:pPr>
            <a:r>
              <a:rPr lang="ja-JP" altLang="en-US" sz="1100" b="1" spc="50" dirty="0"/>
              <a:t>そこらのママ友と一緒にしないで</a:t>
            </a:r>
          </a:p>
          <a:p>
            <a:pPr>
              <a:lnSpc>
                <a:spcPts val="1400"/>
              </a:lnSpc>
            </a:pPr>
            <a:r>
              <a:rPr lang="ja-JP" altLang="en-US" sz="1100" b="1" spc="50" dirty="0"/>
              <a:t>とは思っている</a:t>
            </a:r>
            <a:endParaRPr kumimoji="1" lang="ja-JP" altLang="en-US" sz="1100" b="1" spc="50" dirty="0"/>
          </a:p>
        </p:txBody>
      </p:sp>
      <p:sp>
        <p:nvSpPr>
          <p:cNvPr id="34" name="テキスト ボックス 33"/>
          <p:cNvSpPr txBox="1"/>
          <p:nvPr/>
        </p:nvSpPr>
        <p:spPr>
          <a:xfrm>
            <a:off x="2044036" y="6859017"/>
            <a:ext cx="538609" cy="1637047"/>
          </a:xfrm>
          <a:prstGeom prst="rect">
            <a:avLst/>
          </a:prstGeom>
          <a:noFill/>
        </p:spPr>
        <p:txBody>
          <a:bodyPr vert="eaVert" wrap="square" lIns="0" tIns="0" rIns="0" bIns="0" rtlCol="0">
            <a:spAutoFit/>
          </a:bodyPr>
          <a:lstStyle/>
          <a:p>
            <a:pPr>
              <a:lnSpc>
                <a:spcPts val="1400"/>
              </a:lnSpc>
            </a:pPr>
            <a:r>
              <a:rPr lang="ja-JP" altLang="en-US" sz="1000" spc="50" dirty="0"/>
              <a:t>カオリさん</a:t>
            </a:r>
          </a:p>
          <a:p>
            <a:pPr>
              <a:lnSpc>
                <a:spcPts val="1400"/>
              </a:lnSpc>
            </a:pPr>
            <a:r>
              <a:rPr lang="ja-JP" altLang="en-US" sz="1000" spc="50" dirty="0"/>
              <a:t>これ</a:t>
            </a:r>
          </a:p>
          <a:p>
            <a:pPr>
              <a:lnSpc>
                <a:spcPts val="1400"/>
              </a:lnSpc>
            </a:pPr>
            <a:r>
              <a:rPr lang="ja-JP" altLang="en-US" sz="1000" spc="50" dirty="0"/>
              <a:t>わかる？</a:t>
            </a:r>
            <a:endParaRPr kumimoji="1" lang="ja-JP" altLang="en-US" sz="1000" spc="50" dirty="0"/>
          </a:p>
        </p:txBody>
      </p:sp>
      <p:sp>
        <p:nvSpPr>
          <p:cNvPr id="35" name="テキスト ボックス 34"/>
          <p:cNvSpPr txBox="1"/>
          <p:nvPr/>
        </p:nvSpPr>
        <p:spPr>
          <a:xfrm>
            <a:off x="1296789" y="6787009"/>
            <a:ext cx="359073" cy="680762"/>
          </a:xfrm>
          <a:prstGeom prst="rect">
            <a:avLst/>
          </a:prstGeom>
          <a:noFill/>
        </p:spPr>
        <p:txBody>
          <a:bodyPr vert="eaVert" wrap="square" lIns="0" tIns="0" rIns="0" bIns="0" rtlCol="0">
            <a:spAutoFit/>
          </a:bodyPr>
          <a:lstStyle/>
          <a:p>
            <a:pPr>
              <a:lnSpc>
                <a:spcPts val="1400"/>
              </a:lnSpc>
            </a:pPr>
            <a:r>
              <a:rPr lang="ja-JP" altLang="en-US" sz="1000" spc="50" dirty="0"/>
              <a:t>ん？</a:t>
            </a:r>
          </a:p>
          <a:p>
            <a:pPr>
              <a:lnSpc>
                <a:spcPts val="1400"/>
              </a:lnSpc>
            </a:pPr>
            <a:r>
              <a:rPr lang="ja-JP" altLang="en-US" sz="1000" spc="50" dirty="0"/>
              <a:t>あ～これね</a:t>
            </a:r>
            <a:endParaRPr kumimoji="1" lang="ja-JP" altLang="en-US" sz="1000" spc="50" dirty="0"/>
          </a:p>
        </p:txBody>
      </p:sp>
      <p:sp>
        <p:nvSpPr>
          <p:cNvPr id="36" name="テキスト ボックス 35"/>
          <p:cNvSpPr txBox="1"/>
          <p:nvPr/>
        </p:nvSpPr>
        <p:spPr>
          <a:xfrm>
            <a:off x="728714" y="4673993"/>
            <a:ext cx="1060094" cy="359073"/>
          </a:xfrm>
          <a:prstGeom prst="rect">
            <a:avLst/>
          </a:prstGeom>
          <a:noFill/>
        </p:spPr>
        <p:txBody>
          <a:bodyPr vert="horz" wrap="square" lIns="0" tIns="0" rIns="0" bIns="0" rtlCol="0">
            <a:spAutoFit/>
          </a:bodyPr>
          <a:lstStyle/>
          <a:p>
            <a:pPr>
              <a:lnSpc>
                <a:spcPts val="1400"/>
              </a:lnSpc>
            </a:pPr>
            <a:r>
              <a:rPr lang="ja-JP" altLang="en-US" sz="1100" b="1" spc="50" dirty="0"/>
              <a:t>次期昇格</a:t>
            </a:r>
          </a:p>
          <a:p>
            <a:pPr>
              <a:lnSpc>
                <a:spcPts val="1400"/>
              </a:lnSpc>
            </a:pPr>
            <a:r>
              <a:rPr lang="ja-JP" altLang="en-US" sz="1100" b="1" spc="50" dirty="0"/>
              <a:t>間違いナシね！</a:t>
            </a:r>
            <a:endParaRPr kumimoji="1" lang="ja-JP" altLang="en-US" sz="1100" b="1" spc="50" dirty="0"/>
          </a:p>
        </p:txBody>
      </p:sp>
      <p:sp>
        <p:nvSpPr>
          <p:cNvPr id="37" name="テキスト ボックス 36"/>
          <p:cNvSpPr txBox="1"/>
          <p:nvPr/>
        </p:nvSpPr>
        <p:spPr>
          <a:xfrm>
            <a:off x="2113016" y="2941587"/>
            <a:ext cx="538609" cy="166007"/>
          </a:xfrm>
          <a:prstGeom prst="rect">
            <a:avLst/>
          </a:prstGeom>
          <a:noFill/>
        </p:spPr>
        <p:txBody>
          <a:bodyPr vert="horz" wrap="square" lIns="0" tIns="0" rIns="0" bIns="0" rtlCol="0">
            <a:spAutoFit/>
          </a:bodyPr>
          <a:lstStyle/>
          <a:p>
            <a:pPr>
              <a:lnSpc>
                <a:spcPts val="1400"/>
              </a:lnSpc>
            </a:pPr>
            <a:r>
              <a:rPr lang="ja-JP" altLang="en-US" sz="1000" spc="50" dirty="0"/>
              <a:t>さすが！</a:t>
            </a:r>
            <a:endParaRPr kumimoji="1" lang="ja-JP" altLang="en-US" sz="1000" spc="50" dirty="0"/>
          </a:p>
        </p:txBody>
      </p:sp>
      <p:sp>
        <p:nvSpPr>
          <p:cNvPr id="38" name="テキスト ボックス 37"/>
          <p:cNvSpPr txBox="1"/>
          <p:nvPr/>
        </p:nvSpPr>
        <p:spPr>
          <a:xfrm>
            <a:off x="760321" y="3099588"/>
            <a:ext cx="714143" cy="179536"/>
          </a:xfrm>
          <a:prstGeom prst="rect">
            <a:avLst/>
          </a:prstGeom>
          <a:noFill/>
        </p:spPr>
        <p:txBody>
          <a:bodyPr vert="horz" wrap="square" lIns="0" tIns="0" rIns="0" bIns="0" rtlCol="0">
            <a:spAutoFit/>
          </a:bodyPr>
          <a:lstStyle/>
          <a:p>
            <a:pPr>
              <a:lnSpc>
                <a:spcPts val="1400"/>
              </a:lnSpc>
            </a:pPr>
            <a:r>
              <a:rPr lang="ja-JP" altLang="en-US" sz="1000" spc="50" dirty="0"/>
              <a:t>できるねぇ</a:t>
            </a:r>
            <a:endParaRPr kumimoji="1" lang="ja-JP" altLang="en-US" sz="1000" spc="50" dirty="0"/>
          </a:p>
        </p:txBody>
      </p:sp>
    </p:spTree>
    <p:extLst>
      <p:ext uri="{BB962C8B-B14F-4D97-AF65-F5344CB8AC3E}">
        <p14:creationId xmlns:p14="http://schemas.microsoft.com/office/powerpoint/2010/main" val="2818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gray">
      <p:bgPr>
        <a:blipFill dpi="0" rotWithShape="1">
          <a:blip r:embed="rId3">
            <a:lum/>
          </a:blip>
          <a:srcRect/>
          <a:stretch>
            <a:fillRect l="1000" t="1000" r="1000" b="1000"/>
          </a:stretch>
        </a:blipFill>
        <a:effectLst/>
      </p:bgPr>
    </p:bg>
    <p:spTree>
      <p:nvGrpSpPr>
        <p:cNvPr id="1" name=""/>
        <p:cNvGrpSpPr/>
        <p:nvPr/>
      </p:nvGrpSpPr>
      <p:grpSpPr>
        <a:xfrm>
          <a:off x="0" y="0"/>
          <a:ext cx="0" cy="0"/>
          <a:chOff x="0" y="0"/>
          <a:chExt cx="0" cy="0"/>
        </a:xfrm>
      </p:grpSpPr>
      <p:sp>
        <p:nvSpPr>
          <p:cNvPr id="18" name="テキスト ボックス 17"/>
          <p:cNvSpPr txBox="1"/>
          <p:nvPr/>
        </p:nvSpPr>
        <p:spPr>
          <a:xfrm>
            <a:off x="7034026" y="8803233"/>
            <a:ext cx="5040560" cy="102592"/>
          </a:xfrm>
          <a:prstGeom prst="rect">
            <a:avLst/>
          </a:prstGeom>
          <a:noFill/>
        </p:spPr>
        <p:txBody>
          <a:bodyPr wrap="square" lIns="0" tIns="0" rIns="0" bIns="0" rtlCol="0">
            <a:spAutoFit/>
          </a:bodyPr>
          <a:lstStyle/>
          <a:p>
            <a:pPr algn="just">
              <a:lnSpc>
                <a:spcPts val="800"/>
              </a:lnSpc>
            </a:pPr>
            <a:r>
              <a:rPr lang="en-US" altLang="ja-JP" sz="600" b="1" dirty="0"/>
              <a:t>※</a:t>
            </a:r>
            <a:r>
              <a:rPr lang="ja-JP" altLang="en-US" sz="600" b="1" dirty="0"/>
              <a:t>毒親＝過干渉や暴言・暴力などによって子どもに重圧を与えたり，親の都合を優先し，子どもをかまわなかったりする親のこと。</a:t>
            </a:r>
            <a:endParaRPr kumimoji="1" lang="ja-JP" altLang="en-US" sz="600" dirty="0"/>
          </a:p>
        </p:txBody>
      </p:sp>
      <p:sp>
        <p:nvSpPr>
          <p:cNvPr id="20" name="テキスト ボックス 19"/>
          <p:cNvSpPr txBox="1"/>
          <p:nvPr/>
        </p:nvSpPr>
        <p:spPr>
          <a:xfrm>
            <a:off x="9000678" y="640851"/>
            <a:ext cx="359073" cy="1105598"/>
          </a:xfrm>
          <a:prstGeom prst="rect">
            <a:avLst/>
          </a:prstGeom>
          <a:noFill/>
        </p:spPr>
        <p:txBody>
          <a:bodyPr vert="eaVert" wrap="square" lIns="0" tIns="0" rIns="0" bIns="0" rtlCol="0">
            <a:spAutoFit/>
          </a:bodyPr>
          <a:lstStyle/>
          <a:p>
            <a:pPr>
              <a:lnSpc>
                <a:spcPts val="1400"/>
              </a:lnSpc>
            </a:pPr>
            <a:r>
              <a:rPr lang="ja-JP" altLang="en-US" sz="1100" spc="50" dirty="0"/>
              <a:t>あ、夜更かしとか</a:t>
            </a:r>
          </a:p>
          <a:p>
            <a:pPr>
              <a:lnSpc>
                <a:spcPts val="1400"/>
              </a:lnSpc>
            </a:pPr>
            <a:r>
              <a:rPr lang="ja-JP" altLang="en-US" sz="1100" spc="50" dirty="0"/>
              <a:t>ダメなタイプ？</a:t>
            </a:r>
            <a:endParaRPr kumimoji="1" lang="ja-JP" altLang="en-US" sz="1100" spc="50" dirty="0"/>
          </a:p>
        </p:txBody>
      </p:sp>
      <p:sp>
        <p:nvSpPr>
          <p:cNvPr id="21" name="テキスト ボックス 20"/>
          <p:cNvSpPr txBox="1"/>
          <p:nvPr/>
        </p:nvSpPr>
        <p:spPr>
          <a:xfrm>
            <a:off x="9866709" y="578752"/>
            <a:ext cx="359073" cy="961582"/>
          </a:xfrm>
          <a:prstGeom prst="rect">
            <a:avLst/>
          </a:prstGeom>
          <a:noFill/>
        </p:spPr>
        <p:txBody>
          <a:bodyPr vert="eaVert" wrap="square" lIns="0" tIns="0" rIns="0" bIns="0" rtlCol="0">
            <a:spAutoFit/>
          </a:bodyPr>
          <a:lstStyle/>
          <a:p>
            <a:pPr>
              <a:lnSpc>
                <a:spcPts val="1400"/>
              </a:lnSpc>
            </a:pPr>
            <a:r>
              <a:rPr lang="ja-JP" altLang="en-US" sz="1100" spc="50" dirty="0"/>
              <a:t>スマホ詳しくて</a:t>
            </a:r>
          </a:p>
          <a:p>
            <a:pPr>
              <a:lnSpc>
                <a:spcPts val="1400"/>
              </a:lnSpc>
            </a:pPr>
            <a:r>
              <a:rPr lang="ja-JP" altLang="en-US" sz="1100" spc="50" dirty="0"/>
              <a:t>い～な～！</a:t>
            </a:r>
            <a:endParaRPr kumimoji="1" lang="ja-JP" altLang="en-US" sz="1100" spc="50" dirty="0"/>
          </a:p>
        </p:txBody>
      </p:sp>
      <p:sp>
        <p:nvSpPr>
          <p:cNvPr id="22" name="テキスト ボックス 21"/>
          <p:cNvSpPr txBox="1"/>
          <p:nvPr/>
        </p:nvSpPr>
        <p:spPr>
          <a:xfrm>
            <a:off x="11702429" y="2736446"/>
            <a:ext cx="538609" cy="1200909"/>
          </a:xfrm>
          <a:prstGeom prst="rect">
            <a:avLst/>
          </a:prstGeom>
          <a:noFill/>
        </p:spPr>
        <p:txBody>
          <a:bodyPr vert="eaVert" wrap="square" lIns="0" tIns="0" rIns="0" bIns="0" rtlCol="0">
            <a:spAutoFit/>
          </a:bodyPr>
          <a:lstStyle/>
          <a:p>
            <a:pPr>
              <a:lnSpc>
                <a:spcPts val="1400"/>
              </a:lnSpc>
            </a:pPr>
            <a:r>
              <a:rPr lang="ja-JP" altLang="en-US" sz="1000" spc="50" dirty="0"/>
              <a:t>ウチなんかさ</a:t>
            </a:r>
          </a:p>
          <a:p>
            <a:pPr>
              <a:lnSpc>
                <a:spcPts val="1400"/>
              </a:lnSpc>
            </a:pPr>
            <a:r>
              <a:rPr lang="ja-JP" altLang="en-US" sz="1000" spc="50" dirty="0"/>
              <a:t>子供がスマホで</a:t>
            </a:r>
          </a:p>
          <a:p>
            <a:pPr>
              <a:lnSpc>
                <a:spcPts val="1400"/>
              </a:lnSpc>
            </a:pPr>
            <a:r>
              <a:rPr lang="ja-JP" altLang="en-US" sz="1000" spc="50" dirty="0"/>
              <a:t>好き放題だよ！</a:t>
            </a:r>
            <a:endParaRPr kumimoji="1" lang="ja-JP" altLang="en-US" sz="1000" spc="50" dirty="0"/>
          </a:p>
        </p:txBody>
      </p:sp>
      <p:sp>
        <p:nvSpPr>
          <p:cNvPr id="23" name="テキスト ボックス 22"/>
          <p:cNvSpPr txBox="1"/>
          <p:nvPr/>
        </p:nvSpPr>
        <p:spPr>
          <a:xfrm>
            <a:off x="11664974" y="4842793"/>
            <a:ext cx="718145" cy="916445"/>
          </a:xfrm>
          <a:prstGeom prst="rect">
            <a:avLst/>
          </a:prstGeom>
          <a:noFill/>
        </p:spPr>
        <p:txBody>
          <a:bodyPr vert="eaVert" wrap="square" lIns="0" tIns="0" rIns="0" bIns="0" rtlCol="0">
            <a:spAutoFit/>
          </a:bodyPr>
          <a:lstStyle/>
          <a:p>
            <a:pPr>
              <a:lnSpc>
                <a:spcPts val="1400"/>
              </a:lnSpc>
            </a:pPr>
            <a:r>
              <a:rPr lang="ja-JP" altLang="en-US" sz="1000" spc="50" dirty="0"/>
              <a:t>ウチは子供の</a:t>
            </a:r>
          </a:p>
          <a:p>
            <a:pPr>
              <a:lnSpc>
                <a:spcPts val="1400"/>
              </a:lnSpc>
            </a:pPr>
            <a:r>
              <a:rPr lang="ja-JP" altLang="en-US" sz="1000" spc="50" dirty="0"/>
              <a:t>主体性？</a:t>
            </a:r>
          </a:p>
          <a:p>
            <a:pPr>
              <a:lnSpc>
                <a:spcPts val="1400"/>
              </a:lnSpc>
            </a:pPr>
            <a:r>
              <a:rPr lang="ja-JP" altLang="en-US" sz="1000" spc="50" dirty="0"/>
              <a:t>を大事に</a:t>
            </a:r>
          </a:p>
          <a:p>
            <a:pPr>
              <a:lnSpc>
                <a:spcPts val="1400"/>
              </a:lnSpc>
            </a:pPr>
            <a:r>
              <a:rPr lang="ja-JP" altLang="en-US" sz="1000" spc="50" dirty="0"/>
              <a:t>してるから</a:t>
            </a:r>
            <a:endParaRPr kumimoji="1" lang="ja-JP" altLang="en-US" sz="1000" spc="50" dirty="0"/>
          </a:p>
        </p:txBody>
      </p:sp>
      <p:sp>
        <p:nvSpPr>
          <p:cNvPr id="24" name="テキスト ボックス 23"/>
          <p:cNvSpPr txBox="1"/>
          <p:nvPr/>
        </p:nvSpPr>
        <p:spPr>
          <a:xfrm>
            <a:off x="11016902" y="4920263"/>
            <a:ext cx="538609" cy="761504"/>
          </a:xfrm>
          <a:prstGeom prst="rect">
            <a:avLst/>
          </a:prstGeom>
          <a:noFill/>
        </p:spPr>
        <p:txBody>
          <a:bodyPr vert="eaVert" wrap="square" lIns="0" tIns="0" rIns="0" bIns="0" rtlCol="0">
            <a:spAutoFit/>
          </a:bodyPr>
          <a:lstStyle/>
          <a:p>
            <a:pPr>
              <a:lnSpc>
                <a:spcPts val="1400"/>
              </a:lnSpc>
            </a:pPr>
            <a:r>
              <a:rPr lang="ja-JP" altLang="en-US" sz="1000" spc="50" dirty="0"/>
              <a:t>ガンガン</a:t>
            </a:r>
          </a:p>
          <a:p>
            <a:pPr>
              <a:lnSpc>
                <a:spcPts val="1400"/>
              </a:lnSpc>
            </a:pPr>
            <a:r>
              <a:rPr lang="ja-JP" altLang="en-US" sz="1000" spc="50" dirty="0"/>
              <a:t>使わせて</a:t>
            </a:r>
          </a:p>
          <a:p>
            <a:pPr>
              <a:lnSpc>
                <a:spcPts val="1400"/>
              </a:lnSpc>
            </a:pPr>
            <a:r>
              <a:rPr lang="ja-JP" altLang="en-US" sz="1000" spc="50" dirty="0"/>
              <a:t>るよ？</a:t>
            </a:r>
            <a:endParaRPr kumimoji="1" lang="ja-JP" altLang="en-US" sz="1000" spc="50" dirty="0"/>
          </a:p>
        </p:txBody>
      </p:sp>
      <p:sp>
        <p:nvSpPr>
          <p:cNvPr id="25" name="テキスト ボックス 24"/>
          <p:cNvSpPr txBox="1"/>
          <p:nvPr/>
        </p:nvSpPr>
        <p:spPr>
          <a:xfrm>
            <a:off x="9792766" y="7003033"/>
            <a:ext cx="718145" cy="1040802"/>
          </a:xfrm>
          <a:prstGeom prst="rect">
            <a:avLst/>
          </a:prstGeom>
          <a:noFill/>
        </p:spPr>
        <p:txBody>
          <a:bodyPr vert="eaVert" wrap="square" lIns="0" tIns="0" rIns="0" bIns="0" rtlCol="0">
            <a:spAutoFit/>
          </a:bodyPr>
          <a:lstStyle/>
          <a:p>
            <a:pPr>
              <a:lnSpc>
                <a:spcPts val="1400"/>
              </a:lnSpc>
            </a:pPr>
            <a:r>
              <a:rPr lang="ja-JP" altLang="en-US" sz="1100" spc="50" dirty="0"/>
              <a:t>え～！</a:t>
            </a:r>
          </a:p>
          <a:p>
            <a:pPr>
              <a:lnSpc>
                <a:spcPts val="1400"/>
              </a:lnSpc>
            </a:pPr>
            <a:r>
              <a:rPr lang="ja-JP" altLang="en-US" sz="1100" spc="50" dirty="0"/>
              <a:t>でもそれじゃ</a:t>
            </a:r>
          </a:p>
          <a:p>
            <a:pPr>
              <a:lnSpc>
                <a:spcPts val="1400"/>
              </a:lnSpc>
            </a:pPr>
            <a:r>
              <a:rPr lang="ja-JP" altLang="en-US" sz="1100" spc="50" dirty="0"/>
              <a:t>夜更かしとか</a:t>
            </a:r>
          </a:p>
          <a:p>
            <a:pPr>
              <a:lnSpc>
                <a:spcPts val="1400"/>
              </a:lnSpc>
            </a:pPr>
            <a:r>
              <a:rPr lang="ja-JP" altLang="en-US" sz="1100" spc="50" dirty="0"/>
              <a:t>しちゃわない？</a:t>
            </a:r>
            <a:endParaRPr kumimoji="1" lang="ja-JP" altLang="en-US" sz="1100" spc="50" dirty="0"/>
          </a:p>
        </p:txBody>
      </p:sp>
      <p:sp>
        <p:nvSpPr>
          <p:cNvPr id="26" name="テキスト ボックス 25"/>
          <p:cNvSpPr txBox="1"/>
          <p:nvPr/>
        </p:nvSpPr>
        <p:spPr>
          <a:xfrm>
            <a:off x="11520958" y="666329"/>
            <a:ext cx="718145" cy="680762"/>
          </a:xfrm>
          <a:prstGeom prst="rect">
            <a:avLst/>
          </a:prstGeom>
          <a:noFill/>
        </p:spPr>
        <p:txBody>
          <a:bodyPr vert="eaVert" wrap="square" lIns="0" tIns="0" rIns="0" bIns="0" rtlCol="0">
            <a:spAutoFit/>
          </a:bodyPr>
          <a:lstStyle/>
          <a:p>
            <a:pPr>
              <a:lnSpc>
                <a:spcPts val="1400"/>
              </a:lnSpc>
            </a:pPr>
            <a:r>
              <a:rPr lang="ja-JP" altLang="en-US" sz="1100" spc="50" dirty="0"/>
              <a:t>ハイ</a:t>
            </a:r>
          </a:p>
          <a:p>
            <a:pPr>
              <a:lnSpc>
                <a:spcPts val="1400"/>
              </a:lnSpc>
            </a:pPr>
            <a:r>
              <a:rPr lang="ja-JP" altLang="en-US" sz="1100" spc="50" dirty="0"/>
              <a:t>これで</a:t>
            </a:r>
          </a:p>
          <a:p>
            <a:pPr>
              <a:lnSpc>
                <a:spcPts val="1400"/>
              </a:lnSpc>
            </a:pPr>
            <a:r>
              <a:rPr lang="en-US" altLang="ja-JP" sz="1100" spc="50" dirty="0"/>
              <a:t>О</a:t>
            </a:r>
            <a:r>
              <a:rPr lang="ja-JP" altLang="en-US" sz="1100" spc="50" dirty="0"/>
              <a:t>Ｋ！	</a:t>
            </a:r>
            <a:endParaRPr kumimoji="1" lang="ja-JP" altLang="en-US" sz="1100" spc="50" dirty="0"/>
          </a:p>
        </p:txBody>
      </p:sp>
      <p:sp>
        <p:nvSpPr>
          <p:cNvPr id="27" name="テキスト ボックス 26"/>
          <p:cNvSpPr txBox="1"/>
          <p:nvPr/>
        </p:nvSpPr>
        <p:spPr>
          <a:xfrm>
            <a:off x="8569597" y="594321"/>
            <a:ext cx="359073" cy="905143"/>
          </a:xfrm>
          <a:prstGeom prst="rect">
            <a:avLst/>
          </a:prstGeom>
          <a:noFill/>
        </p:spPr>
        <p:txBody>
          <a:bodyPr vert="eaVert" wrap="square" lIns="0" tIns="0" rIns="0" bIns="0" rtlCol="0">
            <a:spAutoFit/>
          </a:bodyPr>
          <a:lstStyle/>
          <a:p>
            <a:pPr>
              <a:lnSpc>
                <a:spcPts val="1400"/>
              </a:lnSpc>
            </a:pPr>
            <a:r>
              <a:rPr lang="ja-JP" altLang="en-US" sz="800" spc="50" dirty="0"/>
              <a:t>夜更かしするの</a:t>
            </a:r>
          </a:p>
          <a:p>
            <a:pPr>
              <a:lnSpc>
                <a:spcPts val="1400"/>
              </a:lnSpc>
            </a:pPr>
            <a:r>
              <a:rPr lang="ja-JP" altLang="en-US" sz="800" spc="50" dirty="0"/>
              <a:t>別によくない？</a:t>
            </a:r>
            <a:endParaRPr kumimoji="1" lang="ja-JP" altLang="en-US" sz="800" spc="50" dirty="0"/>
          </a:p>
        </p:txBody>
      </p:sp>
      <p:sp>
        <p:nvSpPr>
          <p:cNvPr id="28" name="テキスト ボックス 27"/>
          <p:cNvSpPr txBox="1"/>
          <p:nvPr/>
        </p:nvSpPr>
        <p:spPr>
          <a:xfrm>
            <a:off x="6892562" y="590430"/>
            <a:ext cx="359073" cy="956347"/>
          </a:xfrm>
          <a:prstGeom prst="rect">
            <a:avLst/>
          </a:prstGeom>
          <a:noFill/>
        </p:spPr>
        <p:txBody>
          <a:bodyPr vert="eaVert" wrap="square" lIns="0" tIns="0" rIns="0" bIns="0" rtlCol="0">
            <a:spAutoFit/>
          </a:bodyPr>
          <a:lstStyle/>
          <a:p>
            <a:pPr>
              <a:lnSpc>
                <a:spcPts val="1400"/>
              </a:lnSpc>
            </a:pPr>
            <a:r>
              <a:rPr lang="ja-JP" altLang="en-US" sz="1050" spc="50" dirty="0"/>
              <a:t>え～？</a:t>
            </a:r>
          </a:p>
          <a:p>
            <a:pPr>
              <a:lnSpc>
                <a:spcPts val="1400"/>
              </a:lnSpc>
            </a:pPr>
            <a:r>
              <a:rPr lang="ja-JP" altLang="en-US" sz="1050" spc="50" dirty="0"/>
              <a:t>だめじゃない？</a:t>
            </a:r>
            <a:endParaRPr kumimoji="1" lang="ja-JP" altLang="en-US" sz="1050" spc="50" dirty="0"/>
          </a:p>
        </p:txBody>
      </p:sp>
      <p:sp>
        <p:nvSpPr>
          <p:cNvPr id="30" name="テキスト ボックス 29"/>
          <p:cNvSpPr txBox="1"/>
          <p:nvPr/>
        </p:nvSpPr>
        <p:spPr>
          <a:xfrm>
            <a:off x="8136582" y="2736446"/>
            <a:ext cx="1256754" cy="1430925"/>
          </a:xfrm>
          <a:prstGeom prst="rect">
            <a:avLst/>
          </a:prstGeom>
          <a:noFill/>
        </p:spPr>
        <p:txBody>
          <a:bodyPr vert="eaVert" wrap="square" lIns="0" tIns="0" rIns="0" bIns="0" rtlCol="0">
            <a:spAutoFit/>
          </a:bodyPr>
          <a:lstStyle/>
          <a:p>
            <a:pPr>
              <a:lnSpc>
                <a:spcPts val="1400"/>
              </a:lnSpc>
            </a:pPr>
            <a:r>
              <a:rPr lang="ja-JP" altLang="en-US" sz="1100" spc="50" dirty="0"/>
              <a:t>そう？ルールって</a:t>
            </a:r>
          </a:p>
          <a:p>
            <a:pPr>
              <a:lnSpc>
                <a:spcPts val="1400"/>
              </a:lnSpc>
            </a:pPr>
            <a:r>
              <a:rPr lang="ja-JP" altLang="en-US" sz="1100" spc="50" dirty="0"/>
              <a:t>上から決められると</a:t>
            </a:r>
          </a:p>
          <a:p>
            <a:pPr>
              <a:lnSpc>
                <a:spcPts val="1400"/>
              </a:lnSpc>
            </a:pPr>
            <a:r>
              <a:rPr lang="ja-JP" altLang="en-US" sz="1100" spc="50" dirty="0"/>
              <a:t>破りたくなる？</a:t>
            </a:r>
          </a:p>
          <a:p>
            <a:pPr>
              <a:lnSpc>
                <a:spcPts val="1400"/>
              </a:lnSpc>
            </a:pPr>
            <a:r>
              <a:rPr lang="ja-JP" altLang="en-US" sz="1100" spc="50" dirty="0" err="1"/>
              <a:t>ってゆ</a:t>
            </a:r>
            <a:r>
              <a:rPr lang="ja-JP" altLang="en-US" sz="1100" spc="50" dirty="0"/>
              <a:t>ーか</a:t>
            </a:r>
          </a:p>
          <a:p>
            <a:pPr>
              <a:lnSpc>
                <a:spcPts val="1400"/>
              </a:lnSpc>
            </a:pPr>
            <a:r>
              <a:rPr lang="ja-JP" altLang="en-US" sz="1100" spc="50" dirty="0"/>
              <a:t>あれこれ決め</a:t>
            </a:r>
          </a:p>
          <a:p>
            <a:pPr>
              <a:lnSpc>
                <a:spcPts val="1400"/>
              </a:lnSpc>
            </a:pPr>
            <a:r>
              <a:rPr lang="ja-JP" altLang="en-US" sz="1100" spc="50" dirty="0"/>
              <a:t>つけるのって</a:t>
            </a:r>
          </a:p>
          <a:p>
            <a:pPr>
              <a:lnSpc>
                <a:spcPts val="1400"/>
              </a:lnSpc>
            </a:pPr>
            <a:r>
              <a:rPr lang="ja-JP" altLang="en-US" sz="1100" spc="50" dirty="0"/>
              <a:t>逆効果だよぉ</a:t>
            </a:r>
            <a:endParaRPr kumimoji="1" lang="ja-JP" altLang="en-US" sz="1100" spc="50" dirty="0"/>
          </a:p>
        </p:txBody>
      </p:sp>
      <p:sp>
        <p:nvSpPr>
          <p:cNvPr id="31" name="テキスト ボックス 30"/>
          <p:cNvSpPr txBox="1"/>
          <p:nvPr/>
        </p:nvSpPr>
        <p:spPr>
          <a:xfrm>
            <a:off x="8235337" y="4920263"/>
            <a:ext cx="1077218" cy="1105598"/>
          </a:xfrm>
          <a:prstGeom prst="rect">
            <a:avLst/>
          </a:prstGeom>
          <a:noFill/>
        </p:spPr>
        <p:txBody>
          <a:bodyPr vert="eaVert" wrap="square" lIns="0" tIns="0" rIns="0" bIns="0" rtlCol="0">
            <a:spAutoFit/>
          </a:bodyPr>
          <a:lstStyle/>
          <a:p>
            <a:pPr>
              <a:lnSpc>
                <a:spcPts val="1400"/>
              </a:lnSpc>
            </a:pPr>
            <a:r>
              <a:rPr lang="ja-JP" altLang="en-US" sz="1100" spc="50" dirty="0"/>
              <a:t>子育てってさ</a:t>
            </a:r>
            <a:r>
              <a:rPr lang="en-US" altLang="ja-JP" sz="1100" spc="50" dirty="0"/>
              <a:t>…</a:t>
            </a:r>
          </a:p>
          <a:p>
            <a:pPr>
              <a:lnSpc>
                <a:spcPts val="1400"/>
              </a:lnSpc>
            </a:pPr>
            <a:r>
              <a:rPr lang="ja-JP" altLang="en-US" sz="1100" spc="50" dirty="0"/>
              <a:t>子供を</a:t>
            </a:r>
          </a:p>
          <a:p>
            <a:pPr>
              <a:lnSpc>
                <a:spcPts val="1400"/>
              </a:lnSpc>
            </a:pPr>
            <a:r>
              <a:rPr lang="ja-JP" altLang="en-US" sz="1100" spc="50" dirty="0"/>
              <a:t>信じる力！</a:t>
            </a:r>
          </a:p>
          <a:p>
            <a:pPr>
              <a:lnSpc>
                <a:spcPts val="1400"/>
              </a:lnSpc>
            </a:pPr>
            <a:r>
              <a:rPr lang="ja-JP" altLang="en-US" sz="1100" spc="50" dirty="0"/>
              <a:t>だと</a:t>
            </a:r>
          </a:p>
          <a:p>
            <a:pPr>
              <a:lnSpc>
                <a:spcPts val="1400"/>
              </a:lnSpc>
            </a:pPr>
            <a:r>
              <a:rPr lang="ja-JP" altLang="en-US" sz="1100" spc="50" dirty="0"/>
              <a:t>思うんだよね	</a:t>
            </a:r>
            <a:endParaRPr kumimoji="1" lang="ja-JP" altLang="en-US" sz="1100" spc="50" dirty="0"/>
          </a:p>
        </p:txBody>
      </p:sp>
      <p:sp>
        <p:nvSpPr>
          <p:cNvPr id="32" name="テキスト ボックス 31"/>
          <p:cNvSpPr txBox="1"/>
          <p:nvPr/>
        </p:nvSpPr>
        <p:spPr>
          <a:xfrm>
            <a:off x="6944258" y="4842793"/>
            <a:ext cx="179536" cy="1105598"/>
          </a:xfrm>
          <a:prstGeom prst="rect">
            <a:avLst/>
          </a:prstGeom>
          <a:noFill/>
        </p:spPr>
        <p:txBody>
          <a:bodyPr vert="eaVert" wrap="square" lIns="0" tIns="0" rIns="0" bIns="0" rtlCol="0">
            <a:spAutoFit/>
          </a:bodyPr>
          <a:lstStyle/>
          <a:p>
            <a:pPr>
              <a:lnSpc>
                <a:spcPts val="1400"/>
              </a:lnSpc>
            </a:pPr>
            <a:r>
              <a:rPr lang="ja-JP" altLang="en-US" sz="1100" spc="50" dirty="0"/>
              <a:t>ふんふん</a:t>
            </a:r>
            <a:endParaRPr kumimoji="1" lang="ja-JP" altLang="en-US" sz="1100" spc="50" dirty="0"/>
          </a:p>
        </p:txBody>
      </p:sp>
      <p:sp>
        <p:nvSpPr>
          <p:cNvPr id="33" name="テキスト ボックス 32"/>
          <p:cNvSpPr txBox="1"/>
          <p:nvPr/>
        </p:nvSpPr>
        <p:spPr>
          <a:xfrm>
            <a:off x="8352606" y="6977555"/>
            <a:ext cx="1077218" cy="1105598"/>
          </a:xfrm>
          <a:prstGeom prst="rect">
            <a:avLst/>
          </a:prstGeom>
          <a:noFill/>
        </p:spPr>
        <p:txBody>
          <a:bodyPr vert="eaVert" wrap="square" lIns="0" tIns="0" rIns="0" bIns="0" rtlCol="0">
            <a:spAutoFit/>
          </a:bodyPr>
          <a:lstStyle/>
          <a:p>
            <a:pPr>
              <a:lnSpc>
                <a:spcPts val="1400"/>
              </a:lnSpc>
            </a:pPr>
            <a:r>
              <a:rPr lang="ja-JP" altLang="en-US" sz="950" spc="50" dirty="0"/>
              <a:t>子どもが</a:t>
            </a:r>
          </a:p>
          <a:p>
            <a:pPr>
              <a:lnSpc>
                <a:spcPts val="1400"/>
              </a:lnSpc>
            </a:pPr>
            <a:r>
              <a:rPr lang="ja-JP" altLang="en-US" sz="950" spc="50" dirty="0"/>
              <a:t>やりたいって</a:t>
            </a:r>
          </a:p>
          <a:p>
            <a:pPr>
              <a:lnSpc>
                <a:spcPts val="1400"/>
              </a:lnSpc>
            </a:pPr>
            <a:r>
              <a:rPr lang="ja-JP" altLang="en-US" sz="950" spc="50" dirty="0"/>
              <a:t>ことを親が</a:t>
            </a:r>
          </a:p>
          <a:p>
            <a:pPr>
              <a:lnSpc>
                <a:spcPts val="1400"/>
              </a:lnSpc>
            </a:pPr>
            <a:r>
              <a:rPr lang="ja-JP" altLang="en-US" sz="950" spc="50" dirty="0"/>
              <a:t>止めちゃう</a:t>
            </a:r>
            <a:r>
              <a:rPr lang="en-US" altLang="ja-JP" sz="950" spc="50" dirty="0"/>
              <a:t>…</a:t>
            </a:r>
          </a:p>
          <a:p>
            <a:pPr>
              <a:lnSpc>
                <a:spcPts val="1400"/>
              </a:lnSpc>
            </a:pPr>
            <a:r>
              <a:rPr lang="ja-JP" altLang="en-US" sz="950" spc="50" dirty="0"/>
              <a:t>もうそれ</a:t>
            </a:r>
          </a:p>
          <a:p>
            <a:pPr>
              <a:lnSpc>
                <a:spcPts val="1400"/>
              </a:lnSpc>
            </a:pPr>
            <a:r>
              <a:rPr lang="ja-JP" altLang="en-US" sz="950" spc="50" dirty="0"/>
              <a:t>毒親</a:t>
            </a:r>
            <a:r>
              <a:rPr lang="en-US" altLang="ja-JP" sz="500" spc="50" dirty="0"/>
              <a:t>※</a:t>
            </a:r>
            <a:r>
              <a:rPr lang="ja-JP" altLang="en-US" sz="950" spc="50" dirty="0"/>
              <a:t>だし</a:t>
            </a:r>
            <a:endParaRPr kumimoji="1" lang="ja-JP" altLang="en-US" sz="950" spc="50" dirty="0"/>
          </a:p>
        </p:txBody>
      </p:sp>
      <p:sp>
        <p:nvSpPr>
          <p:cNvPr id="48" name="テキスト ボックス 47"/>
          <p:cNvSpPr txBox="1"/>
          <p:nvPr/>
        </p:nvSpPr>
        <p:spPr>
          <a:xfrm>
            <a:off x="7580459" y="7003033"/>
            <a:ext cx="359073" cy="1105598"/>
          </a:xfrm>
          <a:prstGeom prst="rect">
            <a:avLst/>
          </a:prstGeom>
          <a:noFill/>
        </p:spPr>
        <p:txBody>
          <a:bodyPr vert="eaVert" wrap="square" lIns="0" tIns="0" rIns="0" bIns="0" rtlCol="0">
            <a:spAutoFit/>
          </a:bodyPr>
          <a:lstStyle/>
          <a:p>
            <a:pPr>
              <a:lnSpc>
                <a:spcPts val="1400"/>
              </a:lnSpc>
            </a:pPr>
            <a:r>
              <a:rPr lang="ja-JP" altLang="en-US" sz="950" spc="50" dirty="0"/>
              <a:t>あーイマドキ</a:t>
            </a:r>
          </a:p>
          <a:p>
            <a:pPr>
              <a:lnSpc>
                <a:spcPts val="1400"/>
              </a:lnSpc>
            </a:pPr>
            <a:r>
              <a:rPr lang="ja-JP" altLang="en-US" sz="950" spc="50" dirty="0"/>
              <a:t>流行りの</a:t>
            </a:r>
            <a:r>
              <a:rPr lang="ja-JP" altLang="en-US" sz="950" spc="50" dirty="0" err="1"/>
              <a:t>ね</a:t>
            </a:r>
            <a:endParaRPr kumimoji="1" lang="ja-JP" altLang="en-US" sz="950" spc="50" dirty="0"/>
          </a:p>
        </p:txBody>
      </p:sp>
      <p:sp>
        <p:nvSpPr>
          <p:cNvPr id="49" name="テキスト ボックス 48"/>
          <p:cNvSpPr txBox="1"/>
          <p:nvPr/>
        </p:nvSpPr>
        <p:spPr>
          <a:xfrm>
            <a:off x="6892562" y="7192603"/>
            <a:ext cx="179536" cy="538368"/>
          </a:xfrm>
          <a:prstGeom prst="rect">
            <a:avLst/>
          </a:prstGeom>
          <a:noFill/>
        </p:spPr>
        <p:txBody>
          <a:bodyPr vert="eaVert" wrap="square" lIns="0" tIns="0" rIns="0" bIns="0" rtlCol="0">
            <a:spAutoFit/>
          </a:bodyPr>
          <a:lstStyle/>
          <a:p>
            <a:pPr>
              <a:lnSpc>
                <a:spcPts val="1400"/>
              </a:lnSpc>
            </a:pPr>
            <a:r>
              <a:rPr lang="ja-JP" altLang="en-US" sz="950" spc="50" dirty="0"/>
              <a:t>うーん</a:t>
            </a:r>
            <a:r>
              <a:rPr lang="en-US" altLang="ja-JP" sz="950" spc="50" dirty="0"/>
              <a:t>…</a:t>
            </a:r>
            <a:endParaRPr kumimoji="1" lang="ja-JP" altLang="en-US" sz="950" spc="50" dirty="0"/>
          </a:p>
        </p:txBody>
      </p:sp>
      <p:sp>
        <p:nvSpPr>
          <p:cNvPr id="50" name="テキスト ボックス 49"/>
          <p:cNvSpPr txBox="1"/>
          <p:nvPr/>
        </p:nvSpPr>
        <p:spPr>
          <a:xfrm>
            <a:off x="7300631" y="7003033"/>
            <a:ext cx="230832" cy="1239243"/>
          </a:xfrm>
          <a:prstGeom prst="rect">
            <a:avLst/>
          </a:prstGeom>
          <a:noFill/>
        </p:spPr>
        <p:txBody>
          <a:bodyPr vert="eaVert" wrap="square" lIns="0" tIns="0" rIns="0" bIns="0" rtlCol="0">
            <a:spAutoFit/>
          </a:bodyPr>
          <a:lstStyle/>
          <a:p>
            <a:pPr>
              <a:lnSpc>
                <a:spcPts val="900"/>
              </a:lnSpc>
            </a:pPr>
            <a:r>
              <a:rPr lang="ja-JP" altLang="en-US" sz="600" spc="50" dirty="0"/>
              <a:t>なんでもかんでも</a:t>
            </a:r>
          </a:p>
          <a:p>
            <a:pPr>
              <a:lnSpc>
                <a:spcPts val="900"/>
              </a:lnSpc>
            </a:pPr>
            <a:r>
              <a:rPr lang="ja-JP" altLang="en-US" sz="600" spc="50" dirty="0"/>
              <a:t>毒認定するよね</a:t>
            </a:r>
            <a:endParaRPr kumimoji="1" lang="ja-JP" altLang="en-US" sz="600" spc="50" dirty="0"/>
          </a:p>
        </p:txBody>
      </p:sp>
      <p:sp>
        <p:nvSpPr>
          <p:cNvPr id="51" name="テキスト ボックス 50"/>
          <p:cNvSpPr txBox="1"/>
          <p:nvPr/>
        </p:nvSpPr>
        <p:spPr>
          <a:xfrm>
            <a:off x="5227965" y="578752"/>
            <a:ext cx="1077218" cy="1105598"/>
          </a:xfrm>
          <a:prstGeom prst="rect">
            <a:avLst/>
          </a:prstGeom>
          <a:noFill/>
        </p:spPr>
        <p:txBody>
          <a:bodyPr vert="eaVert" wrap="square" lIns="0" tIns="0" rIns="0" bIns="0" rtlCol="0">
            <a:spAutoFit/>
          </a:bodyPr>
          <a:lstStyle/>
          <a:p>
            <a:pPr>
              <a:lnSpc>
                <a:spcPts val="1400"/>
              </a:lnSpc>
            </a:pPr>
            <a:r>
              <a:rPr lang="ja-JP" altLang="en-US" sz="1100" spc="50" dirty="0"/>
              <a:t>カンペキな</a:t>
            </a:r>
          </a:p>
          <a:p>
            <a:pPr>
              <a:lnSpc>
                <a:spcPts val="1400"/>
              </a:lnSpc>
            </a:pPr>
            <a:r>
              <a:rPr lang="ja-JP" altLang="en-US" sz="1100" spc="50" dirty="0"/>
              <a:t>ヒトがやれば</a:t>
            </a:r>
          </a:p>
          <a:p>
            <a:pPr>
              <a:lnSpc>
                <a:spcPts val="1400"/>
              </a:lnSpc>
            </a:pPr>
            <a:r>
              <a:rPr lang="ja-JP" altLang="en-US" sz="1100" spc="50" dirty="0"/>
              <a:t>放任主義も</a:t>
            </a:r>
          </a:p>
          <a:p>
            <a:pPr>
              <a:lnSpc>
                <a:spcPts val="1400"/>
              </a:lnSpc>
            </a:pPr>
            <a:r>
              <a:rPr lang="ja-JP" altLang="en-US" sz="1100" spc="50" dirty="0"/>
              <a:t>上手くいく</a:t>
            </a:r>
          </a:p>
          <a:p>
            <a:pPr>
              <a:lnSpc>
                <a:spcPts val="1400"/>
              </a:lnSpc>
            </a:pPr>
            <a:r>
              <a:rPr lang="ja-JP" altLang="en-US" sz="1100" spc="50" dirty="0" err="1"/>
              <a:t>って</a:t>
            </a:r>
            <a:r>
              <a:rPr lang="ja-JP" altLang="en-US" sz="1100" spc="50" dirty="0"/>
              <a:t>ことかぁ</a:t>
            </a:r>
          </a:p>
          <a:p>
            <a:pPr>
              <a:lnSpc>
                <a:spcPts val="1400"/>
              </a:lnSpc>
            </a:pPr>
            <a:r>
              <a:rPr lang="ja-JP" altLang="en-US" sz="1100" spc="50" dirty="0"/>
              <a:t>うらやまし～</a:t>
            </a:r>
            <a:endParaRPr kumimoji="1" lang="ja-JP" altLang="en-US" sz="1100" spc="50" dirty="0"/>
          </a:p>
        </p:txBody>
      </p:sp>
      <p:sp>
        <p:nvSpPr>
          <p:cNvPr id="52" name="テキスト ボックス 51"/>
          <p:cNvSpPr txBox="1"/>
          <p:nvPr/>
        </p:nvSpPr>
        <p:spPr>
          <a:xfrm>
            <a:off x="4453929" y="728003"/>
            <a:ext cx="179536" cy="956347"/>
          </a:xfrm>
          <a:prstGeom prst="rect">
            <a:avLst/>
          </a:prstGeom>
          <a:noFill/>
        </p:spPr>
        <p:txBody>
          <a:bodyPr vert="eaVert" wrap="square" lIns="0" tIns="0" rIns="0" bIns="0" rtlCol="0">
            <a:spAutoFit/>
          </a:bodyPr>
          <a:lstStyle/>
          <a:p>
            <a:pPr>
              <a:lnSpc>
                <a:spcPts val="1400"/>
              </a:lnSpc>
            </a:pPr>
            <a:r>
              <a:rPr lang="ja-JP" altLang="en-US" sz="1050" spc="50" dirty="0"/>
              <a:t>い～よね～</a:t>
            </a:r>
            <a:endParaRPr kumimoji="1" lang="ja-JP" altLang="en-US" sz="1050" spc="50" dirty="0"/>
          </a:p>
        </p:txBody>
      </p:sp>
      <p:sp>
        <p:nvSpPr>
          <p:cNvPr id="53" name="テキスト ボックス 52"/>
          <p:cNvSpPr txBox="1"/>
          <p:nvPr/>
        </p:nvSpPr>
        <p:spPr>
          <a:xfrm>
            <a:off x="5717599" y="2719052"/>
            <a:ext cx="538609" cy="956347"/>
          </a:xfrm>
          <a:prstGeom prst="rect">
            <a:avLst/>
          </a:prstGeom>
          <a:noFill/>
        </p:spPr>
        <p:txBody>
          <a:bodyPr vert="eaVert" wrap="square" lIns="0" tIns="0" rIns="0" bIns="0" rtlCol="0">
            <a:spAutoFit/>
          </a:bodyPr>
          <a:lstStyle/>
          <a:p>
            <a:pPr>
              <a:lnSpc>
                <a:spcPts val="1400"/>
              </a:lnSpc>
            </a:pPr>
            <a:r>
              <a:rPr lang="ja-JP" altLang="en-US" sz="1050" spc="50" dirty="0"/>
              <a:t>え～</a:t>
            </a:r>
          </a:p>
          <a:p>
            <a:pPr>
              <a:lnSpc>
                <a:spcPts val="1400"/>
              </a:lnSpc>
            </a:pPr>
            <a:r>
              <a:rPr lang="ja-JP" altLang="en-US" sz="1050" spc="50" dirty="0"/>
              <a:t>人聞きの悪い事</a:t>
            </a:r>
          </a:p>
          <a:p>
            <a:pPr>
              <a:lnSpc>
                <a:spcPts val="1400"/>
              </a:lnSpc>
            </a:pPr>
            <a:r>
              <a:rPr lang="ja-JP" altLang="en-US" sz="1050" spc="50" dirty="0"/>
              <a:t>言わないでもぉ</a:t>
            </a:r>
            <a:endParaRPr kumimoji="1" lang="ja-JP" altLang="en-US" sz="1050" spc="50" dirty="0"/>
          </a:p>
        </p:txBody>
      </p:sp>
      <p:sp>
        <p:nvSpPr>
          <p:cNvPr id="54" name="テキスト ボックス 53"/>
          <p:cNvSpPr txBox="1"/>
          <p:nvPr/>
        </p:nvSpPr>
        <p:spPr>
          <a:xfrm>
            <a:off x="3843545" y="2751778"/>
            <a:ext cx="538609" cy="1170243"/>
          </a:xfrm>
          <a:prstGeom prst="rect">
            <a:avLst/>
          </a:prstGeom>
          <a:noFill/>
        </p:spPr>
        <p:txBody>
          <a:bodyPr vert="eaVert" wrap="square" lIns="0" tIns="0" rIns="0" bIns="0" rtlCol="0">
            <a:spAutoFit/>
          </a:bodyPr>
          <a:lstStyle/>
          <a:p>
            <a:pPr>
              <a:lnSpc>
                <a:spcPts val="1400"/>
              </a:lnSpc>
            </a:pPr>
            <a:r>
              <a:rPr lang="ja-JP" altLang="en-US" sz="1050" spc="50" dirty="0"/>
              <a:t>そう</a:t>
            </a:r>
            <a:r>
              <a:rPr lang="ja-JP" altLang="en-US" sz="1050" spc="50" dirty="0" err="1"/>
              <a:t>ね</a:t>
            </a:r>
            <a:r>
              <a:rPr lang="en-US" altLang="ja-JP" sz="1050" spc="50" dirty="0"/>
              <a:t>…</a:t>
            </a:r>
          </a:p>
          <a:p>
            <a:pPr>
              <a:lnSpc>
                <a:spcPts val="1400"/>
              </a:lnSpc>
            </a:pPr>
            <a:r>
              <a:rPr lang="ja-JP" altLang="en-US" sz="1050" spc="50" dirty="0" err="1"/>
              <a:t>放任ていうよりは</a:t>
            </a:r>
            <a:endParaRPr lang="ja-JP" altLang="en-US" sz="1050" spc="50" dirty="0"/>
          </a:p>
          <a:p>
            <a:pPr>
              <a:lnSpc>
                <a:spcPts val="1400"/>
              </a:lnSpc>
            </a:pPr>
            <a:r>
              <a:rPr lang="ja-JP" altLang="en-US" sz="1050" spc="50" dirty="0"/>
              <a:t>自由を尊重？</a:t>
            </a:r>
            <a:endParaRPr kumimoji="1" lang="ja-JP" altLang="en-US" sz="1050" spc="50" dirty="0"/>
          </a:p>
        </p:txBody>
      </p:sp>
      <p:sp>
        <p:nvSpPr>
          <p:cNvPr id="55" name="テキスト ボックス 54"/>
          <p:cNvSpPr txBox="1"/>
          <p:nvPr/>
        </p:nvSpPr>
        <p:spPr>
          <a:xfrm>
            <a:off x="5560008" y="4888910"/>
            <a:ext cx="718145" cy="1136951"/>
          </a:xfrm>
          <a:prstGeom prst="rect">
            <a:avLst/>
          </a:prstGeom>
          <a:noFill/>
        </p:spPr>
        <p:txBody>
          <a:bodyPr vert="eaVert" wrap="square" lIns="0" tIns="0" rIns="0" bIns="0" rtlCol="0">
            <a:spAutoFit/>
          </a:bodyPr>
          <a:lstStyle/>
          <a:p>
            <a:pPr>
              <a:lnSpc>
                <a:spcPts val="1400"/>
              </a:lnSpc>
            </a:pPr>
            <a:r>
              <a:rPr lang="ja-JP" altLang="en-US" sz="1050" spc="50" dirty="0"/>
              <a:t>なんでも</a:t>
            </a:r>
          </a:p>
          <a:p>
            <a:pPr>
              <a:lnSpc>
                <a:spcPts val="1400"/>
              </a:lnSpc>
            </a:pPr>
            <a:r>
              <a:rPr lang="ja-JP" altLang="en-US" sz="1050" spc="50" dirty="0"/>
              <a:t>飽きるまで</a:t>
            </a:r>
          </a:p>
          <a:p>
            <a:pPr>
              <a:lnSpc>
                <a:spcPts val="1400"/>
              </a:lnSpc>
            </a:pPr>
            <a:r>
              <a:rPr lang="ja-JP" altLang="en-US" sz="1050" spc="50" dirty="0"/>
              <a:t>やらせるのが</a:t>
            </a:r>
          </a:p>
          <a:p>
            <a:pPr>
              <a:lnSpc>
                <a:spcPts val="1400"/>
              </a:lnSpc>
            </a:pPr>
            <a:r>
              <a:rPr lang="ja-JP" altLang="en-US" sz="1050" spc="50" dirty="0"/>
              <a:t>一番なんだよね</a:t>
            </a:r>
          </a:p>
        </p:txBody>
      </p:sp>
      <p:sp>
        <p:nvSpPr>
          <p:cNvPr id="56" name="テキスト ボックス 55"/>
          <p:cNvSpPr txBox="1"/>
          <p:nvPr/>
        </p:nvSpPr>
        <p:spPr>
          <a:xfrm>
            <a:off x="3783020" y="4822222"/>
            <a:ext cx="359073" cy="1485815"/>
          </a:xfrm>
          <a:prstGeom prst="rect">
            <a:avLst/>
          </a:prstGeom>
          <a:noFill/>
        </p:spPr>
        <p:txBody>
          <a:bodyPr vert="eaVert" wrap="square" lIns="0" tIns="0" rIns="0" bIns="0" rtlCol="0">
            <a:spAutoFit/>
          </a:bodyPr>
          <a:lstStyle/>
          <a:p>
            <a:pPr>
              <a:lnSpc>
                <a:spcPts val="1400"/>
              </a:lnSpc>
            </a:pPr>
            <a:r>
              <a:rPr lang="ja-JP" altLang="en-US" sz="1050" spc="50" dirty="0"/>
              <a:t>などと軽口を叩いて</a:t>
            </a:r>
          </a:p>
          <a:p>
            <a:pPr>
              <a:lnSpc>
                <a:spcPts val="1400"/>
              </a:lnSpc>
            </a:pPr>
            <a:r>
              <a:rPr lang="ja-JP" altLang="en-US" sz="1050" spc="50" dirty="0"/>
              <a:t>いたのが数年前・・・</a:t>
            </a:r>
            <a:endParaRPr kumimoji="1" lang="ja-JP" altLang="en-US" sz="1050" spc="50" dirty="0"/>
          </a:p>
        </p:txBody>
      </p:sp>
      <p:sp>
        <p:nvSpPr>
          <p:cNvPr id="57" name="テキスト ボックス 56"/>
          <p:cNvSpPr txBox="1"/>
          <p:nvPr/>
        </p:nvSpPr>
        <p:spPr>
          <a:xfrm>
            <a:off x="5064145" y="8155807"/>
            <a:ext cx="230832" cy="956347"/>
          </a:xfrm>
          <a:prstGeom prst="rect">
            <a:avLst/>
          </a:prstGeom>
          <a:noFill/>
        </p:spPr>
        <p:txBody>
          <a:bodyPr vert="eaVert" wrap="square" lIns="0" tIns="0" rIns="0" bIns="0" rtlCol="0">
            <a:spAutoFit/>
          </a:bodyPr>
          <a:lstStyle/>
          <a:p>
            <a:pPr>
              <a:lnSpc>
                <a:spcPts val="900"/>
              </a:lnSpc>
            </a:pPr>
            <a:r>
              <a:rPr lang="ja-JP" altLang="en-US" sz="700" spc="50" dirty="0"/>
              <a:t>はいっ</a:t>
            </a:r>
          </a:p>
          <a:p>
            <a:pPr>
              <a:lnSpc>
                <a:spcPts val="900"/>
              </a:lnSpc>
            </a:pPr>
            <a:r>
              <a:rPr lang="ja-JP" altLang="en-US" sz="700" spc="50" dirty="0"/>
              <a:t>　はい</a:t>
            </a:r>
            <a:r>
              <a:rPr lang="en-US" altLang="ja-JP" sz="700" spc="50" dirty="0"/>
              <a:t>…</a:t>
            </a:r>
            <a:r>
              <a:rPr lang="ja-JP" altLang="en-US" sz="700" spc="50" dirty="0"/>
              <a:t>もッ</a:t>
            </a:r>
            <a:endParaRPr kumimoji="1" lang="ja-JP" altLang="en-US" sz="700" spc="50" dirty="0"/>
          </a:p>
        </p:txBody>
      </p:sp>
      <p:sp>
        <p:nvSpPr>
          <p:cNvPr id="58" name="テキスト ボックス 57"/>
          <p:cNvSpPr txBox="1"/>
          <p:nvPr/>
        </p:nvSpPr>
        <p:spPr>
          <a:xfrm>
            <a:off x="4695508" y="8227169"/>
            <a:ext cx="230832" cy="956347"/>
          </a:xfrm>
          <a:prstGeom prst="rect">
            <a:avLst/>
          </a:prstGeom>
          <a:noFill/>
        </p:spPr>
        <p:txBody>
          <a:bodyPr vert="eaVert" wrap="square" lIns="0" tIns="0" rIns="0" bIns="0" rtlCol="0">
            <a:spAutoFit/>
          </a:bodyPr>
          <a:lstStyle/>
          <a:p>
            <a:pPr>
              <a:lnSpc>
                <a:spcPts val="900"/>
              </a:lnSpc>
            </a:pPr>
            <a:r>
              <a:rPr lang="ja-JP" altLang="en-US" sz="700" spc="50" dirty="0"/>
              <a:t>申し訳</a:t>
            </a:r>
          </a:p>
          <a:p>
            <a:pPr>
              <a:lnSpc>
                <a:spcPts val="900"/>
              </a:lnSpc>
            </a:pPr>
            <a:r>
              <a:rPr lang="ja-JP" altLang="en-US" sz="700" spc="50" dirty="0"/>
              <a:t>ございません</a:t>
            </a:r>
            <a:r>
              <a:rPr lang="en-US" altLang="ja-JP" sz="700" spc="50" dirty="0"/>
              <a:t>…</a:t>
            </a:r>
            <a:endParaRPr kumimoji="1" lang="ja-JP" altLang="en-US" sz="700" spc="50" dirty="0"/>
          </a:p>
        </p:txBody>
      </p:sp>
      <p:sp>
        <p:nvSpPr>
          <p:cNvPr id="59" name="テキスト ボックス 58"/>
          <p:cNvSpPr txBox="1"/>
          <p:nvPr/>
        </p:nvSpPr>
        <p:spPr>
          <a:xfrm>
            <a:off x="2820557" y="611300"/>
            <a:ext cx="461665" cy="1384503"/>
          </a:xfrm>
          <a:prstGeom prst="rect">
            <a:avLst/>
          </a:prstGeom>
          <a:noFill/>
        </p:spPr>
        <p:txBody>
          <a:bodyPr vert="eaVert" wrap="square" lIns="0" tIns="0" rIns="0" bIns="0" rtlCol="0">
            <a:spAutoFit/>
          </a:bodyPr>
          <a:lstStyle/>
          <a:p>
            <a:pPr>
              <a:lnSpc>
                <a:spcPts val="1200"/>
              </a:lnSpc>
            </a:pPr>
            <a:r>
              <a:rPr lang="ja-JP" altLang="en-US" sz="800" spc="50" dirty="0"/>
              <a:t>ウチの息子が</a:t>
            </a:r>
            <a:r>
              <a:rPr lang="en-US" altLang="ja-JP" sz="800" spc="50" dirty="0"/>
              <a:t>…</a:t>
            </a:r>
          </a:p>
          <a:p>
            <a:pPr>
              <a:lnSpc>
                <a:spcPts val="1200"/>
              </a:lnSpc>
            </a:pPr>
            <a:r>
              <a:rPr lang="ja-JP" altLang="en-US" sz="800" spc="50" dirty="0"/>
              <a:t>こっ、この度は</a:t>
            </a:r>
          </a:p>
          <a:p>
            <a:pPr>
              <a:lnSpc>
                <a:spcPts val="1200"/>
              </a:lnSpc>
            </a:pPr>
            <a:r>
              <a:rPr lang="ja-JP" altLang="en-US" sz="800" spc="50" dirty="0"/>
              <a:t>対戦中に大変失礼を</a:t>
            </a:r>
            <a:r>
              <a:rPr lang="en-US" altLang="ja-JP" sz="800" spc="50" dirty="0"/>
              <a:t>…</a:t>
            </a:r>
            <a:endParaRPr kumimoji="1" lang="ja-JP" altLang="en-US" sz="800" spc="50" dirty="0"/>
          </a:p>
        </p:txBody>
      </p:sp>
      <p:sp>
        <p:nvSpPr>
          <p:cNvPr id="60" name="テキスト ボックス 59"/>
          <p:cNvSpPr txBox="1"/>
          <p:nvPr/>
        </p:nvSpPr>
        <p:spPr>
          <a:xfrm rot="20713413">
            <a:off x="941928" y="2749249"/>
            <a:ext cx="661078" cy="1064854"/>
          </a:xfrm>
          <a:prstGeom prst="rect">
            <a:avLst/>
          </a:prstGeom>
          <a:noFill/>
        </p:spPr>
        <p:txBody>
          <a:bodyPr vert="eaVert" wrap="square" lIns="0" tIns="0" rIns="0" bIns="0" rtlCol="0">
            <a:spAutoFit/>
          </a:bodyPr>
          <a:lstStyle/>
          <a:p>
            <a:pPr>
              <a:lnSpc>
                <a:spcPts val="1700"/>
              </a:lnSpc>
            </a:pPr>
            <a:r>
              <a:rPr lang="ja-JP" altLang="en-US" sz="1600" b="1" spc="50" dirty="0"/>
              <a:t>なんだよ</a:t>
            </a:r>
          </a:p>
          <a:p>
            <a:pPr>
              <a:lnSpc>
                <a:spcPts val="1700"/>
              </a:lnSpc>
            </a:pPr>
            <a:r>
              <a:rPr lang="ja-JP" altLang="en-US" sz="1600" b="1" spc="50" dirty="0"/>
              <a:t>この</a:t>
            </a:r>
          </a:p>
          <a:p>
            <a:pPr>
              <a:lnSpc>
                <a:spcPts val="1700"/>
              </a:lnSpc>
            </a:pPr>
            <a:r>
              <a:rPr lang="ja-JP" altLang="en-US" sz="1600" b="1" spc="50" dirty="0"/>
              <a:t>請求額は！</a:t>
            </a:r>
            <a:endParaRPr kumimoji="1" lang="ja-JP" altLang="en-US" sz="1600" b="1" spc="50" dirty="0"/>
          </a:p>
        </p:txBody>
      </p:sp>
      <p:sp>
        <p:nvSpPr>
          <p:cNvPr id="61" name="テキスト ボックス 60"/>
          <p:cNvSpPr txBox="1"/>
          <p:nvPr/>
        </p:nvSpPr>
        <p:spPr>
          <a:xfrm>
            <a:off x="2894843" y="4888910"/>
            <a:ext cx="359073" cy="1938754"/>
          </a:xfrm>
          <a:prstGeom prst="rect">
            <a:avLst/>
          </a:prstGeom>
          <a:noFill/>
        </p:spPr>
        <p:txBody>
          <a:bodyPr vert="eaVert" wrap="square" lIns="0" tIns="0" rIns="0" bIns="0" rtlCol="0">
            <a:spAutoFit/>
          </a:bodyPr>
          <a:lstStyle/>
          <a:p>
            <a:pPr>
              <a:lnSpc>
                <a:spcPts val="1400"/>
              </a:lnSpc>
            </a:pPr>
            <a:r>
              <a:rPr lang="ja-JP" altLang="en-US" sz="1200" spc="50" dirty="0"/>
              <a:t>ママぁ～</a:t>
            </a:r>
          </a:p>
          <a:p>
            <a:pPr>
              <a:lnSpc>
                <a:spcPts val="1400"/>
              </a:lnSpc>
            </a:pPr>
            <a:r>
              <a:rPr lang="ja-JP" altLang="en-US" sz="1200" spc="50" dirty="0"/>
              <a:t>へんな出前、また来たぁ！</a:t>
            </a:r>
            <a:endParaRPr kumimoji="1" lang="ja-JP" altLang="en-US" sz="1200" spc="50" dirty="0"/>
          </a:p>
        </p:txBody>
      </p:sp>
      <p:sp>
        <p:nvSpPr>
          <p:cNvPr id="62" name="テキスト ボックス 61"/>
          <p:cNvSpPr txBox="1"/>
          <p:nvPr/>
        </p:nvSpPr>
        <p:spPr>
          <a:xfrm>
            <a:off x="864741" y="5011488"/>
            <a:ext cx="359073" cy="1789503"/>
          </a:xfrm>
          <a:prstGeom prst="rect">
            <a:avLst/>
          </a:prstGeom>
          <a:noFill/>
        </p:spPr>
        <p:txBody>
          <a:bodyPr vert="eaVert" wrap="square" lIns="0" tIns="0" rIns="0" bIns="0" rtlCol="0">
            <a:spAutoFit/>
          </a:bodyPr>
          <a:lstStyle/>
          <a:p>
            <a:pPr>
              <a:lnSpc>
                <a:spcPts val="1400"/>
              </a:lnSpc>
            </a:pPr>
            <a:r>
              <a:rPr lang="ja-JP" altLang="en-US" sz="1200" b="1" spc="50" dirty="0"/>
              <a:t>私はどこからやり直せば</a:t>
            </a:r>
          </a:p>
          <a:p>
            <a:pPr>
              <a:lnSpc>
                <a:spcPts val="1400"/>
              </a:lnSpc>
            </a:pPr>
            <a:r>
              <a:rPr lang="ja-JP" altLang="en-US" sz="1200" b="1" spc="50" dirty="0"/>
              <a:t>良いのでしょう・・・</a:t>
            </a:r>
            <a:endParaRPr kumimoji="1" lang="ja-JP" altLang="en-US" sz="1200" b="1" spc="50" dirty="0"/>
          </a:p>
        </p:txBody>
      </p:sp>
    </p:spTree>
    <p:extLst>
      <p:ext uri="{BB962C8B-B14F-4D97-AF65-F5344CB8AC3E}">
        <p14:creationId xmlns:p14="http://schemas.microsoft.com/office/powerpoint/2010/main" val="220552192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10.0&quot;&gt;&lt;object type=&quot;1&quot; unique_id=&quot;10001&quot;&gt;&lt;object type=&quot;2&quot; unique_id=&quot;11027&quot;&gt;&lt;object type=&quot;3&quot; unique_id=&quot;11028&quot;&gt;&lt;property id=&quot;20148&quot; value=&quot;5&quot;/&gt;&lt;property id=&quot;20300&quot; value=&quot;スライド 1&quot;/&gt;&lt;property id=&quot;20307&quot; value=&quot;256&quot;/&gt;&lt;/object&gt;&lt;object type=&quot;3&quot; unique_id=&quot;11029&quot;&gt;&lt;property id=&quot;20148&quot; value=&quot;5&quot;/&gt;&lt;property id=&quot;20300&quot; value=&quot;スライド 2&quot;/&gt;&lt;property id=&quot;20307&quot; value=&quot;257&quot;/&gt;&lt;/object&gt;&lt;/object&gt;&lt;object type=&quot;8&quot; unique_id=&quot;11033&quot;&gt;&lt;/object&gt;&lt;/object&gt;&lt;/database&gt;"/>
  <p:tag name="SECTOMILLISECCONVERTED" val="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wrap="none" lIns="91440" tIns="45720" rIns="91440" bIns="45720">
        <a:spAutoFit/>
      </a:bodyPr>
      <a:lstStyle>
        <a:defPPr algn="ctr">
          <a:defRPr sz="5400" b="1" cap="none" spc="0" dirty="0">
            <a:ln w="25400">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defRPr>
        </a:defPPr>
      </a:lstStyle>
    </a:spDef>
    <a:txDef>
      <a:spPr>
        <a:noFill/>
      </a:spPr>
      <a:bodyPr vert="eaVert" wrap="square" lIns="0" tIns="0" rIns="0" bIns="0" rtlCol="0">
        <a:spAutoFit/>
      </a:bodyPr>
      <a:lstStyle>
        <a:defPPr>
          <a:lnSpc>
            <a:spcPts val="2000"/>
          </a:lnSpc>
          <a:defRPr kumimoji="1" sz="3200" kern="1600" dirty="0" smtClean="0"/>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8256</TotalTime>
  <Words>1161</Words>
  <Application>Microsoft Macintosh PowerPoint</Application>
  <PresentationFormat>ユーザー設定</PresentationFormat>
  <Paragraphs>142</Paragraphs>
  <Slides>2</Slides>
  <Notes>2</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ＭＳ Ｐゴシック</vt:lpstr>
      <vt:lpstr>Arial</vt:lpstr>
      <vt:lpstr>Calibri</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crestec</dc:creator>
  <cp:lastModifiedBy>crestec tokyo</cp:lastModifiedBy>
  <cp:revision>93</cp:revision>
  <cp:lastPrinted>2018-11-28T07:37:27Z</cp:lastPrinted>
  <dcterms:created xsi:type="dcterms:W3CDTF">2018-07-12T05:37:15Z</dcterms:created>
  <dcterms:modified xsi:type="dcterms:W3CDTF">2021-02-17T05:57:39Z</dcterms:modified>
</cp:coreProperties>
</file>