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Lst>
  <p:sldSz cx="13104813" cy="9253538"/>
  <p:notesSz cx="9926638" cy="14355763"/>
  <p:custDataLst>
    <p:tags r:id="rId4"/>
  </p:custDataLst>
  <p:defaultTextStyle>
    <a:defPPr>
      <a:defRPr lang="ja-JP"/>
    </a:defPPr>
    <a:lvl1pPr marL="0" algn="l" defTabSz="1280125" rtl="0" eaLnBrk="1" latinLnBrk="0" hangingPunct="1">
      <a:defRPr kumimoji="1" sz="2500" kern="1200">
        <a:solidFill>
          <a:schemeClr val="tx1"/>
        </a:solidFill>
        <a:latin typeface="+mn-lt"/>
        <a:ea typeface="+mn-ea"/>
        <a:cs typeface="+mn-cs"/>
      </a:defRPr>
    </a:lvl1pPr>
    <a:lvl2pPr marL="640063" algn="l" defTabSz="1280125" rtl="0" eaLnBrk="1" latinLnBrk="0" hangingPunct="1">
      <a:defRPr kumimoji="1" sz="2500" kern="1200">
        <a:solidFill>
          <a:schemeClr val="tx1"/>
        </a:solidFill>
        <a:latin typeface="+mn-lt"/>
        <a:ea typeface="+mn-ea"/>
        <a:cs typeface="+mn-cs"/>
      </a:defRPr>
    </a:lvl2pPr>
    <a:lvl3pPr marL="1280125" algn="l" defTabSz="1280125" rtl="0" eaLnBrk="1" latinLnBrk="0" hangingPunct="1">
      <a:defRPr kumimoji="1" sz="2500" kern="1200">
        <a:solidFill>
          <a:schemeClr val="tx1"/>
        </a:solidFill>
        <a:latin typeface="+mn-lt"/>
        <a:ea typeface="+mn-ea"/>
        <a:cs typeface="+mn-cs"/>
      </a:defRPr>
    </a:lvl3pPr>
    <a:lvl4pPr marL="1920187" algn="l" defTabSz="1280125" rtl="0" eaLnBrk="1" latinLnBrk="0" hangingPunct="1">
      <a:defRPr kumimoji="1" sz="2500" kern="1200">
        <a:solidFill>
          <a:schemeClr val="tx1"/>
        </a:solidFill>
        <a:latin typeface="+mn-lt"/>
        <a:ea typeface="+mn-ea"/>
        <a:cs typeface="+mn-cs"/>
      </a:defRPr>
    </a:lvl4pPr>
    <a:lvl5pPr marL="2560250" algn="l" defTabSz="1280125" rtl="0" eaLnBrk="1" latinLnBrk="0" hangingPunct="1">
      <a:defRPr kumimoji="1" sz="2500" kern="1200">
        <a:solidFill>
          <a:schemeClr val="tx1"/>
        </a:solidFill>
        <a:latin typeface="+mn-lt"/>
        <a:ea typeface="+mn-ea"/>
        <a:cs typeface="+mn-cs"/>
      </a:defRPr>
    </a:lvl5pPr>
    <a:lvl6pPr marL="3200312" algn="l" defTabSz="1280125" rtl="0" eaLnBrk="1" latinLnBrk="0" hangingPunct="1">
      <a:defRPr kumimoji="1" sz="2500" kern="1200">
        <a:solidFill>
          <a:schemeClr val="tx1"/>
        </a:solidFill>
        <a:latin typeface="+mn-lt"/>
        <a:ea typeface="+mn-ea"/>
        <a:cs typeface="+mn-cs"/>
      </a:defRPr>
    </a:lvl6pPr>
    <a:lvl7pPr marL="3840375" algn="l" defTabSz="1280125" rtl="0" eaLnBrk="1" latinLnBrk="0" hangingPunct="1">
      <a:defRPr kumimoji="1" sz="2500" kern="1200">
        <a:solidFill>
          <a:schemeClr val="tx1"/>
        </a:solidFill>
        <a:latin typeface="+mn-lt"/>
        <a:ea typeface="+mn-ea"/>
        <a:cs typeface="+mn-cs"/>
      </a:defRPr>
    </a:lvl7pPr>
    <a:lvl8pPr marL="4480438" algn="l" defTabSz="1280125" rtl="0" eaLnBrk="1" latinLnBrk="0" hangingPunct="1">
      <a:defRPr kumimoji="1" sz="2500" kern="1200">
        <a:solidFill>
          <a:schemeClr val="tx1"/>
        </a:solidFill>
        <a:latin typeface="+mn-lt"/>
        <a:ea typeface="+mn-ea"/>
        <a:cs typeface="+mn-cs"/>
      </a:defRPr>
    </a:lvl8pPr>
    <a:lvl9pPr marL="5120499" algn="l" defTabSz="1280125"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915">
          <p15:clr>
            <a:srgbClr val="A4A3A4"/>
          </p15:clr>
        </p15:guide>
        <p15:guide id="2" pos="412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9303" autoAdjust="0"/>
  </p:normalViewPr>
  <p:slideViewPr>
    <p:cSldViewPr>
      <p:cViewPr varScale="1">
        <p:scale>
          <a:sx n="97" d="100"/>
          <a:sy n="97" d="100"/>
        </p:scale>
        <p:origin x="224" y="208"/>
      </p:cViewPr>
      <p:guideLst>
        <p:guide orient="horz" pos="2915"/>
        <p:guide pos="412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tags" Target="tags/tag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982862" y="2874596"/>
            <a:ext cx="11139092" cy="1983514"/>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965724" y="5243672"/>
            <a:ext cx="9173369" cy="2364793"/>
          </a:xfrm>
        </p:spPr>
        <p:txBody>
          <a:bodyPr/>
          <a:lstStyle>
            <a:lvl1pPr marL="0" indent="0" algn="ctr">
              <a:buNone/>
              <a:defRPr>
                <a:solidFill>
                  <a:schemeClr val="tx1">
                    <a:tint val="75000"/>
                  </a:schemeClr>
                </a:solidFill>
              </a:defRPr>
            </a:lvl1pPr>
            <a:lvl2pPr marL="640063" indent="0" algn="ctr">
              <a:buNone/>
              <a:defRPr>
                <a:solidFill>
                  <a:schemeClr val="tx1">
                    <a:tint val="75000"/>
                  </a:schemeClr>
                </a:solidFill>
              </a:defRPr>
            </a:lvl2pPr>
            <a:lvl3pPr marL="1280125" indent="0" algn="ctr">
              <a:buNone/>
              <a:defRPr>
                <a:solidFill>
                  <a:schemeClr val="tx1">
                    <a:tint val="75000"/>
                  </a:schemeClr>
                </a:solidFill>
              </a:defRPr>
            </a:lvl3pPr>
            <a:lvl4pPr marL="1920187" indent="0" algn="ctr">
              <a:buNone/>
              <a:defRPr>
                <a:solidFill>
                  <a:schemeClr val="tx1">
                    <a:tint val="75000"/>
                  </a:schemeClr>
                </a:solidFill>
              </a:defRPr>
            </a:lvl4pPr>
            <a:lvl5pPr marL="2560250" indent="0" algn="ctr">
              <a:buNone/>
              <a:defRPr>
                <a:solidFill>
                  <a:schemeClr val="tx1">
                    <a:tint val="75000"/>
                  </a:schemeClr>
                </a:solidFill>
              </a:defRPr>
            </a:lvl5pPr>
            <a:lvl6pPr marL="3200312" indent="0" algn="ctr">
              <a:buNone/>
              <a:defRPr>
                <a:solidFill>
                  <a:schemeClr val="tx1">
                    <a:tint val="75000"/>
                  </a:schemeClr>
                </a:solidFill>
              </a:defRPr>
            </a:lvl6pPr>
            <a:lvl7pPr marL="3840375" indent="0" algn="ctr">
              <a:buNone/>
              <a:defRPr>
                <a:solidFill>
                  <a:schemeClr val="tx1">
                    <a:tint val="75000"/>
                  </a:schemeClr>
                </a:solidFill>
              </a:defRPr>
            </a:lvl7pPr>
            <a:lvl8pPr marL="4480438" indent="0" algn="ctr">
              <a:buNone/>
              <a:defRPr>
                <a:solidFill>
                  <a:schemeClr val="tx1">
                    <a:tint val="75000"/>
                  </a:schemeClr>
                </a:solidFill>
              </a:defRPr>
            </a:lvl8pPr>
            <a:lvl9pPr marL="5120499"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35627555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37849703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11250576" y="439116"/>
            <a:ext cx="3490067" cy="9347787"/>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775824" y="439116"/>
            <a:ext cx="10256336" cy="9347787"/>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1322043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30534358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035189" y="5946258"/>
            <a:ext cx="11139092" cy="1837855"/>
          </a:xfrm>
        </p:spPr>
        <p:txBody>
          <a:bodyPr anchor="t"/>
          <a:lstStyle>
            <a:lvl1pPr algn="l">
              <a:defRPr sz="56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1035189" y="3922046"/>
            <a:ext cx="11139092" cy="2024211"/>
          </a:xfrm>
        </p:spPr>
        <p:txBody>
          <a:bodyPr anchor="b"/>
          <a:lstStyle>
            <a:lvl1pPr marL="0" indent="0">
              <a:buNone/>
              <a:defRPr sz="2800">
                <a:solidFill>
                  <a:schemeClr val="tx1">
                    <a:tint val="75000"/>
                  </a:schemeClr>
                </a:solidFill>
              </a:defRPr>
            </a:lvl1pPr>
            <a:lvl2pPr marL="640063" indent="0">
              <a:buNone/>
              <a:defRPr sz="2500">
                <a:solidFill>
                  <a:schemeClr val="tx1">
                    <a:tint val="75000"/>
                  </a:schemeClr>
                </a:solidFill>
              </a:defRPr>
            </a:lvl2pPr>
            <a:lvl3pPr marL="1280125" indent="0">
              <a:buNone/>
              <a:defRPr sz="2200">
                <a:solidFill>
                  <a:schemeClr val="tx1">
                    <a:tint val="75000"/>
                  </a:schemeClr>
                </a:solidFill>
              </a:defRPr>
            </a:lvl3pPr>
            <a:lvl4pPr marL="1920187" indent="0">
              <a:buNone/>
              <a:defRPr sz="2000">
                <a:solidFill>
                  <a:schemeClr val="tx1">
                    <a:tint val="75000"/>
                  </a:schemeClr>
                </a:solidFill>
              </a:defRPr>
            </a:lvl4pPr>
            <a:lvl5pPr marL="2560250" indent="0">
              <a:buNone/>
              <a:defRPr sz="2000">
                <a:solidFill>
                  <a:schemeClr val="tx1">
                    <a:tint val="75000"/>
                  </a:schemeClr>
                </a:solidFill>
              </a:defRPr>
            </a:lvl5pPr>
            <a:lvl6pPr marL="3200312" indent="0">
              <a:buNone/>
              <a:defRPr sz="2000">
                <a:solidFill>
                  <a:schemeClr val="tx1">
                    <a:tint val="75000"/>
                  </a:schemeClr>
                </a:solidFill>
              </a:defRPr>
            </a:lvl6pPr>
            <a:lvl7pPr marL="3840375" indent="0">
              <a:buNone/>
              <a:defRPr sz="2000">
                <a:solidFill>
                  <a:schemeClr val="tx1">
                    <a:tint val="75000"/>
                  </a:schemeClr>
                </a:solidFill>
              </a:defRPr>
            </a:lvl7pPr>
            <a:lvl8pPr marL="4480438" indent="0">
              <a:buNone/>
              <a:defRPr sz="2000">
                <a:solidFill>
                  <a:schemeClr val="tx1">
                    <a:tint val="75000"/>
                  </a:schemeClr>
                </a:solidFill>
              </a:defRPr>
            </a:lvl8pPr>
            <a:lvl9pPr marL="5120499" indent="0">
              <a:buNone/>
              <a:defRPr sz="20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4522420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775825" y="2557577"/>
            <a:ext cx="6873201" cy="7229327"/>
          </a:xfrm>
        </p:spPr>
        <p:txBody>
          <a:bodyPr/>
          <a:lstStyle>
            <a:lvl1pPr>
              <a:defRPr sz="3900"/>
            </a:lvl1pPr>
            <a:lvl2pPr>
              <a:defRPr sz="33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7867439" y="2557577"/>
            <a:ext cx="6873202" cy="7229327"/>
          </a:xfrm>
        </p:spPr>
        <p:txBody>
          <a:bodyPr/>
          <a:lstStyle>
            <a:lvl1pPr>
              <a:defRPr sz="3900"/>
            </a:lvl1pPr>
            <a:lvl2pPr>
              <a:defRPr sz="33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26409962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55242" y="370570"/>
            <a:ext cx="11794332" cy="1542257"/>
          </a:xfrm>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655241" y="2071338"/>
            <a:ext cx="5790235" cy="863234"/>
          </a:xfrm>
        </p:spPr>
        <p:txBody>
          <a:bodyPr anchor="b"/>
          <a:lstStyle>
            <a:lvl1pPr marL="0" indent="0">
              <a:buNone/>
              <a:defRPr sz="3300" b="1"/>
            </a:lvl1pPr>
            <a:lvl2pPr marL="640063" indent="0">
              <a:buNone/>
              <a:defRPr sz="2800" b="1"/>
            </a:lvl2pPr>
            <a:lvl3pPr marL="1280125" indent="0">
              <a:buNone/>
              <a:defRPr sz="2500" b="1"/>
            </a:lvl3pPr>
            <a:lvl4pPr marL="1920187" indent="0">
              <a:buNone/>
              <a:defRPr sz="2200" b="1"/>
            </a:lvl4pPr>
            <a:lvl5pPr marL="2560250" indent="0">
              <a:buNone/>
              <a:defRPr sz="2200" b="1"/>
            </a:lvl5pPr>
            <a:lvl6pPr marL="3200312" indent="0">
              <a:buNone/>
              <a:defRPr sz="2200" b="1"/>
            </a:lvl6pPr>
            <a:lvl7pPr marL="3840375" indent="0">
              <a:buNone/>
              <a:defRPr sz="2200" b="1"/>
            </a:lvl7pPr>
            <a:lvl8pPr marL="4480438" indent="0">
              <a:buNone/>
              <a:defRPr sz="2200" b="1"/>
            </a:lvl8pPr>
            <a:lvl9pPr marL="5120499" indent="0">
              <a:buNone/>
              <a:defRPr sz="22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655241" y="2934573"/>
            <a:ext cx="5790235" cy="5331495"/>
          </a:xfrm>
        </p:spPr>
        <p:txBody>
          <a:bodyPr/>
          <a:lstStyle>
            <a:lvl1pPr>
              <a:defRPr sz="33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657066" y="2071338"/>
            <a:ext cx="5792509" cy="863234"/>
          </a:xfrm>
        </p:spPr>
        <p:txBody>
          <a:bodyPr anchor="b"/>
          <a:lstStyle>
            <a:lvl1pPr marL="0" indent="0">
              <a:buNone/>
              <a:defRPr sz="3300" b="1"/>
            </a:lvl1pPr>
            <a:lvl2pPr marL="640063" indent="0">
              <a:buNone/>
              <a:defRPr sz="2800" b="1"/>
            </a:lvl2pPr>
            <a:lvl3pPr marL="1280125" indent="0">
              <a:buNone/>
              <a:defRPr sz="2500" b="1"/>
            </a:lvl3pPr>
            <a:lvl4pPr marL="1920187" indent="0">
              <a:buNone/>
              <a:defRPr sz="2200" b="1"/>
            </a:lvl4pPr>
            <a:lvl5pPr marL="2560250" indent="0">
              <a:buNone/>
              <a:defRPr sz="2200" b="1"/>
            </a:lvl5pPr>
            <a:lvl6pPr marL="3200312" indent="0">
              <a:buNone/>
              <a:defRPr sz="2200" b="1"/>
            </a:lvl6pPr>
            <a:lvl7pPr marL="3840375" indent="0">
              <a:buNone/>
              <a:defRPr sz="2200" b="1"/>
            </a:lvl7pPr>
            <a:lvl8pPr marL="4480438" indent="0">
              <a:buNone/>
              <a:defRPr sz="2200" b="1"/>
            </a:lvl8pPr>
            <a:lvl9pPr marL="5120499" indent="0">
              <a:buNone/>
              <a:defRPr sz="22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657066" y="2934573"/>
            <a:ext cx="5792509" cy="5331495"/>
          </a:xfrm>
        </p:spPr>
        <p:txBody>
          <a:bodyPr/>
          <a:lstStyle>
            <a:lvl1pPr>
              <a:defRPr sz="33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33432009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22633888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26907322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55242" y="368428"/>
            <a:ext cx="4311393" cy="1567962"/>
          </a:xfrm>
        </p:spPr>
        <p:txBody>
          <a:bodyPr anchor="b"/>
          <a:lstStyle>
            <a:lvl1pPr algn="l">
              <a:defRPr sz="28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5123619" y="368429"/>
            <a:ext cx="7325954" cy="7897638"/>
          </a:xfrm>
        </p:spPr>
        <p:txBody>
          <a:bodyPr/>
          <a:lstStyle>
            <a:lvl1pPr>
              <a:defRPr sz="4500"/>
            </a:lvl1pPr>
            <a:lvl2pPr>
              <a:defRPr sz="3900"/>
            </a:lvl2pPr>
            <a:lvl3pPr>
              <a:defRPr sz="3300"/>
            </a:lvl3pPr>
            <a:lvl4pPr>
              <a:defRPr sz="2800"/>
            </a:lvl4pPr>
            <a:lvl5pPr>
              <a:defRPr sz="2800"/>
            </a:lvl5pPr>
            <a:lvl6pPr>
              <a:defRPr sz="2800"/>
            </a:lvl6pPr>
            <a:lvl7pPr>
              <a:defRPr sz="2800"/>
            </a:lvl7pPr>
            <a:lvl8pPr>
              <a:defRPr sz="2800"/>
            </a:lvl8pPr>
            <a:lvl9pPr>
              <a:defRPr sz="2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655242" y="1936390"/>
            <a:ext cx="4311393" cy="6329678"/>
          </a:xfrm>
        </p:spPr>
        <p:txBody>
          <a:bodyPr/>
          <a:lstStyle>
            <a:lvl1pPr marL="0" indent="0">
              <a:buNone/>
              <a:defRPr sz="2000"/>
            </a:lvl1pPr>
            <a:lvl2pPr marL="640063" indent="0">
              <a:buNone/>
              <a:defRPr sz="1700"/>
            </a:lvl2pPr>
            <a:lvl3pPr marL="1280125" indent="0">
              <a:buNone/>
              <a:defRPr sz="1400"/>
            </a:lvl3pPr>
            <a:lvl4pPr marL="1920187" indent="0">
              <a:buNone/>
              <a:defRPr sz="1300"/>
            </a:lvl4pPr>
            <a:lvl5pPr marL="2560250" indent="0">
              <a:buNone/>
              <a:defRPr sz="1300"/>
            </a:lvl5pPr>
            <a:lvl6pPr marL="3200312" indent="0">
              <a:buNone/>
              <a:defRPr sz="1300"/>
            </a:lvl6pPr>
            <a:lvl7pPr marL="3840375" indent="0">
              <a:buNone/>
              <a:defRPr sz="1300"/>
            </a:lvl7pPr>
            <a:lvl8pPr marL="4480438" indent="0">
              <a:buNone/>
              <a:defRPr sz="1300"/>
            </a:lvl8pPr>
            <a:lvl9pPr marL="5120499" indent="0">
              <a:buNone/>
              <a:defRPr sz="13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11149243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568635" y="6477476"/>
            <a:ext cx="7862888" cy="764704"/>
          </a:xfrm>
        </p:spPr>
        <p:txBody>
          <a:bodyPr anchor="b"/>
          <a:lstStyle>
            <a:lvl1pPr algn="l">
              <a:defRPr sz="2800" b="1"/>
            </a:lvl1pPr>
          </a:lstStyle>
          <a:p>
            <a:r>
              <a:rPr kumimoji="1" lang="ja-JP" altLang="en-US"/>
              <a:t>マスター タイトルの書式設定</a:t>
            </a:r>
          </a:p>
        </p:txBody>
      </p:sp>
      <p:sp>
        <p:nvSpPr>
          <p:cNvPr id="3" name="図プレースホルダー 2"/>
          <p:cNvSpPr>
            <a:spLocks noGrp="1"/>
          </p:cNvSpPr>
          <p:nvPr>
            <p:ph type="pic" idx="1"/>
          </p:nvPr>
        </p:nvSpPr>
        <p:spPr>
          <a:xfrm>
            <a:off x="2568635" y="826822"/>
            <a:ext cx="7862888" cy="5552123"/>
          </a:xfrm>
        </p:spPr>
        <p:txBody>
          <a:bodyPr/>
          <a:lstStyle>
            <a:lvl1pPr marL="0" indent="0">
              <a:buNone/>
              <a:defRPr sz="4500"/>
            </a:lvl1pPr>
            <a:lvl2pPr marL="640063" indent="0">
              <a:buNone/>
              <a:defRPr sz="3900"/>
            </a:lvl2pPr>
            <a:lvl3pPr marL="1280125" indent="0">
              <a:buNone/>
              <a:defRPr sz="3300"/>
            </a:lvl3pPr>
            <a:lvl4pPr marL="1920187" indent="0">
              <a:buNone/>
              <a:defRPr sz="2800"/>
            </a:lvl4pPr>
            <a:lvl5pPr marL="2560250" indent="0">
              <a:buNone/>
              <a:defRPr sz="2800"/>
            </a:lvl5pPr>
            <a:lvl6pPr marL="3200312" indent="0">
              <a:buNone/>
              <a:defRPr sz="2800"/>
            </a:lvl6pPr>
            <a:lvl7pPr marL="3840375" indent="0">
              <a:buNone/>
              <a:defRPr sz="2800"/>
            </a:lvl7pPr>
            <a:lvl8pPr marL="4480438" indent="0">
              <a:buNone/>
              <a:defRPr sz="2800"/>
            </a:lvl8pPr>
            <a:lvl9pPr marL="5120499" indent="0">
              <a:buNone/>
              <a:defRPr sz="2800"/>
            </a:lvl9pPr>
          </a:lstStyle>
          <a:p>
            <a:endParaRPr kumimoji="1" lang="ja-JP" altLang="en-US"/>
          </a:p>
        </p:txBody>
      </p:sp>
      <p:sp>
        <p:nvSpPr>
          <p:cNvPr id="4" name="テキスト プレースホルダー 3"/>
          <p:cNvSpPr>
            <a:spLocks noGrp="1"/>
          </p:cNvSpPr>
          <p:nvPr>
            <p:ph type="body" sz="half" idx="2"/>
          </p:nvPr>
        </p:nvSpPr>
        <p:spPr>
          <a:xfrm>
            <a:off x="2568635" y="7242181"/>
            <a:ext cx="7862888" cy="1086005"/>
          </a:xfrm>
        </p:spPr>
        <p:txBody>
          <a:bodyPr/>
          <a:lstStyle>
            <a:lvl1pPr marL="0" indent="0">
              <a:buNone/>
              <a:defRPr sz="2000"/>
            </a:lvl1pPr>
            <a:lvl2pPr marL="640063" indent="0">
              <a:buNone/>
              <a:defRPr sz="1700"/>
            </a:lvl2pPr>
            <a:lvl3pPr marL="1280125" indent="0">
              <a:buNone/>
              <a:defRPr sz="1400"/>
            </a:lvl3pPr>
            <a:lvl4pPr marL="1920187" indent="0">
              <a:buNone/>
              <a:defRPr sz="1300"/>
            </a:lvl4pPr>
            <a:lvl5pPr marL="2560250" indent="0">
              <a:buNone/>
              <a:defRPr sz="1300"/>
            </a:lvl5pPr>
            <a:lvl6pPr marL="3200312" indent="0">
              <a:buNone/>
              <a:defRPr sz="1300"/>
            </a:lvl6pPr>
            <a:lvl7pPr marL="3840375" indent="0">
              <a:buNone/>
              <a:defRPr sz="1300"/>
            </a:lvl7pPr>
            <a:lvl8pPr marL="4480438" indent="0">
              <a:buNone/>
              <a:defRPr sz="1300"/>
            </a:lvl8pPr>
            <a:lvl9pPr marL="5120499" indent="0">
              <a:buNone/>
              <a:defRPr sz="13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1588935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55242" y="370570"/>
            <a:ext cx="11794332" cy="1542257"/>
          </a:xfrm>
          <a:prstGeom prst="rect">
            <a:avLst/>
          </a:prstGeom>
        </p:spPr>
        <p:txBody>
          <a:bodyPr vert="horz" lIns="128013" tIns="64006" rIns="128013" bIns="64006"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655242" y="2159161"/>
            <a:ext cx="11794332" cy="6106907"/>
          </a:xfrm>
          <a:prstGeom prst="rect">
            <a:avLst/>
          </a:prstGeom>
        </p:spPr>
        <p:txBody>
          <a:bodyPr vert="horz" lIns="128013" tIns="64006" rIns="128013" bIns="64006"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655240" y="8576661"/>
            <a:ext cx="3057790" cy="492665"/>
          </a:xfrm>
          <a:prstGeom prst="rect">
            <a:avLst/>
          </a:prstGeom>
        </p:spPr>
        <p:txBody>
          <a:bodyPr vert="horz" lIns="128013" tIns="64006" rIns="128013" bIns="64006" rtlCol="0" anchor="ctr"/>
          <a:lstStyle>
            <a:lvl1pPr algn="l">
              <a:defRPr sz="1700">
                <a:solidFill>
                  <a:schemeClr val="tx1">
                    <a:tint val="75000"/>
                  </a:schemeClr>
                </a:solidFill>
              </a:defRPr>
            </a:lvl1pPr>
          </a:lstStyle>
          <a:p>
            <a:fld id="{8B91A53D-84B5-4BEE-BF8A-73823ECA0D7A}" type="datetimeFigureOut">
              <a:rPr kumimoji="1" lang="ja-JP" altLang="en-US" smtClean="0"/>
              <a:t>2021/2/17</a:t>
            </a:fld>
            <a:endParaRPr kumimoji="1" lang="ja-JP" altLang="en-US"/>
          </a:p>
        </p:txBody>
      </p:sp>
      <p:sp>
        <p:nvSpPr>
          <p:cNvPr id="5" name="フッター プレースホルダー 4"/>
          <p:cNvSpPr>
            <a:spLocks noGrp="1"/>
          </p:cNvSpPr>
          <p:nvPr>
            <p:ph type="ftr" sz="quarter" idx="3"/>
          </p:nvPr>
        </p:nvSpPr>
        <p:spPr>
          <a:xfrm>
            <a:off x="4477480" y="8576661"/>
            <a:ext cx="4149857" cy="492665"/>
          </a:xfrm>
          <a:prstGeom prst="rect">
            <a:avLst/>
          </a:prstGeom>
        </p:spPr>
        <p:txBody>
          <a:bodyPr vert="horz" lIns="128013" tIns="64006" rIns="128013" bIns="64006"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9391783" y="8576661"/>
            <a:ext cx="3057790" cy="492665"/>
          </a:xfrm>
          <a:prstGeom prst="rect">
            <a:avLst/>
          </a:prstGeom>
        </p:spPr>
        <p:txBody>
          <a:bodyPr vert="horz" lIns="128013" tIns="64006" rIns="128013" bIns="64006" rtlCol="0" anchor="ctr"/>
          <a:lstStyle>
            <a:lvl1pPr algn="r">
              <a:defRPr sz="1700">
                <a:solidFill>
                  <a:schemeClr val="tx1">
                    <a:tint val="75000"/>
                  </a:schemeClr>
                </a:solidFill>
              </a:defRPr>
            </a:lvl1p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14036716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25" rtl="0" eaLnBrk="1" latinLnBrk="0" hangingPunct="1">
        <a:spcBef>
          <a:spcPct val="0"/>
        </a:spcBef>
        <a:buNone/>
        <a:defRPr kumimoji="1" sz="6100" b="0" i="0" u="none" kern="1200">
          <a:solidFill>
            <a:schemeClr val="tx1"/>
          </a:solidFill>
          <a:latin typeface="+mj-lt"/>
          <a:ea typeface="+mj-ea"/>
          <a:cs typeface="+mj-cs"/>
        </a:defRPr>
      </a:lvl1pPr>
    </p:titleStyle>
    <p:bodyStyle>
      <a:lvl1pPr marL="480047" indent="-480047" algn="l" defTabSz="1280125" rtl="0" eaLnBrk="1" latinLnBrk="0" hangingPunct="1">
        <a:spcBef>
          <a:spcPct val="20000"/>
        </a:spcBef>
        <a:buFont typeface="Arial" pitchFamily="34" charset="0"/>
        <a:buChar char="•"/>
        <a:defRPr kumimoji="1" sz="4500" kern="1200">
          <a:solidFill>
            <a:schemeClr val="tx1"/>
          </a:solidFill>
          <a:latin typeface="+mn-lt"/>
          <a:ea typeface="+mn-ea"/>
          <a:cs typeface="+mn-cs"/>
        </a:defRPr>
      </a:lvl1pPr>
      <a:lvl2pPr marL="1040102" indent="-400039" algn="l" defTabSz="1280125" rtl="0" eaLnBrk="1" latinLnBrk="0" hangingPunct="1">
        <a:spcBef>
          <a:spcPct val="20000"/>
        </a:spcBef>
        <a:buFont typeface="Arial" pitchFamily="34" charset="0"/>
        <a:buChar char="–"/>
        <a:defRPr kumimoji="1" sz="3900" b="0" i="0" u="none" kern="1200">
          <a:solidFill>
            <a:schemeClr val="tx1"/>
          </a:solidFill>
          <a:latin typeface="+mn-lt"/>
          <a:ea typeface="+mn-ea"/>
          <a:cs typeface="+mn-cs"/>
        </a:defRPr>
      </a:lvl2pPr>
      <a:lvl3pPr marL="1600156" indent="-320031" algn="l" defTabSz="1280125" rtl="0" eaLnBrk="1" latinLnBrk="0" hangingPunct="1">
        <a:spcBef>
          <a:spcPct val="20000"/>
        </a:spcBef>
        <a:buFont typeface="Arial" pitchFamily="34" charset="0"/>
        <a:buChar char="•"/>
        <a:defRPr kumimoji="1" sz="3300" kern="1200">
          <a:solidFill>
            <a:schemeClr val="tx1"/>
          </a:solidFill>
          <a:latin typeface="+mn-lt"/>
          <a:ea typeface="+mn-ea"/>
          <a:cs typeface="+mn-cs"/>
        </a:defRPr>
      </a:lvl3pPr>
      <a:lvl4pPr marL="2240219"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4pPr>
      <a:lvl5pPr marL="2880281"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5pPr>
      <a:lvl6pPr marL="3520343"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6pPr>
      <a:lvl7pPr marL="4160406"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7pPr>
      <a:lvl8pPr marL="4800468"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8pPr>
      <a:lvl9pPr marL="5440531"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9pPr>
    </p:bodyStyle>
    <p:otherStyle>
      <a:defPPr>
        <a:defRPr lang="ja-JP"/>
      </a:defPPr>
      <a:lvl1pPr marL="0" algn="l" defTabSz="1280125" rtl="0" eaLnBrk="1" latinLnBrk="0" hangingPunct="1">
        <a:defRPr kumimoji="1" sz="2500" kern="1200">
          <a:solidFill>
            <a:schemeClr val="tx1"/>
          </a:solidFill>
          <a:latin typeface="+mn-lt"/>
          <a:ea typeface="+mn-ea"/>
          <a:cs typeface="+mn-cs"/>
        </a:defRPr>
      </a:lvl1pPr>
      <a:lvl2pPr marL="640063" algn="l" defTabSz="1280125" rtl="0" eaLnBrk="1" latinLnBrk="0" hangingPunct="1">
        <a:defRPr kumimoji="1" sz="2500" kern="1200">
          <a:solidFill>
            <a:schemeClr val="tx1"/>
          </a:solidFill>
          <a:latin typeface="+mn-lt"/>
          <a:ea typeface="+mn-ea"/>
          <a:cs typeface="+mn-cs"/>
        </a:defRPr>
      </a:lvl2pPr>
      <a:lvl3pPr marL="1280125" algn="l" defTabSz="1280125" rtl="0" eaLnBrk="1" latinLnBrk="0" hangingPunct="1">
        <a:defRPr kumimoji="1" sz="2500" kern="1200">
          <a:solidFill>
            <a:schemeClr val="tx1"/>
          </a:solidFill>
          <a:latin typeface="+mn-lt"/>
          <a:ea typeface="+mn-ea"/>
          <a:cs typeface="+mn-cs"/>
        </a:defRPr>
      </a:lvl3pPr>
      <a:lvl4pPr marL="1920187" algn="l" defTabSz="1280125" rtl="0" eaLnBrk="1" latinLnBrk="0" hangingPunct="1">
        <a:defRPr kumimoji="1" sz="2500" kern="1200">
          <a:solidFill>
            <a:schemeClr val="tx1"/>
          </a:solidFill>
          <a:latin typeface="+mn-lt"/>
          <a:ea typeface="+mn-ea"/>
          <a:cs typeface="+mn-cs"/>
        </a:defRPr>
      </a:lvl4pPr>
      <a:lvl5pPr marL="2560250" algn="l" defTabSz="1280125" rtl="0" eaLnBrk="1" latinLnBrk="0" hangingPunct="1">
        <a:defRPr kumimoji="1" sz="2500" kern="1200">
          <a:solidFill>
            <a:schemeClr val="tx1"/>
          </a:solidFill>
          <a:latin typeface="+mn-lt"/>
          <a:ea typeface="+mn-ea"/>
          <a:cs typeface="+mn-cs"/>
        </a:defRPr>
      </a:lvl5pPr>
      <a:lvl6pPr marL="3200312" algn="l" defTabSz="1280125" rtl="0" eaLnBrk="1" latinLnBrk="0" hangingPunct="1">
        <a:defRPr kumimoji="1" sz="2500" kern="1200">
          <a:solidFill>
            <a:schemeClr val="tx1"/>
          </a:solidFill>
          <a:latin typeface="+mn-lt"/>
          <a:ea typeface="+mn-ea"/>
          <a:cs typeface="+mn-cs"/>
        </a:defRPr>
      </a:lvl6pPr>
      <a:lvl7pPr marL="3840375" algn="l" defTabSz="1280125" rtl="0" eaLnBrk="1" latinLnBrk="0" hangingPunct="1">
        <a:defRPr kumimoji="1" sz="2500" kern="1200">
          <a:solidFill>
            <a:schemeClr val="tx1"/>
          </a:solidFill>
          <a:latin typeface="+mn-lt"/>
          <a:ea typeface="+mn-ea"/>
          <a:cs typeface="+mn-cs"/>
        </a:defRPr>
      </a:lvl7pPr>
      <a:lvl8pPr marL="4480438" algn="l" defTabSz="1280125" rtl="0" eaLnBrk="1" latinLnBrk="0" hangingPunct="1">
        <a:defRPr kumimoji="1" sz="2500" kern="1200">
          <a:solidFill>
            <a:schemeClr val="tx1"/>
          </a:solidFill>
          <a:latin typeface="+mn-lt"/>
          <a:ea typeface="+mn-ea"/>
          <a:cs typeface="+mn-cs"/>
        </a:defRPr>
      </a:lvl8pPr>
      <a:lvl9pPr marL="5120499" algn="l" defTabSz="1280125"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bwMode="gray">
      <p:bgPr>
        <a:blipFill dpi="0" rotWithShape="1">
          <a:blip r:embed="rId2">
            <a:lum/>
          </a:blip>
          <a:srcRect/>
          <a:stretch>
            <a:fillRect l="1000" t="1000" r="1000" b="1000"/>
          </a:stretch>
        </a:blipFill>
        <a:effectLst/>
      </p:bgPr>
    </p:bg>
    <p:spTree>
      <p:nvGrpSpPr>
        <p:cNvPr id="1" name=""/>
        <p:cNvGrpSpPr/>
        <p:nvPr/>
      </p:nvGrpSpPr>
      <p:grpSpPr>
        <a:xfrm>
          <a:off x="0" y="0"/>
          <a:ext cx="0" cy="0"/>
          <a:chOff x="0" y="0"/>
          <a:chExt cx="0" cy="0"/>
        </a:xfrm>
      </p:grpSpPr>
      <p:sp>
        <p:nvSpPr>
          <p:cNvPr id="4" name="テキスト ボックス 3"/>
          <p:cNvSpPr txBox="1"/>
          <p:nvPr/>
        </p:nvSpPr>
        <p:spPr>
          <a:xfrm>
            <a:off x="6707258" y="306289"/>
            <a:ext cx="5616624" cy="630942"/>
          </a:xfrm>
          <a:prstGeom prst="rect">
            <a:avLst/>
          </a:prstGeom>
          <a:noFill/>
        </p:spPr>
        <p:txBody>
          <a:bodyPr wrap="square" rtlCol="0">
            <a:spAutoFit/>
          </a:bodyPr>
          <a:lstStyle/>
          <a:p>
            <a:pPr>
              <a:lnSpc>
                <a:spcPts val="1400"/>
              </a:lnSpc>
            </a:pPr>
            <a:r>
              <a:rPr lang="ja-JP" altLang="en-US" sz="1100" b="1" dirty="0">
                <a:latin typeface="+mj-ea"/>
                <a:ea typeface="+mj-ea"/>
              </a:rPr>
              <a:t>最近では，子どもの姿や毎日の楽しい出来事などを写真に撮って，</a:t>
            </a:r>
            <a:r>
              <a:rPr lang="en-US" altLang="ja-JP" sz="1100" b="1" dirty="0">
                <a:latin typeface="+mj-ea"/>
                <a:ea typeface="+mj-ea"/>
              </a:rPr>
              <a:t>SNS</a:t>
            </a:r>
            <a:r>
              <a:rPr lang="ja-JP" altLang="en-US" sz="1100" b="1" dirty="0">
                <a:latin typeface="+mj-ea"/>
                <a:ea typeface="+mj-ea"/>
              </a:rPr>
              <a:t>に投稿する保護者の</a:t>
            </a:r>
          </a:p>
          <a:p>
            <a:pPr>
              <a:lnSpc>
                <a:spcPts val="1400"/>
              </a:lnSpc>
            </a:pPr>
            <a:r>
              <a:rPr lang="ja-JP" altLang="en-US" sz="1100" b="1" dirty="0">
                <a:latin typeface="+mj-ea"/>
                <a:ea typeface="+mj-ea"/>
              </a:rPr>
              <a:t>方も増えています。ところが，投稿時の注意点を知っておかないと，</a:t>
            </a:r>
          </a:p>
          <a:p>
            <a:pPr>
              <a:lnSpc>
                <a:spcPts val="1400"/>
              </a:lnSpc>
            </a:pPr>
            <a:r>
              <a:rPr lang="ja-JP" altLang="en-US" sz="1100" b="1" dirty="0">
                <a:latin typeface="+mj-ea"/>
                <a:ea typeface="+mj-ea"/>
              </a:rPr>
              <a:t>思わぬ事態に陥ってしまうこともあるのです。</a:t>
            </a:r>
            <a:endParaRPr kumimoji="1" lang="ja-JP" altLang="en-US" sz="1100" b="1" dirty="0">
              <a:latin typeface="+mj-ea"/>
              <a:ea typeface="+mj-ea"/>
            </a:endParaRPr>
          </a:p>
        </p:txBody>
      </p:sp>
      <p:sp>
        <p:nvSpPr>
          <p:cNvPr id="5" name="テキスト ボックス 4"/>
          <p:cNvSpPr txBox="1"/>
          <p:nvPr/>
        </p:nvSpPr>
        <p:spPr>
          <a:xfrm>
            <a:off x="6624414" y="2234683"/>
            <a:ext cx="4372992" cy="1710190"/>
          </a:xfrm>
          <a:prstGeom prst="rect">
            <a:avLst/>
          </a:prstGeom>
          <a:noFill/>
        </p:spPr>
        <p:txBody>
          <a:bodyPr vert="eaVert" wrap="square" lIns="0" tIns="0" rIns="0" bIns="0" rtlCol="0">
            <a:spAutoFit/>
          </a:bodyPr>
          <a:lstStyle/>
          <a:p>
            <a:pPr algn="just">
              <a:lnSpc>
                <a:spcPts val="1100"/>
              </a:lnSpc>
            </a:pPr>
            <a:r>
              <a:rPr lang="ja-JP" altLang="en-US" sz="800" b="1" dirty="0"/>
              <a:t>Ｑ「楽しい思い出を残したくて、写真をＳＮＳに投稿したのですが</a:t>
            </a:r>
            <a:r>
              <a:rPr lang="en-US" altLang="ja-JP" sz="800" b="1" dirty="0"/>
              <a:t>…</a:t>
            </a:r>
            <a:r>
              <a:rPr lang="ja-JP" altLang="en-US" sz="800" b="1" dirty="0" err="1"/>
              <a:t>。</a:t>
            </a:r>
            <a:r>
              <a:rPr lang="ja-JP" altLang="en-US" sz="800" b="1" dirty="0"/>
              <a:t>何と空き巣に入られてしまったのです。写真投稿が、空き巣被害の原因なのでしょうか？」（もう誰も信じナイさん）</a:t>
            </a:r>
          </a:p>
          <a:p>
            <a:pPr algn="just">
              <a:lnSpc>
                <a:spcPts val="1100"/>
              </a:lnSpc>
            </a:pPr>
            <a:endParaRPr lang="ja-JP" altLang="en-US" sz="800" b="1" dirty="0"/>
          </a:p>
          <a:p>
            <a:pPr algn="just">
              <a:lnSpc>
                <a:spcPts val="1100"/>
              </a:lnSpc>
            </a:pPr>
            <a:r>
              <a:rPr lang="ja-JP" altLang="en-US" sz="800" b="1" dirty="0"/>
              <a:t>モラコ 先生</a:t>
            </a:r>
            <a:r>
              <a:rPr lang="ja-JP" altLang="en-US" sz="800" dirty="0"/>
              <a:t>「もちろん、写真投稿＝空き巣被害というわけではありません。写真に様々な情報が入っていたため、その投稿がきっかけとなり、空き巣に目を付けられる、という危険な目に遭ってしまったと考えられます。</a:t>
            </a:r>
          </a:p>
          <a:p>
            <a:pPr algn="just">
              <a:lnSpc>
                <a:spcPts val="1100"/>
              </a:lnSpc>
            </a:pPr>
            <a:r>
              <a:rPr lang="ja-JP" altLang="en-US" sz="800" dirty="0"/>
              <a:t>　では、写真投稿の危険性について見ていきましょう。</a:t>
            </a:r>
          </a:p>
          <a:p>
            <a:pPr algn="just">
              <a:lnSpc>
                <a:spcPts val="1100"/>
              </a:lnSpc>
            </a:pPr>
            <a:endParaRPr lang="ja-JP" altLang="en-US" sz="800" dirty="0"/>
          </a:p>
          <a:p>
            <a:pPr algn="just">
              <a:lnSpc>
                <a:spcPts val="1100"/>
              </a:lnSpc>
            </a:pPr>
            <a:r>
              <a:rPr lang="ja-JP" altLang="en-US" sz="800" b="1" dirty="0"/>
              <a:t>写真に 写っている風景などから</a:t>
            </a:r>
          </a:p>
          <a:p>
            <a:pPr algn="just">
              <a:lnSpc>
                <a:spcPts val="1100"/>
              </a:lnSpc>
            </a:pPr>
            <a:r>
              <a:rPr lang="ja-JP" altLang="en-US" sz="800" b="1" dirty="0"/>
              <a:t>位置が特定できる</a:t>
            </a:r>
          </a:p>
          <a:p>
            <a:pPr algn="just">
              <a:lnSpc>
                <a:spcPts val="1100"/>
              </a:lnSpc>
            </a:pPr>
            <a:r>
              <a:rPr lang="ja-JP" altLang="en-US" sz="800" dirty="0"/>
              <a:t>　自宅の玄関前や旅行先の写真、また、よく行くお店の写真などからは、場所が特定されるだけではなく、その人の行動範囲も特定することができます。もう誰も信じナイさんの場合は、これまでに、自宅が特定できる写真や、</a:t>
            </a:r>
            <a:r>
              <a:rPr lang="en-US" altLang="ja-JP" sz="800" dirty="0"/>
              <a:t>『</a:t>
            </a:r>
            <a:r>
              <a:rPr lang="ja-JP" altLang="en-US" sz="800" dirty="0"/>
              <a:t>〇日から旅行です</a:t>
            </a:r>
            <a:r>
              <a:rPr lang="en-US" altLang="ja-JP" sz="800" dirty="0"/>
              <a:t>』</a:t>
            </a:r>
            <a:r>
              <a:rPr lang="ja-JP" altLang="en-US" sz="800" dirty="0"/>
              <a:t>などの投稿をしたことがあり、それで空き巣に目を付けられたのかもしれません。</a:t>
            </a:r>
          </a:p>
          <a:p>
            <a:pPr algn="just">
              <a:lnSpc>
                <a:spcPts val="1100"/>
              </a:lnSpc>
            </a:pPr>
            <a:endParaRPr lang="ja-JP" altLang="en-US" sz="800" dirty="0"/>
          </a:p>
          <a:p>
            <a:pPr algn="just">
              <a:lnSpc>
                <a:spcPts val="1100"/>
              </a:lnSpc>
            </a:pPr>
            <a:r>
              <a:rPr lang="ja-JP" altLang="en-US" sz="800" b="1" dirty="0"/>
              <a:t>ＧＰＳ 機能の情報から</a:t>
            </a:r>
          </a:p>
          <a:p>
            <a:pPr algn="just">
              <a:lnSpc>
                <a:spcPts val="1100"/>
              </a:lnSpc>
            </a:pPr>
            <a:r>
              <a:rPr lang="ja-JP" altLang="en-US" sz="800" b="1" dirty="0"/>
              <a:t>位置が特定できる</a:t>
            </a:r>
          </a:p>
          <a:p>
            <a:pPr algn="just">
              <a:lnSpc>
                <a:spcPts val="1100"/>
              </a:lnSpc>
            </a:pPr>
            <a:r>
              <a:rPr lang="ja-JP" altLang="en-US" sz="800" dirty="0"/>
              <a:t>　また、</a:t>
            </a:r>
            <a:r>
              <a:rPr lang="en-US" altLang="ja-JP" sz="800" dirty="0"/>
              <a:t>『</a:t>
            </a:r>
            <a:r>
              <a:rPr lang="ja-JP" altLang="en-US" sz="800" dirty="0"/>
              <a:t>住所がわかるようなもの</a:t>
            </a:r>
            <a:r>
              <a:rPr lang="en-US" altLang="ja-JP" sz="800" dirty="0"/>
              <a:t>』</a:t>
            </a:r>
            <a:r>
              <a:rPr lang="ja-JP" altLang="en-US" sz="800" dirty="0"/>
              <a:t>が写っていなければ大丈夫、ということで</a:t>
            </a:r>
          </a:p>
        </p:txBody>
      </p:sp>
      <p:sp>
        <p:nvSpPr>
          <p:cNvPr id="9" name="テキスト ボックス 8"/>
          <p:cNvSpPr txBox="1"/>
          <p:nvPr/>
        </p:nvSpPr>
        <p:spPr>
          <a:xfrm>
            <a:off x="6707258" y="6539334"/>
            <a:ext cx="5461772" cy="1538883"/>
          </a:xfrm>
          <a:prstGeom prst="rect">
            <a:avLst/>
          </a:prstGeom>
          <a:noFill/>
        </p:spPr>
        <p:txBody>
          <a:bodyPr wrap="square" lIns="0" tIns="0" rIns="0" bIns="0" numCol="2" spcCol="252000" rtlCol="0">
            <a:spAutoFit/>
          </a:bodyPr>
          <a:lstStyle/>
          <a:p>
            <a:pPr algn="just">
              <a:lnSpc>
                <a:spcPts val="1100"/>
              </a:lnSpc>
            </a:pPr>
            <a:r>
              <a:rPr lang="ja-JP" altLang="en-US" sz="850" dirty="0"/>
              <a:t>　楽しかったこと，面白かったこと，感動したことなど，記録に残したいものです。同時に，友だちに見てもらいたいという気持ちも生まれるものです。</a:t>
            </a:r>
            <a:endParaRPr lang="en-US" altLang="ja-JP" sz="850" dirty="0"/>
          </a:p>
          <a:p>
            <a:pPr algn="just">
              <a:lnSpc>
                <a:spcPts val="1100"/>
              </a:lnSpc>
            </a:pPr>
            <a:r>
              <a:rPr lang="ja-JP" altLang="en-US" sz="850" dirty="0"/>
              <a:t>　</a:t>
            </a:r>
            <a:r>
              <a:rPr lang="en-US" altLang="ja-JP" sz="850" dirty="0"/>
              <a:t>SNS</a:t>
            </a:r>
            <a:r>
              <a:rPr lang="ja-JP" altLang="en-US" sz="850" dirty="0"/>
              <a:t>では，投稿した写真や記事にリアルタイムでコメントやリアクションがもらえます。友だちからのリアクションがほしいと思い，写真を撮影して，すぐにその場でアップすることが多いと思います。</a:t>
            </a:r>
          </a:p>
          <a:p>
            <a:pPr algn="just">
              <a:lnSpc>
                <a:spcPts val="1100"/>
              </a:lnSpc>
            </a:pPr>
            <a:r>
              <a:rPr lang="ja-JP" altLang="en-US" sz="850" dirty="0"/>
              <a:t>　しかし，投稿する前に「この写真投稿しても大丈夫かな？」と立ち止まって考えることが必要です。写真に映り込んでいる場所から個人情報が漏れないか，一緒に写っている人の了解を得ているか，写真を投稿することで誰かに迷惑をかけることにならないかなど，配慮すべきことが多くあります。</a:t>
            </a:r>
            <a:r>
              <a:rPr lang="en-US" altLang="ja-JP" sz="850" dirty="0"/>
              <a:t>SNS</a:t>
            </a:r>
            <a:r>
              <a:rPr lang="ja-JP" altLang="en-US" sz="850" dirty="0"/>
              <a:t>にアップした写真は「無かったこと」にすることはできないのです。自分の身を守る方法を知り，楽しみながら</a:t>
            </a:r>
            <a:r>
              <a:rPr lang="en-US" altLang="ja-JP" sz="850" dirty="0"/>
              <a:t>SNS</a:t>
            </a:r>
            <a:r>
              <a:rPr lang="ja-JP" altLang="en-US" sz="850" dirty="0"/>
              <a:t>を活用したいですね。</a:t>
            </a:r>
            <a:endParaRPr lang="en-US" altLang="ja-JP" sz="850" dirty="0"/>
          </a:p>
          <a:p>
            <a:pPr algn="just">
              <a:lnSpc>
                <a:spcPts val="1100"/>
              </a:lnSpc>
            </a:pPr>
            <a:endParaRPr lang="ja-JP" altLang="en-US" sz="850" dirty="0"/>
          </a:p>
        </p:txBody>
      </p:sp>
      <p:sp>
        <p:nvSpPr>
          <p:cNvPr id="11" name="テキスト ボックス 10"/>
          <p:cNvSpPr txBox="1"/>
          <p:nvPr/>
        </p:nvSpPr>
        <p:spPr>
          <a:xfrm>
            <a:off x="518542" y="483260"/>
            <a:ext cx="2736304" cy="276999"/>
          </a:xfrm>
          <a:prstGeom prst="rect">
            <a:avLst/>
          </a:prstGeom>
          <a:noFill/>
        </p:spPr>
        <p:txBody>
          <a:bodyPr wrap="square" lIns="0" tIns="0" rIns="0" bIns="0" rtlCol="0">
            <a:spAutoFit/>
          </a:bodyPr>
          <a:lstStyle/>
          <a:p>
            <a:r>
              <a:rPr lang="ja-JP" altLang="en-US" sz="1800" b="1"/>
              <a:t>　年　組　　　　　年　月号</a:t>
            </a:r>
            <a:endParaRPr lang="ja-JP" altLang="en-US" sz="1800" b="1" dirty="0"/>
          </a:p>
        </p:txBody>
      </p:sp>
      <p:sp>
        <p:nvSpPr>
          <p:cNvPr id="22" name="テキスト ボックス 21"/>
          <p:cNvSpPr txBox="1"/>
          <p:nvPr/>
        </p:nvSpPr>
        <p:spPr>
          <a:xfrm>
            <a:off x="5601493" y="853355"/>
            <a:ext cx="230832" cy="821086"/>
          </a:xfrm>
          <a:prstGeom prst="rect">
            <a:avLst/>
          </a:prstGeom>
          <a:noFill/>
        </p:spPr>
        <p:txBody>
          <a:bodyPr vert="eaVert" wrap="square" lIns="0" tIns="0" rIns="0" bIns="0" rtlCol="0">
            <a:spAutoFit/>
          </a:bodyPr>
          <a:lstStyle/>
          <a:p>
            <a:pPr>
              <a:lnSpc>
                <a:spcPts val="1800"/>
              </a:lnSpc>
            </a:pPr>
            <a:r>
              <a:rPr lang="ja-JP" altLang="en-US" sz="1200" spc="50" dirty="0"/>
              <a:t>ただいま！</a:t>
            </a:r>
            <a:endParaRPr kumimoji="1" lang="ja-JP" altLang="en-US" sz="1200" spc="50" dirty="0"/>
          </a:p>
        </p:txBody>
      </p:sp>
      <p:sp>
        <p:nvSpPr>
          <p:cNvPr id="21" name="テキスト ボックス 20"/>
          <p:cNvSpPr txBox="1"/>
          <p:nvPr/>
        </p:nvSpPr>
        <p:spPr>
          <a:xfrm>
            <a:off x="8609306" y="4122713"/>
            <a:ext cx="3949799" cy="1764196"/>
          </a:xfrm>
          <a:prstGeom prst="rect">
            <a:avLst/>
          </a:prstGeom>
          <a:noFill/>
        </p:spPr>
        <p:txBody>
          <a:bodyPr vert="eaVert" wrap="square" lIns="0" tIns="0" rIns="0" bIns="0" rtlCol="0">
            <a:spAutoFit/>
          </a:bodyPr>
          <a:lstStyle/>
          <a:p>
            <a:pPr algn="just">
              <a:lnSpc>
                <a:spcPts val="1100"/>
              </a:lnSpc>
            </a:pPr>
            <a:r>
              <a:rPr lang="ja-JP" altLang="en-US" sz="800" dirty="0"/>
              <a:t>もありません。ＧＰＳ機能をオンにして撮った写真には撮影日時や場所などの</a:t>
            </a:r>
            <a:r>
              <a:rPr lang="en-US" altLang="ja-JP" sz="800" dirty="0"/>
              <a:t>『</a:t>
            </a:r>
            <a:r>
              <a:rPr lang="ja-JP" altLang="en-US" sz="800" dirty="0"/>
              <a:t>位置情報</a:t>
            </a:r>
            <a:r>
              <a:rPr lang="en-US" altLang="ja-JP" sz="800" dirty="0"/>
              <a:t>』</a:t>
            </a:r>
            <a:r>
              <a:rPr lang="ja-JP" altLang="en-US" sz="800" dirty="0"/>
              <a:t>が含まれているため、撮影場所のランドマーク的な物が映り込んでいなくても、場所を特定できるのです。</a:t>
            </a:r>
          </a:p>
          <a:p>
            <a:pPr algn="just">
              <a:lnSpc>
                <a:spcPts val="1100"/>
              </a:lnSpc>
            </a:pPr>
            <a:endParaRPr lang="ja-JP" altLang="en-US" sz="800" dirty="0"/>
          </a:p>
          <a:p>
            <a:pPr algn="just">
              <a:lnSpc>
                <a:spcPts val="1100"/>
              </a:lnSpc>
            </a:pPr>
            <a:r>
              <a:rPr lang="ja-JP" altLang="en-US" sz="800" b="1" dirty="0"/>
              <a:t>個人情報が拡散する可能性がある</a:t>
            </a:r>
          </a:p>
          <a:p>
            <a:pPr algn="just">
              <a:lnSpc>
                <a:spcPts val="1100"/>
              </a:lnSpc>
            </a:pPr>
            <a:r>
              <a:rPr lang="ja-JP" altLang="en-US" sz="800" dirty="0"/>
              <a:t>　例えば、制服を着た子どもの姿を投稿することは、不特定多数の人に、子どもの大切な個人情報をさらすことにつながります。そのため個人が特定され、ネットを通じて嫌がらせのメッセージがしつこく送られてきたり（ネットストーカー）、身に覚えのない誹謗中傷を受けたりすることもあるのです。</a:t>
            </a:r>
          </a:p>
          <a:p>
            <a:pPr algn="just">
              <a:lnSpc>
                <a:spcPts val="1100"/>
              </a:lnSpc>
            </a:pPr>
            <a:endParaRPr lang="ja-JP" altLang="en-US" sz="800" dirty="0"/>
          </a:p>
          <a:p>
            <a:pPr algn="just">
              <a:lnSpc>
                <a:spcPts val="1100"/>
              </a:lnSpc>
            </a:pPr>
            <a:r>
              <a:rPr lang="ja-JP" altLang="en-US" sz="800" dirty="0"/>
              <a:t>　私たちがやるべきことは、近年、どのようなネットトラブルが発生しているかを知ることです。トラブルの原因と対策を知ることは、自分たちの生活を守ることにつながります。</a:t>
            </a:r>
            <a:r>
              <a:rPr lang="ja-JP" altLang="en-US" sz="800" b="1" dirty="0"/>
              <a:t>左上のＱＲコードおよびアドレスから</a:t>
            </a:r>
            <a:r>
              <a:rPr lang="en-US" altLang="ja-JP" sz="800" b="1" dirty="0"/>
              <a:t>『</a:t>
            </a:r>
            <a:r>
              <a:rPr lang="ja-JP" altLang="en-US" sz="800" b="1" dirty="0"/>
              <a:t>インターネットトラブル事例集（  ２０２０年版）</a:t>
            </a:r>
            <a:r>
              <a:rPr lang="en-US" altLang="ja-JP" sz="800" b="1" dirty="0"/>
              <a:t>』</a:t>
            </a:r>
            <a:r>
              <a:rPr lang="ja-JP" altLang="en-US" sz="800" b="1" dirty="0"/>
              <a:t>がご覧になれます。</a:t>
            </a:r>
          </a:p>
          <a:p>
            <a:pPr algn="just">
              <a:lnSpc>
                <a:spcPts val="1100"/>
              </a:lnSpc>
            </a:pPr>
            <a:endParaRPr lang="ja-JP" altLang="en-US" sz="800" dirty="0"/>
          </a:p>
          <a:p>
            <a:pPr algn="just">
              <a:lnSpc>
                <a:spcPts val="1100"/>
              </a:lnSpc>
            </a:pPr>
            <a:r>
              <a:rPr lang="ja-JP" altLang="en-US" sz="800" dirty="0"/>
              <a:t>　そして、写真を投稿する前には、事例などを参考にして、</a:t>
            </a:r>
            <a:r>
              <a:rPr lang="en-US" altLang="ja-JP" sz="800" dirty="0"/>
              <a:t>『</a:t>
            </a:r>
            <a:r>
              <a:rPr lang="ja-JP" altLang="en-US" sz="800" dirty="0"/>
              <a:t>この写真を投稿しても大丈夫かな</a:t>
            </a:r>
            <a:r>
              <a:rPr lang="en-US" altLang="ja-JP" sz="800" dirty="0"/>
              <a:t>』</a:t>
            </a:r>
            <a:r>
              <a:rPr lang="ja-JP" altLang="en-US" sz="800" dirty="0"/>
              <a:t>と一度立ち止まって考え直すことが必要です。」</a:t>
            </a:r>
          </a:p>
        </p:txBody>
      </p:sp>
      <p:sp>
        <p:nvSpPr>
          <p:cNvPr id="28" name="テキスト ボックス 27"/>
          <p:cNvSpPr txBox="1"/>
          <p:nvPr/>
        </p:nvSpPr>
        <p:spPr>
          <a:xfrm>
            <a:off x="5268687" y="5471350"/>
            <a:ext cx="720710" cy="1637047"/>
          </a:xfrm>
          <a:prstGeom prst="rect">
            <a:avLst/>
          </a:prstGeom>
          <a:noFill/>
        </p:spPr>
        <p:txBody>
          <a:bodyPr vert="eaVert" wrap="square" lIns="0" tIns="0" rIns="0" bIns="0" rtlCol="0">
            <a:spAutoFit/>
          </a:bodyPr>
          <a:lstStyle/>
          <a:p>
            <a:pPr>
              <a:lnSpc>
                <a:spcPts val="2800"/>
              </a:lnSpc>
            </a:pPr>
            <a:r>
              <a:rPr lang="ja-JP" altLang="en-US" sz="2400" b="1" spc="50" dirty="0" err="1"/>
              <a:t>って</a:t>
            </a:r>
            <a:r>
              <a:rPr lang="en-US" altLang="ja-JP" sz="2400" b="1" spc="50" dirty="0"/>
              <a:t>…</a:t>
            </a:r>
          </a:p>
          <a:p>
            <a:pPr>
              <a:lnSpc>
                <a:spcPts val="2800"/>
              </a:lnSpc>
            </a:pPr>
            <a:r>
              <a:rPr lang="ja-JP" altLang="en-US" sz="2400" b="1" spc="50" dirty="0"/>
              <a:t>あれっ</a:t>
            </a:r>
            <a:endParaRPr kumimoji="1" lang="ja-JP" altLang="en-US" sz="2400" b="1" spc="50" dirty="0"/>
          </a:p>
        </p:txBody>
      </p:sp>
      <p:sp>
        <p:nvSpPr>
          <p:cNvPr id="33" name="テキスト ボックス 32"/>
          <p:cNvSpPr txBox="1"/>
          <p:nvPr/>
        </p:nvSpPr>
        <p:spPr>
          <a:xfrm>
            <a:off x="702396" y="7003911"/>
            <a:ext cx="718145" cy="1748806"/>
          </a:xfrm>
          <a:prstGeom prst="rect">
            <a:avLst/>
          </a:prstGeom>
          <a:noFill/>
        </p:spPr>
        <p:txBody>
          <a:bodyPr vert="eaVert" wrap="square" lIns="0" tIns="0" rIns="0" bIns="0" rtlCol="0">
            <a:spAutoFit/>
          </a:bodyPr>
          <a:lstStyle/>
          <a:p>
            <a:pPr>
              <a:lnSpc>
                <a:spcPts val="1400"/>
              </a:lnSpc>
            </a:pPr>
            <a:r>
              <a:rPr lang="ja-JP" altLang="en-US" sz="1100" spc="50" dirty="0"/>
              <a:t>この時はまだ、誰も気づいていなかったのです。</a:t>
            </a:r>
          </a:p>
          <a:p>
            <a:pPr>
              <a:lnSpc>
                <a:spcPts val="1400"/>
              </a:lnSpc>
            </a:pPr>
            <a:r>
              <a:rPr lang="ja-JP" altLang="en-US" sz="1100" spc="50" dirty="0"/>
              <a:t>この事件が起こるべくして</a:t>
            </a:r>
          </a:p>
          <a:p>
            <a:pPr>
              <a:lnSpc>
                <a:spcPts val="1400"/>
              </a:lnSpc>
            </a:pPr>
            <a:r>
              <a:rPr lang="ja-JP" altLang="en-US" sz="1100" spc="50" dirty="0"/>
              <a:t>起きていた事に</a:t>
            </a:r>
            <a:r>
              <a:rPr lang="en-US" altLang="ja-JP" sz="1100" spc="50" dirty="0"/>
              <a:t>…</a:t>
            </a:r>
            <a:endParaRPr kumimoji="1" lang="ja-JP" altLang="en-US" sz="1100" spc="50" dirty="0"/>
          </a:p>
        </p:txBody>
      </p:sp>
      <p:sp>
        <p:nvSpPr>
          <p:cNvPr id="34" name="テキスト ボックス 33"/>
          <p:cNvSpPr txBox="1"/>
          <p:nvPr/>
        </p:nvSpPr>
        <p:spPr>
          <a:xfrm>
            <a:off x="2512310" y="6881240"/>
            <a:ext cx="923330" cy="656776"/>
          </a:xfrm>
          <a:prstGeom prst="rect">
            <a:avLst/>
          </a:prstGeom>
          <a:noFill/>
        </p:spPr>
        <p:txBody>
          <a:bodyPr vert="eaVert" wrap="square" lIns="0" tIns="0" rIns="0" bIns="0" rtlCol="0">
            <a:spAutoFit/>
          </a:bodyPr>
          <a:lstStyle/>
          <a:p>
            <a:pPr>
              <a:lnSpc>
                <a:spcPts val="1800"/>
              </a:lnSpc>
            </a:pPr>
            <a:r>
              <a:rPr lang="ja-JP" altLang="en-US" sz="1400" spc="50" dirty="0"/>
              <a:t>お気に</a:t>
            </a:r>
          </a:p>
          <a:p>
            <a:pPr>
              <a:lnSpc>
                <a:spcPts val="1800"/>
              </a:lnSpc>
            </a:pPr>
            <a:r>
              <a:rPr lang="ja-JP" altLang="en-US" sz="1400" spc="50" dirty="0"/>
              <a:t>入りの</a:t>
            </a:r>
          </a:p>
          <a:p>
            <a:pPr>
              <a:lnSpc>
                <a:spcPts val="1800"/>
              </a:lnSpc>
            </a:pPr>
            <a:r>
              <a:rPr lang="ja-JP" altLang="en-US" sz="1400" spc="50" dirty="0"/>
              <a:t>バッグ</a:t>
            </a:r>
          </a:p>
          <a:p>
            <a:pPr>
              <a:lnSpc>
                <a:spcPts val="1800"/>
              </a:lnSpc>
            </a:pPr>
            <a:r>
              <a:rPr lang="ja-JP" altLang="en-US" sz="1400" spc="50" dirty="0"/>
              <a:t>がッ！</a:t>
            </a:r>
            <a:endParaRPr kumimoji="1" lang="ja-JP" altLang="en-US" sz="1400" spc="50" dirty="0"/>
          </a:p>
        </p:txBody>
      </p:sp>
      <p:sp>
        <p:nvSpPr>
          <p:cNvPr id="35" name="テキスト ボックス 34"/>
          <p:cNvSpPr txBox="1"/>
          <p:nvPr/>
        </p:nvSpPr>
        <p:spPr>
          <a:xfrm>
            <a:off x="1459063" y="6869247"/>
            <a:ext cx="718145" cy="680762"/>
          </a:xfrm>
          <a:prstGeom prst="rect">
            <a:avLst/>
          </a:prstGeom>
          <a:noFill/>
        </p:spPr>
        <p:txBody>
          <a:bodyPr vert="eaVert" wrap="square" lIns="0" tIns="0" rIns="0" bIns="0" rtlCol="0">
            <a:spAutoFit/>
          </a:bodyPr>
          <a:lstStyle/>
          <a:p>
            <a:pPr>
              <a:lnSpc>
                <a:spcPts val="1400"/>
              </a:lnSpc>
            </a:pPr>
            <a:r>
              <a:rPr lang="ja-JP" altLang="en-US" sz="1000" spc="50" dirty="0"/>
              <a:t>アキアキッ</a:t>
            </a:r>
          </a:p>
          <a:p>
            <a:pPr>
              <a:lnSpc>
                <a:spcPts val="1400"/>
              </a:lnSpc>
            </a:pPr>
            <a:r>
              <a:rPr lang="ja-JP" altLang="en-US" sz="1000" spc="50" dirty="0" err="1"/>
              <a:t>すっけけけ</a:t>
            </a:r>
            <a:endParaRPr lang="ja-JP" altLang="en-US" sz="1000" spc="50" dirty="0"/>
          </a:p>
          <a:p>
            <a:pPr>
              <a:lnSpc>
                <a:spcPts val="1400"/>
              </a:lnSpc>
            </a:pPr>
            <a:r>
              <a:rPr lang="ja-JP" altLang="en-US" sz="1000" spc="50" dirty="0"/>
              <a:t>ケーサツに</a:t>
            </a:r>
          </a:p>
          <a:p>
            <a:pPr>
              <a:lnSpc>
                <a:spcPts val="1400"/>
              </a:lnSpc>
            </a:pPr>
            <a:r>
              <a:rPr lang="ja-JP" altLang="en-US" sz="1000" spc="50" dirty="0"/>
              <a:t>ででで</a:t>
            </a:r>
            <a:endParaRPr kumimoji="1" lang="ja-JP" altLang="en-US" sz="1000" spc="50" dirty="0"/>
          </a:p>
        </p:txBody>
      </p:sp>
      <p:sp>
        <p:nvSpPr>
          <p:cNvPr id="38" name="テキスト ボックス 37"/>
          <p:cNvSpPr txBox="1"/>
          <p:nvPr/>
        </p:nvSpPr>
        <p:spPr>
          <a:xfrm>
            <a:off x="5328270" y="6449566"/>
            <a:ext cx="714143" cy="179536"/>
          </a:xfrm>
          <a:prstGeom prst="rect">
            <a:avLst/>
          </a:prstGeom>
          <a:noFill/>
        </p:spPr>
        <p:txBody>
          <a:bodyPr vert="horz" wrap="square" lIns="0" tIns="0" rIns="0" bIns="0" rtlCol="0">
            <a:spAutoFit/>
          </a:bodyPr>
          <a:lstStyle/>
          <a:p>
            <a:pPr>
              <a:lnSpc>
                <a:spcPts val="1400"/>
              </a:lnSpc>
            </a:pPr>
            <a:r>
              <a:rPr lang="en-US" altLang="ja-JP" sz="2800" spc="50" dirty="0"/>
              <a:t>!?</a:t>
            </a:r>
            <a:endParaRPr lang="ja-JP" altLang="en-US" sz="2800" spc="50" dirty="0"/>
          </a:p>
        </p:txBody>
      </p:sp>
      <p:pic>
        <p:nvPicPr>
          <p:cNvPr id="2" name="図 1"/>
          <p:cNvPicPr>
            <a:picLocks noChangeAspect="1"/>
          </p:cNvPicPr>
          <p:nvPr/>
        </p:nvPicPr>
        <p:blipFill>
          <a:blip r:embed="rId3"/>
          <a:stretch>
            <a:fillRect/>
          </a:stretch>
        </p:blipFill>
        <p:spPr>
          <a:xfrm>
            <a:off x="6546781" y="4514269"/>
            <a:ext cx="11250" cy="225000"/>
          </a:xfrm>
          <a:prstGeom prst="rect">
            <a:avLst/>
          </a:prstGeom>
        </p:spPr>
      </p:pic>
      <p:sp>
        <p:nvSpPr>
          <p:cNvPr id="23" name="テキスト ボックス 22"/>
          <p:cNvSpPr txBox="1"/>
          <p:nvPr/>
        </p:nvSpPr>
        <p:spPr>
          <a:xfrm>
            <a:off x="5629042" y="6867837"/>
            <a:ext cx="461665" cy="821086"/>
          </a:xfrm>
          <a:prstGeom prst="rect">
            <a:avLst/>
          </a:prstGeom>
          <a:noFill/>
        </p:spPr>
        <p:txBody>
          <a:bodyPr vert="eaVert" wrap="square" lIns="0" tIns="0" rIns="0" bIns="0" rtlCol="0">
            <a:spAutoFit/>
          </a:bodyPr>
          <a:lstStyle/>
          <a:p>
            <a:pPr>
              <a:lnSpc>
                <a:spcPts val="1800"/>
              </a:lnSpc>
            </a:pPr>
            <a:r>
              <a:rPr lang="ja-JP" altLang="en-US" sz="1200" spc="50" dirty="0"/>
              <a:t>つ、通帳</a:t>
            </a:r>
          </a:p>
          <a:p>
            <a:pPr>
              <a:lnSpc>
                <a:spcPts val="1800"/>
              </a:lnSpc>
            </a:pPr>
            <a:r>
              <a:rPr lang="ja-JP" altLang="en-US" sz="1200" spc="50" dirty="0"/>
              <a:t>はっ</a:t>
            </a:r>
            <a:r>
              <a:rPr lang="en-US" altLang="ja-JP" sz="1200" spc="50" dirty="0"/>
              <a:t>…</a:t>
            </a:r>
            <a:endParaRPr kumimoji="1" lang="ja-JP" altLang="en-US" sz="1200" spc="50" dirty="0"/>
          </a:p>
        </p:txBody>
      </p:sp>
      <p:sp>
        <p:nvSpPr>
          <p:cNvPr id="24" name="テキスト ボックス 23"/>
          <p:cNvSpPr txBox="1"/>
          <p:nvPr/>
        </p:nvSpPr>
        <p:spPr>
          <a:xfrm>
            <a:off x="877565" y="3690665"/>
            <a:ext cx="461665" cy="1427277"/>
          </a:xfrm>
          <a:prstGeom prst="rect">
            <a:avLst/>
          </a:prstGeom>
          <a:noFill/>
        </p:spPr>
        <p:txBody>
          <a:bodyPr vert="eaVert" wrap="square" lIns="0" tIns="0" rIns="0" bIns="0" rtlCol="0">
            <a:spAutoFit/>
          </a:bodyPr>
          <a:lstStyle/>
          <a:p>
            <a:pPr>
              <a:lnSpc>
                <a:spcPts val="1800"/>
              </a:lnSpc>
            </a:pPr>
            <a:r>
              <a:rPr lang="ja-JP" altLang="en-US" sz="1600" spc="50" dirty="0"/>
              <a:t>やっぱ我が家が</a:t>
            </a:r>
          </a:p>
          <a:p>
            <a:pPr>
              <a:lnSpc>
                <a:spcPts val="1800"/>
              </a:lnSpc>
            </a:pPr>
            <a:r>
              <a:rPr lang="ja-JP" altLang="en-US" sz="1600" spc="50" dirty="0"/>
              <a:t>一番だね！</a:t>
            </a:r>
            <a:endParaRPr kumimoji="1" lang="ja-JP" altLang="en-US" sz="1600" spc="50" dirty="0"/>
          </a:p>
        </p:txBody>
      </p:sp>
      <p:sp>
        <p:nvSpPr>
          <p:cNvPr id="25" name="テキスト ボックス 24"/>
          <p:cNvSpPr txBox="1"/>
          <p:nvPr/>
        </p:nvSpPr>
        <p:spPr>
          <a:xfrm>
            <a:off x="3135600" y="1896803"/>
            <a:ext cx="461665" cy="821086"/>
          </a:xfrm>
          <a:prstGeom prst="rect">
            <a:avLst/>
          </a:prstGeom>
          <a:noFill/>
        </p:spPr>
        <p:txBody>
          <a:bodyPr vert="eaVert" wrap="square" lIns="0" tIns="0" rIns="0" bIns="0" rtlCol="0">
            <a:spAutoFit/>
          </a:bodyPr>
          <a:lstStyle/>
          <a:p>
            <a:pPr>
              <a:lnSpc>
                <a:spcPts val="1800"/>
              </a:lnSpc>
            </a:pPr>
            <a:r>
              <a:rPr lang="ja-JP" altLang="en-US" sz="1200" spc="50" dirty="0"/>
              <a:t>旅行も</a:t>
            </a:r>
          </a:p>
          <a:p>
            <a:pPr>
              <a:lnSpc>
                <a:spcPts val="1800"/>
              </a:lnSpc>
            </a:pPr>
            <a:r>
              <a:rPr lang="ja-JP" altLang="en-US" sz="1200" spc="50" dirty="0"/>
              <a:t>イイけど</a:t>
            </a:r>
            <a:endParaRPr kumimoji="1" lang="ja-JP" altLang="en-US" sz="1200" spc="50" dirty="0"/>
          </a:p>
        </p:txBody>
      </p:sp>
      <p:sp>
        <p:nvSpPr>
          <p:cNvPr id="26" name="テキスト ボックス 25"/>
          <p:cNvSpPr txBox="1"/>
          <p:nvPr/>
        </p:nvSpPr>
        <p:spPr>
          <a:xfrm>
            <a:off x="939141" y="5471350"/>
            <a:ext cx="359073" cy="1122256"/>
          </a:xfrm>
          <a:prstGeom prst="rect">
            <a:avLst/>
          </a:prstGeom>
          <a:noFill/>
        </p:spPr>
        <p:txBody>
          <a:bodyPr vert="eaVert" wrap="square" lIns="0" tIns="0" rIns="0" bIns="0" rtlCol="0">
            <a:spAutoFit/>
          </a:bodyPr>
          <a:lstStyle/>
          <a:p>
            <a:pPr>
              <a:lnSpc>
                <a:spcPts val="2800"/>
              </a:lnSpc>
            </a:pPr>
            <a:r>
              <a:rPr lang="ja-JP" altLang="en-US" sz="2400" b="1" spc="50" dirty="0"/>
              <a:t>何コレ</a:t>
            </a:r>
            <a:endParaRPr kumimoji="1" lang="ja-JP" altLang="en-US" sz="2400" b="1" spc="50" dirty="0"/>
          </a:p>
        </p:txBody>
      </p:sp>
      <p:sp>
        <p:nvSpPr>
          <p:cNvPr id="39" name="テキスト ボックス 38"/>
          <p:cNvSpPr txBox="1"/>
          <p:nvPr/>
        </p:nvSpPr>
        <p:spPr>
          <a:xfrm>
            <a:off x="967651" y="6414069"/>
            <a:ext cx="714143" cy="179536"/>
          </a:xfrm>
          <a:prstGeom prst="rect">
            <a:avLst/>
          </a:prstGeom>
          <a:noFill/>
        </p:spPr>
        <p:txBody>
          <a:bodyPr vert="horz" wrap="square" lIns="0" tIns="0" rIns="0" bIns="0" rtlCol="0">
            <a:spAutoFit/>
          </a:bodyPr>
          <a:lstStyle/>
          <a:p>
            <a:pPr>
              <a:lnSpc>
                <a:spcPts val="1400"/>
              </a:lnSpc>
            </a:pPr>
            <a:r>
              <a:rPr lang="en-US" altLang="ja-JP" sz="2800" spc="50" dirty="0"/>
              <a:t>!?</a:t>
            </a:r>
            <a:endParaRPr lang="ja-JP" altLang="en-US" sz="2800" spc="50" dirty="0"/>
          </a:p>
        </p:txBody>
      </p:sp>
      <p:sp>
        <p:nvSpPr>
          <p:cNvPr id="40" name="テキスト ボックス 39"/>
          <p:cNvSpPr txBox="1"/>
          <p:nvPr/>
        </p:nvSpPr>
        <p:spPr>
          <a:xfrm>
            <a:off x="3938655" y="7025797"/>
            <a:ext cx="461665" cy="821086"/>
          </a:xfrm>
          <a:prstGeom prst="rect">
            <a:avLst/>
          </a:prstGeom>
          <a:noFill/>
        </p:spPr>
        <p:txBody>
          <a:bodyPr vert="eaVert" wrap="square" lIns="0" tIns="0" rIns="0" bIns="0" rtlCol="0">
            <a:spAutoFit/>
          </a:bodyPr>
          <a:lstStyle/>
          <a:p>
            <a:pPr>
              <a:lnSpc>
                <a:spcPts val="1800"/>
              </a:lnSpc>
            </a:pPr>
            <a:r>
              <a:rPr lang="ja-JP" altLang="en-US" sz="1200" spc="50" dirty="0"/>
              <a:t>パソコンが</a:t>
            </a:r>
          </a:p>
          <a:p>
            <a:pPr>
              <a:lnSpc>
                <a:spcPts val="1800"/>
              </a:lnSpc>
            </a:pPr>
            <a:r>
              <a:rPr lang="ja-JP" altLang="en-US" sz="1200" spc="50" dirty="0"/>
              <a:t>ない！</a:t>
            </a:r>
            <a:endParaRPr kumimoji="1" lang="ja-JP" altLang="en-US" sz="1200" spc="50" dirty="0"/>
          </a:p>
        </p:txBody>
      </p:sp>
    </p:spTree>
    <p:extLst>
      <p:ext uri="{BB962C8B-B14F-4D97-AF65-F5344CB8AC3E}">
        <p14:creationId xmlns:p14="http://schemas.microsoft.com/office/powerpoint/2010/main" val="2818737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0" name="テキスト ボックス 19"/>
          <p:cNvSpPr txBox="1"/>
          <p:nvPr/>
        </p:nvSpPr>
        <p:spPr>
          <a:xfrm>
            <a:off x="9111153" y="679154"/>
            <a:ext cx="547586" cy="1105598"/>
          </a:xfrm>
          <a:prstGeom prst="rect">
            <a:avLst/>
          </a:prstGeom>
          <a:noFill/>
        </p:spPr>
        <p:txBody>
          <a:bodyPr vert="eaVert" wrap="square" lIns="0" tIns="0" rIns="0" bIns="0" rtlCol="0">
            <a:spAutoFit/>
          </a:bodyPr>
          <a:lstStyle/>
          <a:p>
            <a:pPr>
              <a:lnSpc>
                <a:spcPts val="1400"/>
              </a:lnSpc>
            </a:pPr>
            <a:r>
              <a:rPr lang="ja-JP" altLang="en-US" sz="1400" spc="50" dirty="0"/>
              <a:t>えっ？</a:t>
            </a:r>
          </a:p>
          <a:p>
            <a:pPr>
              <a:lnSpc>
                <a:spcPts val="1400"/>
              </a:lnSpc>
            </a:pPr>
            <a:r>
              <a:rPr lang="ja-JP" altLang="en-US" sz="1400" spc="50" dirty="0"/>
              <a:t>どういう</a:t>
            </a:r>
          </a:p>
          <a:p>
            <a:pPr>
              <a:lnSpc>
                <a:spcPts val="1400"/>
              </a:lnSpc>
            </a:pPr>
            <a:r>
              <a:rPr lang="ja-JP" altLang="en-US" sz="1400" spc="50" dirty="0"/>
              <a:t>ことですか</a:t>
            </a:r>
            <a:endParaRPr kumimoji="1" lang="ja-JP" altLang="en-US" sz="1400" spc="50" dirty="0"/>
          </a:p>
        </p:txBody>
      </p:sp>
      <p:sp>
        <p:nvSpPr>
          <p:cNvPr id="21" name="テキスト ボックス 20"/>
          <p:cNvSpPr txBox="1"/>
          <p:nvPr/>
        </p:nvSpPr>
        <p:spPr>
          <a:xfrm>
            <a:off x="9899584" y="664221"/>
            <a:ext cx="359073" cy="1220045"/>
          </a:xfrm>
          <a:prstGeom prst="rect">
            <a:avLst/>
          </a:prstGeom>
          <a:noFill/>
        </p:spPr>
        <p:txBody>
          <a:bodyPr vert="eaVert" wrap="square" lIns="0" tIns="0" rIns="0" bIns="0" rtlCol="0">
            <a:spAutoFit/>
          </a:bodyPr>
          <a:lstStyle/>
          <a:p>
            <a:pPr>
              <a:lnSpc>
                <a:spcPts val="1400"/>
              </a:lnSpc>
            </a:pPr>
            <a:r>
              <a:rPr lang="ja-JP" altLang="en-US" sz="1100" spc="50" dirty="0"/>
              <a:t>最近多いんだよね</a:t>
            </a:r>
          </a:p>
          <a:p>
            <a:pPr>
              <a:lnSpc>
                <a:spcPts val="1400"/>
              </a:lnSpc>
            </a:pPr>
            <a:r>
              <a:rPr lang="ja-JP" altLang="en-US" sz="1100" spc="50" dirty="0"/>
              <a:t>この手の空き巣</a:t>
            </a:r>
            <a:endParaRPr kumimoji="1" lang="ja-JP" altLang="en-US" sz="1100" spc="50" dirty="0"/>
          </a:p>
        </p:txBody>
      </p:sp>
      <p:sp>
        <p:nvSpPr>
          <p:cNvPr id="22" name="テキスト ボックス 21"/>
          <p:cNvSpPr txBox="1"/>
          <p:nvPr/>
        </p:nvSpPr>
        <p:spPr>
          <a:xfrm>
            <a:off x="10719422" y="786354"/>
            <a:ext cx="179536" cy="1200909"/>
          </a:xfrm>
          <a:prstGeom prst="rect">
            <a:avLst/>
          </a:prstGeom>
          <a:noFill/>
        </p:spPr>
        <p:txBody>
          <a:bodyPr vert="eaVert" wrap="square" lIns="0" tIns="0" rIns="0" bIns="0" rtlCol="0">
            <a:spAutoFit/>
          </a:bodyPr>
          <a:lstStyle/>
          <a:p>
            <a:pPr>
              <a:lnSpc>
                <a:spcPts val="1400"/>
              </a:lnSpc>
            </a:pPr>
            <a:r>
              <a:rPr lang="ja-JP" altLang="en-US" sz="1800" spc="50" dirty="0"/>
              <a:t>はぁ・・・</a:t>
            </a:r>
            <a:endParaRPr kumimoji="1" lang="ja-JP" altLang="en-US" sz="1800" spc="50" dirty="0"/>
          </a:p>
        </p:txBody>
      </p:sp>
      <p:sp>
        <p:nvSpPr>
          <p:cNvPr id="23" name="テキスト ボックス 22"/>
          <p:cNvSpPr txBox="1"/>
          <p:nvPr/>
        </p:nvSpPr>
        <p:spPr>
          <a:xfrm>
            <a:off x="10539885" y="3336899"/>
            <a:ext cx="359073" cy="916445"/>
          </a:xfrm>
          <a:prstGeom prst="rect">
            <a:avLst/>
          </a:prstGeom>
          <a:noFill/>
        </p:spPr>
        <p:txBody>
          <a:bodyPr vert="eaVert" wrap="square" lIns="0" tIns="0" rIns="0" bIns="0" rtlCol="0">
            <a:spAutoFit/>
          </a:bodyPr>
          <a:lstStyle/>
          <a:p>
            <a:pPr>
              <a:lnSpc>
                <a:spcPts val="1400"/>
              </a:lnSpc>
            </a:pPr>
            <a:r>
              <a:rPr lang="ja-JP" altLang="en-US" sz="1000" spc="50" dirty="0"/>
              <a:t>今日から</a:t>
            </a:r>
          </a:p>
          <a:p>
            <a:pPr>
              <a:lnSpc>
                <a:spcPts val="1400"/>
              </a:lnSpc>
            </a:pPr>
            <a:r>
              <a:rPr lang="ja-JP" altLang="en-US" sz="1000" spc="50" dirty="0"/>
              <a:t>中学生！</a:t>
            </a:r>
          </a:p>
        </p:txBody>
      </p:sp>
      <p:sp>
        <p:nvSpPr>
          <p:cNvPr id="25" name="テキスト ボックス 24"/>
          <p:cNvSpPr txBox="1"/>
          <p:nvPr/>
        </p:nvSpPr>
        <p:spPr>
          <a:xfrm rot="930799">
            <a:off x="11268026" y="8035016"/>
            <a:ext cx="359073" cy="682748"/>
          </a:xfrm>
          <a:prstGeom prst="rect">
            <a:avLst/>
          </a:prstGeom>
          <a:noFill/>
        </p:spPr>
        <p:txBody>
          <a:bodyPr vert="eaVert" wrap="square" lIns="0" tIns="0" rIns="0" bIns="0" rtlCol="0">
            <a:spAutoFit/>
          </a:bodyPr>
          <a:lstStyle/>
          <a:p>
            <a:pPr>
              <a:lnSpc>
                <a:spcPts val="1400"/>
              </a:lnSpc>
            </a:pPr>
            <a:r>
              <a:rPr lang="ja-JP" altLang="en-US" sz="1100" spc="50" dirty="0"/>
              <a:t>っあ</a:t>
            </a:r>
          </a:p>
          <a:p>
            <a:pPr>
              <a:lnSpc>
                <a:spcPts val="1400"/>
              </a:lnSpc>
            </a:pPr>
            <a:r>
              <a:rPr lang="ja-JP" altLang="en-US" sz="1100" spc="50" dirty="0"/>
              <a:t>アーレー</a:t>
            </a:r>
            <a:endParaRPr kumimoji="1" lang="ja-JP" altLang="en-US" sz="1100" spc="50" dirty="0"/>
          </a:p>
        </p:txBody>
      </p:sp>
      <p:sp>
        <p:nvSpPr>
          <p:cNvPr id="26" name="テキスト ボックス 25"/>
          <p:cNvSpPr txBox="1"/>
          <p:nvPr/>
        </p:nvSpPr>
        <p:spPr>
          <a:xfrm>
            <a:off x="11516637" y="672281"/>
            <a:ext cx="1077218" cy="1126516"/>
          </a:xfrm>
          <a:prstGeom prst="rect">
            <a:avLst/>
          </a:prstGeom>
          <a:noFill/>
        </p:spPr>
        <p:txBody>
          <a:bodyPr vert="eaVert" wrap="square" lIns="0" tIns="0" rIns="0" bIns="0" rtlCol="0">
            <a:spAutoFit/>
          </a:bodyPr>
          <a:lstStyle/>
          <a:p>
            <a:pPr>
              <a:lnSpc>
                <a:spcPts val="1400"/>
              </a:lnSpc>
            </a:pPr>
            <a:r>
              <a:rPr lang="ja-JP" altLang="en-US" sz="1200" spc="50" dirty="0"/>
              <a:t>となり近所に</a:t>
            </a:r>
          </a:p>
          <a:p>
            <a:pPr>
              <a:lnSpc>
                <a:spcPts val="1400"/>
              </a:lnSpc>
            </a:pPr>
            <a:r>
              <a:rPr lang="ja-JP" altLang="en-US" sz="1200" spc="50" dirty="0"/>
              <a:t>被害はないし</a:t>
            </a:r>
          </a:p>
          <a:p>
            <a:pPr>
              <a:lnSpc>
                <a:spcPts val="1400"/>
              </a:lnSpc>
            </a:pPr>
            <a:endParaRPr lang="ja-JP" altLang="en-US" sz="1200" spc="50" dirty="0"/>
          </a:p>
          <a:p>
            <a:pPr>
              <a:lnSpc>
                <a:spcPts val="1400"/>
              </a:lnSpc>
            </a:pPr>
            <a:r>
              <a:rPr lang="ja-JP" altLang="en-US" sz="1200" spc="50" dirty="0"/>
              <a:t>お宅が留守</a:t>
            </a:r>
          </a:p>
          <a:p>
            <a:pPr>
              <a:lnSpc>
                <a:spcPts val="1400"/>
              </a:lnSpc>
            </a:pPr>
            <a:r>
              <a:rPr lang="ja-JP" altLang="en-US" sz="1200" spc="50" dirty="0"/>
              <a:t>だって知ってて</a:t>
            </a:r>
          </a:p>
          <a:p>
            <a:pPr>
              <a:lnSpc>
                <a:spcPts val="1400"/>
              </a:lnSpc>
            </a:pPr>
            <a:r>
              <a:rPr lang="ja-JP" altLang="en-US" sz="1200" spc="50" dirty="0"/>
              <a:t>入られたかなー</a:t>
            </a:r>
          </a:p>
        </p:txBody>
      </p:sp>
      <p:sp>
        <p:nvSpPr>
          <p:cNvPr id="27" name="テキスト ボックス 26"/>
          <p:cNvSpPr txBox="1"/>
          <p:nvPr/>
        </p:nvSpPr>
        <p:spPr>
          <a:xfrm>
            <a:off x="7057183" y="695260"/>
            <a:ext cx="1436291" cy="1204423"/>
          </a:xfrm>
          <a:prstGeom prst="rect">
            <a:avLst/>
          </a:prstGeom>
          <a:noFill/>
        </p:spPr>
        <p:txBody>
          <a:bodyPr vert="eaVert" wrap="square" lIns="0" tIns="0" rIns="0" bIns="0" rtlCol="0">
            <a:spAutoFit/>
          </a:bodyPr>
          <a:lstStyle/>
          <a:p>
            <a:pPr>
              <a:lnSpc>
                <a:spcPts val="1400"/>
              </a:lnSpc>
            </a:pPr>
            <a:r>
              <a:rPr lang="ja-JP" altLang="en-US" sz="1200" spc="50" dirty="0"/>
              <a:t>ＳＮＳに</a:t>
            </a:r>
          </a:p>
          <a:p>
            <a:pPr>
              <a:lnSpc>
                <a:spcPts val="1400"/>
              </a:lnSpc>
            </a:pPr>
            <a:r>
              <a:rPr lang="ja-JP" altLang="en-US" sz="1200" spc="50" dirty="0"/>
              <a:t>情報あげてたり</a:t>
            </a:r>
          </a:p>
          <a:p>
            <a:pPr>
              <a:lnSpc>
                <a:spcPts val="1400"/>
              </a:lnSpc>
            </a:pPr>
            <a:r>
              <a:rPr lang="ja-JP" altLang="en-US" sz="1200" spc="50" dirty="0"/>
              <a:t>してない？</a:t>
            </a:r>
          </a:p>
          <a:p>
            <a:pPr>
              <a:lnSpc>
                <a:spcPts val="1400"/>
              </a:lnSpc>
            </a:pPr>
            <a:endParaRPr lang="ja-JP" altLang="en-US" sz="1200" spc="50" dirty="0"/>
          </a:p>
          <a:p>
            <a:pPr>
              <a:lnSpc>
                <a:spcPts val="1400"/>
              </a:lnSpc>
            </a:pPr>
            <a:endParaRPr lang="ja-JP" altLang="en-US" sz="1200" spc="50" dirty="0"/>
          </a:p>
          <a:p>
            <a:pPr>
              <a:lnSpc>
                <a:spcPts val="1400"/>
              </a:lnSpc>
            </a:pPr>
            <a:r>
              <a:rPr lang="ja-JP" altLang="en-US" sz="1200" spc="50" dirty="0"/>
              <a:t>留守だって</a:t>
            </a:r>
          </a:p>
          <a:p>
            <a:pPr>
              <a:lnSpc>
                <a:spcPts val="1400"/>
              </a:lnSpc>
            </a:pPr>
            <a:r>
              <a:rPr lang="ja-JP" altLang="en-US" sz="1200" spc="50" dirty="0"/>
              <a:t>わかるような	</a:t>
            </a:r>
            <a:endParaRPr kumimoji="1" lang="ja-JP" altLang="en-US" sz="1200" spc="50" dirty="0"/>
          </a:p>
        </p:txBody>
      </p:sp>
      <p:sp>
        <p:nvSpPr>
          <p:cNvPr id="30" name="テキスト ボックス 29"/>
          <p:cNvSpPr txBox="1"/>
          <p:nvPr/>
        </p:nvSpPr>
        <p:spPr>
          <a:xfrm>
            <a:off x="9470181" y="3330625"/>
            <a:ext cx="538609" cy="715464"/>
          </a:xfrm>
          <a:prstGeom prst="rect">
            <a:avLst/>
          </a:prstGeom>
          <a:noFill/>
        </p:spPr>
        <p:txBody>
          <a:bodyPr vert="eaVert" wrap="square" lIns="0" tIns="0" rIns="0" bIns="0" rtlCol="0">
            <a:spAutoFit/>
          </a:bodyPr>
          <a:lstStyle/>
          <a:p>
            <a:pPr>
              <a:lnSpc>
                <a:spcPts val="1400"/>
              </a:lnSpc>
            </a:pPr>
            <a:r>
              <a:rPr lang="ja-JP" altLang="en-US" sz="1100" spc="50" dirty="0"/>
              <a:t>自慢って</a:t>
            </a:r>
          </a:p>
          <a:p>
            <a:pPr>
              <a:lnSpc>
                <a:spcPts val="1400"/>
              </a:lnSpc>
            </a:pPr>
            <a:r>
              <a:rPr lang="ja-JP" altLang="en-US" sz="1100" spc="50" dirty="0"/>
              <a:t>思われる</a:t>
            </a:r>
          </a:p>
          <a:p>
            <a:pPr>
              <a:lnSpc>
                <a:spcPts val="1400"/>
              </a:lnSpc>
            </a:pPr>
            <a:r>
              <a:rPr lang="ja-JP" altLang="en-US" sz="1100" spc="50" dirty="0"/>
              <a:t>なぁ～</a:t>
            </a:r>
          </a:p>
        </p:txBody>
      </p:sp>
      <p:sp>
        <p:nvSpPr>
          <p:cNvPr id="48" name="テキスト ボックス 47"/>
          <p:cNvSpPr txBox="1"/>
          <p:nvPr/>
        </p:nvSpPr>
        <p:spPr>
          <a:xfrm>
            <a:off x="7390907" y="7586141"/>
            <a:ext cx="179536" cy="1422100"/>
          </a:xfrm>
          <a:prstGeom prst="rect">
            <a:avLst/>
          </a:prstGeom>
          <a:noFill/>
        </p:spPr>
        <p:txBody>
          <a:bodyPr vert="eaVert" wrap="square" lIns="0" tIns="0" rIns="0" bIns="0" rtlCol="0">
            <a:spAutoFit/>
          </a:bodyPr>
          <a:lstStyle/>
          <a:p>
            <a:pPr>
              <a:lnSpc>
                <a:spcPts val="1400"/>
              </a:lnSpc>
            </a:pPr>
            <a:r>
              <a:rPr lang="ja-JP" altLang="en-US" sz="1800" b="1" spc="50" dirty="0"/>
              <a:t>やってました</a:t>
            </a:r>
            <a:endParaRPr kumimoji="1" lang="ja-JP" altLang="en-US" sz="1800" b="1" spc="50" dirty="0"/>
          </a:p>
        </p:txBody>
      </p:sp>
      <p:sp>
        <p:nvSpPr>
          <p:cNvPr id="49" name="テキスト ボックス 48"/>
          <p:cNvSpPr txBox="1"/>
          <p:nvPr/>
        </p:nvSpPr>
        <p:spPr>
          <a:xfrm>
            <a:off x="11879561" y="7596090"/>
            <a:ext cx="179536" cy="806685"/>
          </a:xfrm>
          <a:prstGeom prst="rect">
            <a:avLst/>
          </a:prstGeom>
          <a:noFill/>
        </p:spPr>
        <p:txBody>
          <a:bodyPr vert="eaVert" wrap="square" lIns="0" tIns="0" rIns="0" bIns="0" rtlCol="0">
            <a:spAutoFit/>
          </a:bodyPr>
          <a:lstStyle/>
          <a:p>
            <a:pPr>
              <a:lnSpc>
                <a:spcPts val="1400"/>
              </a:lnSpc>
            </a:pPr>
            <a:r>
              <a:rPr lang="ja-JP" altLang="en-US" sz="2800" spc="50" dirty="0"/>
              <a:t>・・・・</a:t>
            </a:r>
            <a:endParaRPr kumimoji="1" lang="ja-JP" altLang="en-US" sz="2800" spc="50" dirty="0"/>
          </a:p>
        </p:txBody>
      </p:sp>
      <p:sp>
        <p:nvSpPr>
          <p:cNvPr id="51" name="テキスト ボックス 50"/>
          <p:cNvSpPr txBox="1"/>
          <p:nvPr/>
        </p:nvSpPr>
        <p:spPr>
          <a:xfrm>
            <a:off x="4542800" y="727793"/>
            <a:ext cx="1218282" cy="1384503"/>
          </a:xfrm>
          <a:prstGeom prst="rect">
            <a:avLst/>
          </a:prstGeom>
          <a:noFill/>
        </p:spPr>
        <p:txBody>
          <a:bodyPr vert="eaVert" wrap="square" lIns="0" tIns="0" rIns="0" bIns="0" rtlCol="0">
            <a:spAutoFit/>
          </a:bodyPr>
          <a:lstStyle/>
          <a:p>
            <a:pPr>
              <a:lnSpc>
                <a:spcPts val="1900"/>
              </a:lnSpc>
            </a:pPr>
            <a:r>
              <a:rPr lang="ja-JP" altLang="en-US" sz="1400" b="1" spc="50" dirty="0"/>
              <a:t>よく、ネットに</a:t>
            </a:r>
          </a:p>
          <a:p>
            <a:pPr>
              <a:lnSpc>
                <a:spcPts val="1900"/>
              </a:lnSpc>
            </a:pPr>
            <a:r>
              <a:rPr lang="ja-JP" altLang="en-US" sz="1400" b="1" spc="50" dirty="0"/>
              <a:t>上げた写真から</a:t>
            </a:r>
          </a:p>
          <a:p>
            <a:pPr>
              <a:lnSpc>
                <a:spcPts val="1900"/>
              </a:lnSpc>
            </a:pPr>
            <a:r>
              <a:rPr lang="ja-JP" altLang="en-US" sz="1400" b="1" spc="50" dirty="0"/>
              <a:t>住所特定とか</a:t>
            </a:r>
          </a:p>
          <a:p>
            <a:pPr>
              <a:lnSpc>
                <a:spcPts val="1900"/>
              </a:lnSpc>
            </a:pPr>
            <a:r>
              <a:rPr lang="ja-JP" altLang="en-US" sz="1400" b="1" spc="50" dirty="0"/>
              <a:t>聞くけど</a:t>
            </a:r>
          </a:p>
          <a:p>
            <a:pPr>
              <a:lnSpc>
                <a:spcPts val="1900"/>
              </a:lnSpc>
            </a:pPr>
            <a:r>
              <a:rPr lang="ja-JP" altLang="en-US" sz="1400" b="1" spc="50" dirty="0"/>
              <a:t>どゆコト？</a:t>
            </a:r>
            <a:r>
              <a:rPr lang="ja-JP" altLang="en-US" sz="1100" spc="50" dirty="0"/>
              <a:t>	</a:t>
            </a:r>
          </a:p>
        </p:txBody>
      </p:sp>
      <p:sp>
        <p:nvSpPr>
          <p:cNvPr id="52" name="テキスト ボックス 51"/>
          <p:cNvSpPr txBox="1"/>
          <p:nvPr/>
        </p:nvSpPr>
        <p:spPr>
          <a:xfrm>
            <a:off x="6210536" y="627390"/>
            <a:ext cx="179536" cy="2863845"/>
          </a:xfrm>
          <a:prstGeom prst="rect">
            <a:avLst/>
          </a:prstGeom>
          <a:noFill/>
        </p:spPr>
        <p:txBody>
          <a:bodyPr vert="eaVert" wrap="square" lIns="0" tIns="0" rIns="0" bIns="0" rtlCol="0">
            <a:spAutoFit/>
          </a:bodyPr>
          <a:lstStyle/>
          <a:p>
            <a:pPr>
              <a:lnSpc>
                <a:spcPts val="1400"/>
              </a:lnSpc>
            </a:pPr>
            <a:r>
              <a:rPr lang="ja-JP" altLang="en-US" sz="1000" b="1" spc="50" dirty="0"/>
              <a:t>タダでは転びたくないので学習してみよう！</a:t>
            </a:r>
            <a:endParaRPr kumimoji="1" lang="ja-JP" altLang="en-US" sz="1000" b="1" spc="50" dirty="0"/>
          </a:p>
        </p:txBody>
      </p:sp>
      <p:sp>
        <p:nvSpPr>
          <p:cNvPr id="54" name="テキスト ボックス 53"/>
          <p:cNvSpPr txBox="1"/>
          <p:nvPr/>
        </p:nvSpPr>
        <p:spPr>
          <a:xfrm>
            <a:off x="4196659" y="2809848"/>
            <a:ext cx="359073" cy="1170243"/>
          </a:xfrm>
          <a:prstGeom prst="rect">
            <a:avLst/>
          </a:prstGeom>
          <a:noFill/>
        </p:spPr>
        <p:txBody>
          <a:bodyPr vert="eaVert" wrap="square" lIns="0" tIns="0" rIns="0" bIns="0" rtlCol="0">
            <a:spAutoFit/>
          </a:bodyPr>
          <a:lstStyle/>
          <a:p>
            <a:pPr>
              <a:lnSpc>
                <a:spcPts val="1400"/>
              </a:lnSpc>
            </a:pPr>
            <a:r>
              <a:rPr lang="ja-JP" altLang="en-US" sz="1050" spc="50" dirty="0"/>
              <a:t>と思ったので</a:t>
            </a:r>
          </a:p>
          <a:p>
            <a:pPr>
              <a:lnSpc>
                <a:spcPts val="1400"/>
              </a:lnSpc>
            </a:pPr>
            <a:r>
              <a:rPr lang="ja-JP" altLang="en-US" sz="1050" spc="50" dirty="0"/>
              <a:t>調べてみた！</a:t>
            </a:r>
            <a:endParaRPr kumimoji="1" lang="ja-JP" altLang="en-US" sz="1050" spc="50" dirty="0"/>
          </a:p>
        </p:txBody>
      </p:sp>
      <p:sp>
        <p:nvSpPr>
          <p:cNvPr id="55" name="テキスト ボックス 54"/>
          <p:cNvSpPr txBox="1"/>
          <p:nvPr/>
        </p:nvSpPr>
        <p:spPr>
          <a:xfrm>
            <a:off x="5708038" y="3964475"/>
            <a:ext cx="718145" cy="1915441"/>
          </a:xfrm>
          <a:prstGeom prst="rect">
            <a:avLst/>
          </a:prstGeom>
          <a:noFill/>
        </p:spPr>
        <p:txBody>
          <a:bodyPr vert="eaVert" wrap="square" lIns="0" tIns="0" rIns="0" bIns="0" rtlCol="0">
            <a:spAutoFit/>
          </a:bodyPr>
          <a:lstStyle/>
          <a:p>
            <a:pPr>
              <a:lnSpc>
                <a:spcPts val="1400"/>
              </a:lnSpc>
            </a:pPr>
            <a:r>
              <a:rPr lang="ja-JP" altLang="en-US" sz="1050" spc="50" dirty="0"/>
              <a:t>特定のアプリを使えば</a:t>
            </a:r>
          </a:p>
          <a:p>
            <a:pPr>
              <a:lnSpc>
                <a:spcPts val="1400"/>
              </a:lnSpc>
            </a:pPr>
            <a:r>
              <a:rPr lang="ja-JP" altLang="en-US" sz="1050" spc="50" dirty="0"/>
              <a:t>撮影場所を地図アプリで</a:t>
            </a:r>
          </a:p>
          <a:p>
            <a:pPr>
              <a:lnSpc>
                <a:spcPts val="1400"/>
              </a:lnSpc>
            </a:pPr>
            <a:r>
              <a:rPr lang="ja-JP" altLang="en-US" sz="1050" spc="50" dirty="0"/>
              <a:t>見ることができるのだ！	</a:t>
            </a:r>
          </a:p>
        </p:txBody>
      </p:sp>
      <p:sp>
        <p:nvSpPr>
          <p:cNvPr id="56" name="テキスト ボックス 55"/>
          <p:cNvSpPr txBox="1"/>
          <p:nvPr/>
        </p:nvSpPr>
        <p:spPr>
          <a:xfrm>
            <a:off x="2116399" y="3918137"/>
            <a:ext cx="718145" cy="826758"/>
          </a:xfrm>
          <a:prstGeom prst="rect">
            <a:avLst/>
          </a:prstGeom>
          <a:noFill/>
        </p:spPr>
        <p:txBody>
          <a:bodyPr vert="eaVert" wrap="square" lIns="0" tIns="0" rIns="0" bIns="0" rtlCol="0">
            <a:spAutoFit/>
          </a:bodyPr>
          <a:lstStyle/>
          <a:p>
            <a:pPr>
              <a:lnSpc>
                <a:spcPts val="1400"/>
              </a:lnSpc>
            </a:pPr>
            <a:r>
              <a:rPr lang="ja-JP" altLang="en-US" sz="1050" spc="50" dirty="0"/>
              <a:t>見られたく</a:t>
            </a:r>
          </a:p>
          <a:p>
            <a:pPr>
              <a:lnSpc>
                <a:spcPts val="1400"/>
              </a:lnSpc>
            </a:pPr>
            <a:r>
              <a:rPr lang="ja-JP" altLang="en-US" sz="1050" spc="50" dirty="0"/>
              <a:t>ないなら</a:t>
            </a:r>
          </a:p>
          <a:p>
            <a:pPr>
              <a:lnSpc>
                <a:spcPts val="1400"/>
              </a:lnSpc>
            </a:pPr>
            <a:r>
              <a:rPr lang="ja-JP" altLang="en-US" sz="1050" spc="50" dirty="0"/>
              <a:t>ＧＰＳを</a:t>
            </a:r>
          </a:p>
          <a:p>
            <a:pPr>
              <a:lnSpc>
                <a:spcPts val="1400"/>
              </a:lnSpc>
            </a:pPr>
            <a:r>
              <a:rPr lang="ja-JP" altLang="en-US" sz="1050" spc="50" dirty="0"/>
              <a:t>オフにするか</a:t>
            </a:r>
            <a:endParaRPr kumimoji="1" lang="ja-JP" altLang="en-US" sz="1050" spc="50" dirty="0"/>
          </a:p>
        </p:txBody>
      </p:sp>
      <p:sp>
        <p:nvSpPr>
          <p:cNvPr id="59" name="テキスト ボックス 58"/>
          <p:cNvSpPr txBox="1"/>
          <p:nvPr/>
        </p:nvSpPr>
        <p:spPr>
          <a:xfrm>
            <a:off x="1111352" y="775185"/>
            <a:ext cx="2667397" cy="1384503"/>
          </a:xfrm>
          <a:prstGeom prst="rect">
            <a:avLst/>
          </a:prstGeom>
          <a:noFill/>
        </p:spPr>
        <p:txBody>
          <a:bodyPr vert="eaVert" wrap="square" lIns="0" tIns="0" rIns="0" bIns="0" rtlCol="0">
            <a:spAutoFit/>
          </a:bodyPr>
          <a:lstStyle/>
          <a:p>
            <a:pPr>
              <a:lnSpc>
                <a:spcPts val="1600"/>
              </a:lnSpc>
            </a:pPr>
            <a:r>
              <a:rPr lang="ja-JP" altLang="en-US" sz="1050" spc="50" dirty="0"/>
              <a:t>デジタル写真には</a:t>
            </a:r>
          </a:p>
          <a:p>
            <a:pPr>
              <a:lnSpc>
                <a:spcPts val="1600"/>
              </a:lnSpc>
            </a:pPr>
            <a:r>
              <a:rPr lang="ja-JP" altLang="en-US" sz="1050" spc="50" dirty="0"/>
              <a:t>必ず、画像と一緒に</a:t>
            </a:r>
          </a:p>
          <a:p>
            <a:pPr>
              <a:lnSpc>
                <a:spcPts val="1600"/>
              </a:lnSpc>
            </a:pPr>
            <a:r>
              <a:rPr lang="ja-JP" altLang="en-US" sz="1050" spc="50" dirty="0"/>
              <a:t>カメラの情報</a:t>
            </a:r>
          </a:p>
          <a:p>
            <a:pPr>
              <a:lnSpc>
                <a:spcPts val="1600"/>
              </a:lnSpc>
            </a:pPr>
            <a:r>
              <a:rPr lang="ja-JP" altLang="en-US" sz="1050" spc="50" dirty="0"/>
              <a:t>撮影した日時</a:t>
            </a:r>
          </a:p>
          <a:p>
            <a:pPr>
              <a:lnSpc>
                <a:spcPts val="1600"/>
              </a:lnSpc>
            </a:pPr>
            <a:endParaRPr lang="ja-JP" altLang="en-US" sz="1050" spc="50" dirty="0"/>
          </a:p>
          <a:p>
            <a:pPr>
              <a:lnSpc>
                <a:spcPts val="1600"/>
              </a:lnSpc>
            </a:pPr>
            <a:endParaRPr lang="ja-JP" altLang="en-US" sz="1050" spc="50" dirty="0"/>
          </a:p>
          <a:p>
            <a:pPr>
              <a:lnSpc>
                <a:spcPts val="1600"/>
              </a:lnSpc>
            </a:pPr>
            <a:endParaRPr lang="ja-JP" altLang="en-US" sz="1050" spc="50" dirty="0"/>
          </a:p>
          <a:p>
            <a:pPr>
              <a:lnSpc>
                <a:spcPts val="1600"/>
              </a:lnSpc>
            </a:pPr>
            <a:endParaRPr lang="ja-JP" altLang="en-US" sz="1050" spc="50" dirty="0"/>
          </a:p>
          <a:p>
            <a:pPr>
              <a:lnSpc>
                <a:spcPts val="1600"/>
              </a:lnSpc>
            </a:pPr>
            <a:endParaRPr lang="ja-JP" altLang="en-US" sz="1050" spc="50" dirty="0"/>
          </a:p>
          <a:p>
            <a:pPr>
              <a:lnSpc>
                <a:spcPts val="1600"/>
              </a:lnSpc>
            </a:pPr>
            <a:endParaRPr lang="ja-JP" altLang="en-US" sz="1050" spc="50" dirty="0"/>
          </a:p>
          <a:p>
            <a:pPr>
              <a:lnSpc>
                <a:spcPts val="1600"/>
              </a:lnSpc>
            </a:pPr>
            <a:r>
              <a:rPr lang="ja-JP" altLang="en-US" sz="1050" spc="50" dirty="0"/>
              <a:t>そして</a:t>
            </a:r>
          </a:p>
          <a:p>
            <a:pPr>
              <a:lnSpc>
                <a:spcPts val="1600"/>
              </a:lnSpc>
            </a:pPr>
            <a:r>
              <a:rPr lang="ja-JP" altLang="en-US" sz="1050" spc="50" dirty="0"/>
              <a:t>撮影場所の</a:t>
            </a:r>
          </a:p>
          <a:p>
            <a:pPr>
              <a:lnSpc>
                <a:spcPts val="1600"/>
              </a:lnSpc>
            </a:pPr>
            <a:r>
              <a:rPr lang="ja-JP" altLang="en-US" sz="1050" spc="50" dirty="0"/>
              <a:t>情報が記録される！</a:t>
            </a:r>
            <a:endParaRPr kumimoji="1" lang="ja-JP" altLang="en-US" sz="1050" spc="50" dirty="0"/>
          </a:p>
        </p:txBody>
      </p:sp>
      <p:pic>
        <p:nvPicPr>
          <p:cNvPr id="2" name="図 1"/>
          <p:cNvPicPr>
            <a:picLocks noChangeAspect="1"/>
          </p:cNvPicPr>
          <p:nvPr/>
        </p:nvPicPr>
        <p:blipFill>
          <a:blip r:embed="rId3"/>
          <a:stretch>
            <a:fillRect/>
          </a:stretch>
        </p:blipFill>
        <p:spPr>
          <a:xfrm>
            <a:off x="6546781" y="4508644"/>
            <a:ext cx="11250" cy="236250"/>
          </a:xfrm>
          <a:prstGeom prst="rect">
            <a:avLst/>
          </a:prstGeom>
        </p:spPr>
      </p:pic>
      <p:pic>
        <p:nvPicPr>
          <p:cNvPr id="4" name="図 3"/>
          <p:cNvPicPr>
            <a:picLocks noChangeAspect="1"/>
          </p:cNvPicPr>
          <p:nvPr/>
        </p:nvPicPr>
        <p:blipFill>
          <a:blip r:embed="rId3"/>
          <a:stretch>
            <a:fillRect/>
          </a:stretch>
        </p:blipFill>
        <p:spPr>
          <a:xfrm>
            <a:off x="6699181" y="4661044"/>
            <a:ext cx="11250" cy="236250"/>
          </a:xfrm>
          <a:prstGeom prst="rect">
            <a:avLst/>
          </a:prstGeom>
        </p:spPr>
      </p:pic>
      <p:sp>
        <p:nvSpPr>
          <p:cNvPr id="5" name="正方形/長方形 4"/>
          <p:cNvSpPr/>
          <p:nvPr/>
        </p:nvSpPr>
        <p:spPr>
          <a:xfrm>
            <a:off x="9069763" y="1476975"/>
            <a:ext cx="588976" cy="307777"/>
          </a:xfrm>
          <a:prstGeom prst="rect">
            <a:avLst/>
          </a:prstGeom>
        </p:spPr>
        <p:txBody>
          <a:bodyPr wrap="square">
            <a:spAutoFit/>
          </a:bodyPr>
          <a:lstStyle/>
          <a:p>
            <a:r>
              <a:rPr lang="ja-JP" altLang="en-US" sz="1400" dirty="0"/>
              <a:t>!?</a:t>
            </a:r>
          </a:p>
        </p:txBody>
      </p:sp>
      <p:sp>
        <p:nvSpPr>
          <p:cNvPr id="35" name="テキスト ボックス 34"/>
          <p:cNvSpPr txBox="1"/>
          <p:nvPr/>
        </p:nvSpPr>
        <p:spPr>
          <a:xfrm>
            <a:off x="12384402" y="3491235"/>
            <a:ext cx="179536" cy="1204423"/>
          </a:xfrm>
          <a:prstGeom prst="rect">
            <a:avLst/>
          </a:prstGeom>
          <a:noFill/>
        </p:spPr>
        <p:txBody>
          <a:bodyPr vert="eaVert" wrap="square" lIns="0" tIns="0" rIns="0" bIns="0" rtlCol="0">
            <a:spAutoFit/>
          </a:bodyPr>
          <a:lstStyle/>
          <a:p>
            <a:pPr>
              <a:lnSpc>
                <a:spcPts val="1400"/>
              </a:lnSpc>
            </a:pPr>
            <a:r>
              <a:rPr lang="ja-JP" altLang="en-US" sz="1200" b="1" spc="50" dirty="0"/>
              <a:t>事件の 要因</a:t>
            </a:r>
            <a:r>
              <a:rPr lang="en-US" altLang="ja-JP" sz="1200" b="1" spc="50" dirty="0"/>
              <a:t>…</a:t>
            </a:r>
            <a:r>
              <a:rPr lang="ja-JP" altLang="en-US" sz="1200" b="1" spc="50" dirty="0"/>
              <a:t>？</a:t>
            </a:r>
            <a:endParaRPr kumimoji="1" lang="ja-JP" altLang="en-US" sz="1200" b="1" spc="50" dirty="0"/>
          </a:p>
        </p:txBody>
      </p:sp>
      <p:sp>
        <p:nvSpPr>
          <p:cNvPr id="36" name="テキスト ボックス 35"/>
          <p:cNvSpPr txBox="1"/>
          <p:nvPr/>
        </p:nvSpPr>
        <p:spPr>
          <a:xfrm>
            <a:off x="12348251" y="5418857"/>
            <a:ext cx="180819" cy="1204423"/>
          </a:xfrm>
          <a:prstGeom prst="rect">
            <a:avLst/>
          </a:prstGeom>
          <a:noFill/>
        </p:spPr>
        <p:txBody>
          <a:bodyPr vert="eaVert" wrap="square" lIns="0" tIns="0" rIns="0" bIns="0" rtlCol="0">
            <a:spAutoFit/>
          </a:bodyPr>
          <a:lstStyle/>
          <a:p>
            <a:pPr>
              <a:lnSpc>
                <a:spcPts val="1400"/>
              </a:lnSpc>
            </a:pPr>
            <a:r>
              <a:rPr lang="ja-JP" altLang="en-US" sz="1200" b="1" spc="50" dirty="0"/>
              <a:t>直接の 契機</a:t>
            </a:r>
            <a:r>
              <a:rPr lang="en-US" altLang="ja-JP" sz="1200" b="1" spc="50" dirty="0"/>
              <a:t>…</a:t>
            </a:r>
            <a:r>
              <a:rPr lang="ja-JP" altLang="en-US" sz="1200" b="1" spc="50" dirty="0"/>
              <a:t>？</a:t>
            </a:r>
            <a:endParaRPr kumimoji="1" lang="ja-JP" altLang="en-US" sz="1200" b="1" spc="50" dirty="0"/>
          </a:p>
        </p:txBody>
      </p:sp>
      <p:sp>
        <p:nvSpPr>
          <p:cNvPr id="37" name="テキスト ボックス 36"/>
          <p:cNvSpPr txBox="1"/>
          <p:nvPr/>
        </p:nvSpPr>
        <p:spPr>
          <a:xfrm>
            <a:off x="7856594" y="3394970"/>
            <a:ext cx="897682" cy="971658"/>
          </a:xfrm>
          <a:prstGeom prst="rect">
            <a:avLst/>
          </a:prstGeom>
          <a:noFill/>
        </p:spPr>
        <p:txBody>
          <a:bodyPr vert="eaVert" wrap="square" lIns="0" tIns="0" rIns="0" bIns="0" rtlCol="0">
            <a:spAutoFit/>
          </a:bodyPr>
          <a:lstStyle/>
          <a:p>
            <a:pPr>
              <a:lnSpc>
                <a:spcPts val="1400"/>
              </a:lnSpc>
            </a:pPr>
            <a:r>
              <a:rPr lang="ja-JP" altLang="en-US" sz="1100" spc="50" dirty="0"/>
              <a:t>「有休とって</a:t>
            </a:r>
          </a:p>
          <a:p>
            <a:pPr>
              <a:lnSpc>
                <a:spcPts val="1400"/>
              </a:lnSpc>
            </a:pPr>
            <a:r>
              <a:rPr lang="ja-JP" altLang="en-US" sz="1100" spc="50" dirty="0"/>
              <a:t>家族サービス</a:t>
            </a:r>
          </a:p>
          <a:p>
            <a:pPr>
              <a:lnSpc>
                <a:spcPts val="1400"/>
              </a:lnSpc>
            </a:pPr>
            <a:r>
              <a:rPr lang="ja-JP" altLang="en-US" sz="1100" spc="50" dirty="0"/>
              <a:t>してきます」</a:t>
            </a:r>
          </a:p>
          <a:p>
            <a:pPr>
              <a:lnSpc>
                <a:spcPts val="1400"/>
              </a:lnSpc>
            </a:pPr>
            <a:r>
              <a:rPr lang="en-US" altLang="ja-JP" sz="1100" spc="50" dirty="0"/>
              <a:t>…</a:t>
            </a:r>
            <a:r>
              <a:rPr lang="ja-JP" altLang="en-US" sz="1100" spc="50" dirty="0"/>
              <a:t>っと	</a:t>
            </a:r>
          </a:p>
        </p:txBody>
      </p:sp>
      <p:sp>
        <p:nvSpPr>
          <p:cNvPr id="38" name="テキスト ボックス 37"/>
          <p:cNvSpPr txBox="1"/>
          <p:nvPr/>
        </p:nvSpPr>
        <p:spPr>
          <a:xfrm rot="20525622">
            <a:off x="9802041" y="7735455"/>
            <a:ext cx="179536" cy="960443"/>
          </a:xfrm>
          <a:prstGeom prst="rect">
            <a:avLst/>
          </a:prstGeom>
          <a:noFill/>
        </p:spPr>
        <p:txBody>
          <a:bodyPr vert="eaVert" wrap="square" lIns="0" tIns="0" rIns="0" bIns="0" rtlCol="0">
            <a:spAutoFit/>
          </a:bodyPr>
          <a:lstStyle/>
          <a:p>
            <a:pPr>
              <a:lnSpc>
                <a:spcPts val="1400"/>
              </a:lnSpc>
            </a:pPr>
            <a:r>
              <a:rPr lang="ja-JP" altLang="en-US" sz="1100" spc="50" dirty="0"/>
              <a:t>・・・ かーなぁ</a:t>
            </a:r>
            <a:endParaRPr kumimoji="1" lang="ja-JP" altLang="en-US" sz="1100" spc="50" dirty="0"/>
          </a:p>
        </p:txBody>
      </p:sp>
      <p:sp>
        <p:nvSpPr>
          <p:cNvPr id="39" name="テキスト ボックス 38"/>
          <p:cNvSpPr txBox="1"/>
          <p:nvPr/>
        </p:nvSpPr>
        <p:spPr>
          <a:xfrm>
            <a:off x="895797" y="3918137"/>
            <a:ext cx="718145" cy="1017334"/>
          </a:xfrm>
          <a:prstGeom prst="rect">
            <a:avLst/>
          </a:prstGeom>
          <a:noFill/>
        </p:spPr>
        <p:txBody>
          <a:bodyPr vert="eaVert" wrap="square" lIns="0" tIns="0" rIns="0" bIns="0" rtlCol="0">
            <a:spAutoFit/>
          </a:bodyPr>
          <a:lstStyle/>
          <a:p>
            <a:pPr>
              <a:lnSpc>
                <a:spcPts val="1400"/>
              </a:lnSpc>
            </a:pPr>
            <a:r>
              <a:rPr lang="ja-JP" altLang="en-US" sz="1050" spc="50" dirty="0"/>
              <a:t>投稿する前に</a:t>
            </a:r>
          </a:p>
          <a:p>
            <a:pPr>
              <a:lnSpc>
                <a:spcPts val="1400"/>
              </a:lnSpc>
            </a:pPr>
            <a:r>
              <a:rPr lang="ja-JP" altLang="en-US" sz="1050" spc="50" dirty="0"/>
              <a:t>この情報を削除</a:t>
            </a:r>
          </a:p>
          <a:p>
            <a:pPr>
              <a:lnSpc>
                <a:spcPts val="1400"/>
              </a:lnSpc>
            </a:pPr>
            <a:r>
              <a:rPr lang="ja-JP" altLang="en-US" sz="1050" spc="50" dirty="0"/>
              <a:t>するアプリを</a:t>
            </a:r>
          </a:p>
          <a:p>
            <a:pPr>
              <a:lnSpc>
                <a:spcPts val="1400"/>
              </a:lnSpc>
            </a:pPr>
            <a:r>
              <a:rPr lang="ja-JP" altLang="en-US" sz="1050" spc="50" dirty="0"/>
              <a:t>使うしかない</a:t>
            </a:r>
            <a:r>
              <a:rPr lang="en-US" altLang="ja-JP" sz="1050" spc="50" dirty="0"/>
              <a:t>…</a:t>
            </a:r>
            <a:endParaRPr kumimoji="1" lang="ja-JP" altLang="en-US" sz="1050" spc="50" dirty="0"/>
          </a:p>
        </p:txBody>
      </p:sp>
      <p:sp>
        <p:nvSpPr>
          <p:cNvPr id="40" name="テキスト ボックス 39"/>
          <p:cNvSpPr txBox="1"/>
          <p:nvPr/>
        </p:nvSpPr>
        <p:spPr>
          <a:xfrm>
            <a:off x="2923178" y="6614468"/>
            <a:ext cx="897682" cy="1189053"/>
          </a:xfrm>
          <a:prstGeom prst="rect">
            <a:avLst/>
          </a:prstGeom>
          <a:noFill/>
        </p:spPr>
        <p:txBody>
          <a:bodyPr vert="eaVert" wrap="square" lIns="0" tIns="0" rIns="0" bIns="0" rtlCol="0">
            <a:spAutoFit/>
          </a:bodyPr>
          <a:lstStyle/>
          <a:p>
            <a:pPr>
              <a:lnSpc>
                <a:spcPts val="1400"/>
              </a:lnSpc>
            </a:pPr>
            <a:r>
              <a:rPr lang="ja-JP" altLang="en-US" sz="1050" spc="50" dirty="0"/>
              <a:t>大体さ</a:t>
            </a:r>
          </a:p>
          <a:p>
            <a:pPr>
              <a:lnSpc>
                <a:spcPts val="1400"/>
              </a:lnSpc>
            </a:pPr>
            <a:r>
              <a:rPr lang="ja-JP" altLang="en-US" sz="1050" spc="50" dirty="0"/>
              <a:t>なんでコッチが</a:t>
            </a:r>
          </a:p>
          <a:p>
            <a:pPr>
              <a:lnSpc>
                <a:spcPts val="1400"/>
              </a:lnSpc>
            </a:pPr>
            <a:r>
              <a:rPr lang="ja-JP" altLang="en-US" sz="1050" spc="50" dirty="0"/>
              <a:t>そんなコト</a:t>
            </a:r>
          </a:p>
          <a:p>
            <a:pPr>
              <a:lnSpc>
                <a:spcPts val="1400"/>
              </a:lnSpc>
            </a:pPr>
            <a:r>
              <a:rPr lang="ja-JP" altLang="en-US" sz="1050" spc="50" dirty="0"/>
              <a:t>いちいちしなきゃ</a:t>
            </a:r>
          </a:p>
          <a:p>
            <a:pPr>
              <a:lnSpc>
                <a:spcPts val="1400"/>
              </a:lnSpc>
            </a:pPr>
            <a:r>
              <a:rPr lang="ja-JP" altLang="en-US" sz="1050" spc="50" dirty="0"/>
              <a:t>ならないのっ</a:t>
            </a:r>
            <a:endParaRPr kumimoji="1" lang="ja-JP" altLang="en-US" sz="1050" spc="50" dirty="0"/>
          </a:p>
        </p:txBody>
      </p:sp>
      <p:sp>
        <p:nvSpPr>
          <p:cNvPr id="41" name="テキスト ボックス 40"/>
          <p:cNvSpPr txBox="1"/>
          <p:nvPr/>
        </p:nvSpPr>
        <p:spPr>
          <a:xfrm>
            <a:off x="895797" y="6639577"/>
            <a:ext cx="538609" cy="1576098"/>
          </a:xfrm>
          <a:prstGeom prst="rect">
            <a:avLst/>
          </a:prstGeom>
          <a:noFill/>
        </p:spPr>
        <p:txBody>
          <a:bodyPr vert="eaVert" wrap="square" lIns="0" tIns="0" rIns="0" bIns="0" rtlCol="0">
            <a:spAutoFit/>
          </a:bodyPr>
          <a:lstStyle/>
          <a:p>
            <a:pPr>
              <a:lnSpc>
                <a:spcPts val="1400"/>
              </a:lnSpc>
            </a:pPr>
            <a:r>
              <a:rPr lang="ja-JP" altLang="en-US" sz="1100" b="1" spc="50" dirty="0"/>
              <a:t>自分のプライバシーは</a:t>
            </a:r>
          </a:p>
          <a:p>
            <a:pPr>
              <a:lnSpc>
                <a:spcPts val="1400"/>
              </a:lnSpc>
            </a:pPr>
            <a:r>
              <a:rPr lang="ja-JP" altLang="en-US" sz="1100" b="1" spc="50" dirty="0"/>
              <a:t>自分で護る！</a:t>
            </a:r>
          </a:p>
          <a:p>
            <a:pPr>
              <a:lnSpc>
                <a:spcPts val="1400"/>
              </a:lnSpc>
            </a:pPr>
            <a:r>
              <a:rPr lang="ja-JP" altLang="en-US" sz="1100" b="1" spc="50" dirty="0"/>
              <a:t>これしかないんだよね</a:t>
            </a:r>
            <a:r>
              <a:rPr lang="en-US" altLang="ja-JP" sz="1100" b="1" spc="50" dirty="0"/>
              <a:t>…</a:t>
            </a:r>
            <a:endParaRPr kumimoji="1" lang="ja-JP" altLang="en-US" sz="1100" b="1" spc="50" dirty="0"/>
          </a:p>
        </p:txBody>
      </p:sp>
      <p:sp>
        <p:nvSpPr>
          <p:cNvPr id="42" name="テキスト ボックス 41"/>
          <p:cNvSpPr txBox="1"/>
          <p:nvPr/>
        </p:nvSpPr>
        <p:spPr>
          <a:xfrm>
            <a:off x="4479810" y="7359056"/>
            <a:ext cx="359073" cy="1017334"/>
          </a:xfrm>
          <a:prstGeom prst="rect">
            <a:avLst/>
          </a:prstGeom>
          <a:noFill/>
        </p:spPr>
        <p:txBody>
          <a:bodyPr vert="eaVert" wrap="square" lIns="0" tIns="0" rIns="0" bIns="0" rtlCol="0">
            <a:spAutoFit/>
          </a:bodyPr>
          <a:lstStyle/>
          <a:p>
            <a:pPr>
              <a:lnSpc>
                <a:spcPts val="1400"/>
              </a:lnSpc>
            </a:pPr>
            <a:r>
              <a:rPr lang="ja-JP" altLang="en-US" sz="1050" spc="50" dirty="0"/>
              <a:t>ですっ</a:t>
            </a:r>
          </a:p>
          <a:p>
            <a:pPr>
              <a:lnSpc>
                <a:spcPts val="1400"/>
              </a:lnSpc>
            </a:pPr>
            <a:r>
              <a:rPr lang="ja-JP" altLang="en-US" sz="1050" spc="50" dirty="0"/>
              <a:t>てよ！</a:t>
            </a:r>
            <a:endParaRPr kumimoji="1" lang="ja-JP" altLang="en-US" sz="1050" spc="50" dirty="0"/>
          </a:p>
        </p:txBody>
      </p:sp>
      <p:sp>
        <p:nvSpPr>
          <p:cNvPr id="43" name="正方形/長方形 42"/>
          <p:cNvSpPr/>
          <p:nvPr/>
        </p:nvSpPr>
        <p:spPr>
          <a:xfrm>
            <a:off x="1274708" y="8920148"/>
            <a:ext cx="5622777" cy="215444"/>
          </a:xfrm>
          <a:prstGeom prst="rect">
            <a:avLst/>
          </a:prstGeom>
        </p:spPr>
        <p:txBody>
          <a:bodyPr wrap="square">
            <a:spAutoFit/>
          </a:bodyPr>
          <a:lstStyle/>
          <a:p>
            <a:r>
              <a:rPr lang="en-US" altLang="ja-JP" sz="800" b="1" dirty="0"/>
              <a:t>※</a:t>
            </a:r>
            <a:r>
              <a:rPr lang="ja-JP" altLang="en-US" sz="800" b="1" dirty="0"/>
              <a:t>全てのアプリサービスで</a:t>
            </a:r>
            <a:r>
              <a:rPr lang="en-US" altLang="ja-JP" sz="800" b="1" dirty="0" err="1"/>
              <a:t>Exif</a:t>
            </a:r>
            <a:r>
              <a:rPr lang="ja-JP" altLang="en-US" sz="800" b="1" dirty="0"/>
              <a:t>情報が自動削除されるわけではありませんので，最大限の注意を払って使用しましょう。</a:t>
            </a:r>
          </a:p>
        </p:txBody>
      </p:sp>
    </p:spTree>
    <p:extLst>
      <p:ext uri="{BB962C8B-B14F-4D97-AF65-F5344CB8AC3E}">
        <p14:creationId xmlns:p14="http://schemas.microsoft.com/office/powerpoint/2010/main" val="220552192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10.0&quot;&gt;&lt;object type=&quot;1&quot; unique_id=&quot;10001&quot;&gt;&lt;object type=&quot;2&quot; unique_id=&quot;11027&quot;&gt;&lt;object type=&quot;3&quot; unique_id=&quot;11028&quot;&gt;&lt;property id=&quot;20148&quot; value=&quot;5&quot;/&gt;&lt;property id=&quot;20300&quot; value=&quot;スライド 1&quot;/&gt;&lt;property id=&quot;20307&quot; value=&quot;256&quot;/&gt;&lt;/object&gt;&lt;object type=&quot;3&quot; unique_id=&quot;11029&quot;&gt;&lt;property id=&quot;20148&quot; value=&quot;5&quot;/&gt;&lt;property id=&quot;20300&quot; value=&quot;スライド 2&quot;/&gt;&lt;property id=&quot;20307&quot; value=&quot;257&quot;/&gt;&lt;/object&gt;&lt;/object&gt;&lt;object type=&quot;8&quot; unique_id=&quot;11033&quot;&gt;&lt;/object&gt;&lt;/object&gt;&lt;/database&gt;"/>
  <p:tag name="SECTOMILLISECCONVERTED" val="1"/>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wrap="none" lIns="91440" tIns="45720" rIns="91440" bIns="45720">
        <a:spAutoFit/>
      </a:bodyPr>
      <a:lstStyle>
        <a:defPPr algn="ctr">
          <a:defRPr sz="5400" b="1" cap="none" spc="0" dirty="0">
            <a:ln w="254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defRPr>
        </a:defPPr>
      </a:lstStyle>
    </a:spDef>
    <a:txDef>
      <a:spPr>
        <a:noFill/>
      </a:spPr>
      <a:bodyPr vert="eaVert" wrap="square" lIns="0" tIns="0" rIns="0" bIns="0" rtlCol="0">
        <a:spAutoFit/>
      </a:bodyPr>
      <a:lstStyle>
        <a:defPPr>
          <a:lnSpc>
            <a:spcPts val="2000"/>
          </a:lnSpc>
          <a:defRPr kumimoji="1" sz="3200" kern="1600" dirty="0" smtClean="0"/>
        </a:defPPr>
      </a:lstStyle>
    </a:txDef>
  </a:objectDefaults>
  <a:extraClrSchemeLst/>
</a:theme>
</file>

<file path=docProps/app.xml><?xml version="1.0" encoding="utf-8"?>
<Properties xmlns="http://schemas.openxmlformats.org/officeDocument/2006/extended-properties" xmlns:vt="http://schemas.openxmlformats.org/officeDocument/2006/docPropsVTypes">
  <TotalTime>4572</TotalTime>
  <Words>1021</Words>
  <Application>Microsoft Macintosh PowerPoint</Application>
  <PresentationFormat>ユーザー設定</PresentationFormat>
  <Paragraphs>131</Paragraphs>
  <Slides>2</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vt:i4>
      </vt:variant>
    </vt:vector>
  </HeadingPairs>
  <TitlesOfParts>
    <vt:vector size="6" baseType="lpstr">
      <vt:lpstr>ＭＳ Ｐゴシック</vt:lpstr>
      <vt:lpstr>Arial</vt:lpstr>
      <vt:lpstr>Calibri</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crestec</dc:creator>
  <cp:lastModifiedBy>crestec tokyo</cp:lastModifiedBy>
  <cp:revision>93</cp:revision>
  <cp:lastPrinted>2018-11-28T07:37:27Z</cp:lastPrinted>
  <dcterms:created xsi:type="dcterms:W3CDTF">2018-07-12T05:37:15Z</dcterms:created>
  <dcterms:modified xsi:type="dcterms:W3CDTF">2021-02-17T05:57:21Z</dcterms:modified>
</cp:coreProperties>
</file>