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3104813" cy="9253538"/>
  <p:notesSz cx="9926638" cy="14355763"/>
  <p:custDataLst>
    <p:tags r:id="rId4"/>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303" autoAdjust="0"/>
  </p:normalViewPr>
  <p:slideViewPr>
    <p:cSldViewPr>
      <p:cViewPr varScale="1">
        <p:scale>
          <a:sx n="87" d="100"/>
          <a:sy n="87" d="100"/>
        </p:scale>
        <p:origin x="-1104" y="-90"/>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8" y="306289"/>
            <a:ext cx="5616624" cy="630942"/>
          </a:xfrm>
          <a:prstGeom prst="rect">
            <a:avLst/>
          </a:prstGeom>
          <a:noFill/>
        </p:spPr>
        <p:txBody>
          <a:bodyPr wrap="square" rtlCol="0">
            <a:spAutoFit/>
          </a:bodyPr>
          <a:lstStyle/>
          <a:p>
            <a:pPr>
              <a:lnSpc>
                <a:spcPts val="1400"/>
              </a:lnSpc>
            </a:pPr>
            <a:r>
              <a:rPr lang="ja-JP" altLang="en-US" sz="1100" b="1" dirty="0">
                <a:latin typeface="+mj-ea"/>
                <a:ea typeface="+mj-ea"/>
              </a:rPr>
              <a:t>運動会や合唱コンクール</a:t>
            </a:r>
            <a:r>
              <a:rPr lang="ja-JP" altLang="en-US" sz="1100" b="1" dirty="0" smtClean="0">
                <a:latin typeface="+mj-ea"/>
                <a:ea typeface="+mj-ea"/>
              </a:rPr>
              <a:t>など</a:t>
            </a:r>
            <a:r>
              <a:rPr lang="en-US" altLang="ja-JP" sz="1100" b="1" dirty="0" smtClean="0">
                <a:latin typeface="+mj-ea"/>
                <a:ea typeface="+mj-ea"/>
              </a:rPr>
              <a:t>, </a:t>
            </a:r>
            <a:r>
              <a:rPr lang="ja-JP" altLang="en-US" sz="1100" b="1" dirty="0" smtClean="0">
                <a:latin typeface="+mj-ea"/>
                <a:ea typeface="+mj-ea"/>
              </a:rPr>
              <a:t>我が子</a:t>
            </a:r>
            <a:r>
              <a:rPr lang="ja-JP" altLang="en-US" sz="1100" b="1" dirty="0">
                <a:latin typeface="+mj-ea"/>
                <a:ea typeface="+mj-ea"/>
              </a:rPr>
              <a:t>の活躍は撮影したいものですね。</a:t>
            </a:r>
          </a:p>
          <a:p>
            <a:pPr>
              <a:lnSpc>
                <a:spcPts val="1400"/>
              </a:lnSpc>
            </a:pPr>
            <a:r>
              <a:rPr lang="ja-JP" altLang="en-US" sz="1100" b="1" dirty="0">
                <a:latin typeface="+mj-ea"/>
                <a:ea typeface="+mj-ea"/>
              </a:rPr>
              <a:t>今回</a:t>
            </a:r>
            <a:r>
              <a:rPr lang="ja-JP" altLang="en-US" sz="1100" b="1" dirty="0" smtClean="0">
                <a:latin typeface="+mj-ea"/>
                <a:ea typeface="+mj-ea"/>
              </a:rPr>
              <a:t>は</a:t>
            </a:r>
            <a:r>
              <a:rPr lang="en-US" altLang="ja-JP" sz="1100" b="1" dirty="0" smtClean="0">
                <a:latin typeface="+mj-ea"/>
                <a:ea typeface="+mj-ea"/>
              </a:rPr>
              <a:t>, </a:t>
            </a:r>
            <a:r>
              <a:rPr lang="ja-JP" altLang="en-US" sz="1100" b="1" dirty="0" smtClean="0">
                <a:latin typeface="+mj-ea"/>
                <a:ea typeface="+mj-ea"/>
              </a:rPr>
              <a:t>ママ</a:t>
            </a:r>
            <a:r>
              <a:rPr lang="ja-JP" altLang="en-US" sz="1100" b="1" dirty="0">
                <a:latin typeface="+mj-ea"/>
                <a:ea typeface="+mj-ea"/>
              </a:rPr>
              <a:t>友同士で撮影した写真を</a:t>
            </a:r>
            <a:r>
              <a:rPr lang="en-US" altLang="ja-JP" sz="1100" b="1" dirty="0">
                <a:latin typeface="+mj-ea"/>
                <a:ea typeface="+mj-ea"/>
              </a:rPr>
              <a:t>SNS</a:t>
            </a:r>
            <a:r>
              <a:rPr lang="ja-JP" altLang="en-US" sz="1100" b="1" dirty="0">
                <a:latin typeface="+mj-ea"/>
                <a:ea typeface="+mj-ea"/>
              </a:rPr>
              <a:t>などで公開するときの</a:t>
            </a:r>
          </a:p>
          <a:p>
            <a:pPr>
              <a:lnSpc>
                <a:spcPts val="1400"/>
              </a:lnSpc>
            </a:pPr>
            <a:r>
              <a:rPr lang="ja-JP" altLang="en-US" sz="1100" b="1" dirty="0">
                <a:latin typeface="+mj-ea"/>
                <a:ea typeface="+mj-ea"/>
              </a:rPr>
              <a:t>注意点について考えてみましょう。</a:t>
            </a:r>
            <a:endParaRPr kumimoji="1" lang="ja-JP" altLang="en-US" sz="1100" b="1" dirty="0">
              <a:latin typeface="+mj-ea"/>
              <a:ea typeface="+mj-ea"/>
            </a:endParaRPr>
          </a:p>
        </p:txBody>
      </p:sp>
      <p:sp>
        <p:nvSpPr>
          <p:cNvPr id="5" name="テキスト ボックス 4"/>
          <p:cNvSpPr txBox="1"/>
          <p:nvPr/>
        </p:nvSpPr>
        <p:spPr>
          <a:xfrm>
            <a:off x="10368830" y="2106489"/>
            <a:ext cx="889987" cy="1800200"/>
          </a:xfrm>
          <a:prstGeom prst="rect">
            <a:avLst/>
          </a:prstGeom>
          <a:noFill/>
        </p:spPr>
        <p:txBody>
          <a:bodyPr vert="eaVert" wrap="square" rtlCol="0">
            <a:spAutoFit/>
          </a:bodyPr>
          <a:lstStyle/>
          <a:p>
            <a:pPr algn="just">
              <a:lnSpc>
                <a:spcPts val="1100"/>
              </a:lnSpc>
            </a:pPr>
            <a:r>
              <a:rPr lang="ja-JP" altLang="en-US" sz="800" b="1" dirty="0"/>
              <a:t>Ｑ「学校行事でママ友と一緒に写真を</a:t>
            </a:r>
            <a:r>
              <a:rPr lang="ja-JP" altLang="en-US" sz="800" b="1" dirty="0" smtClean="0"/>
              <a:t>撮りました</a:t>
            </a:r>
            <a:r>
              <a:rPr lang="ja-JP" altLang="en-US" sz="800" b="1" dirty="0"/>
              <a:t>。そのママ友に写真を撮る</a:t>
            </a:r>
            <a:r>
              <a:rPr lang="ja-JP" altLang="en-US" sz="800" b="1" dirty="0" smtClean="0"/>
              <a:t>こと</a:t>
            </a:r>
            <a:r>
              <a:rPr lang="ja-JP" altLang="en-US" sz="800" b="1" dirty="0"/>
              <a:t>の承諾を得て</a:t>
            </a:r>
            <a:r>
              <a:rPr lang="ja-JP" altLang="en-US" sz="800" b="1" dirty="0" smtClean="0"/>
              <a:t>いれば、写真</a:t>
            </a:r>
            <a:r>
              <a:rPr lang="ja-JP" altLang="en-US" sz="800" b="1" dirty="0"/>
              <a:t>を</a:t>
            </a:r>
            <a:r>
              <a:rPr lang="ja-JP" altLang="en-US" sz="800" b="1" dirty="0" smtClean="0"/>
              <a:t>ＳＮＳに</a:t>
            </a:r>
            <a:r>
              <a:rPr lang="ja-JP" altLang="en-US" sz="800" b="1" dirty="0"/>
              <a:t>アップしても問題はない</a:t>
            </a:r>
            <a:r>
              <a:rPr lang="ja-JP" altLang="en-US" sz="800" b="1" dirty="0" smtClean="0"/>
              <a:t>でしょうか</a:t>
            </a:r>
            <a:r>
              <a:rPr lang="ja-JP" altLang="en-US" sz="800" b="1" dirty="0"/>
              <a:t>？」（ママともフレンズさん）</a:t>
            </a:r>
            <a:endParaRPr lang="ja-JP" altLang="en-US" sz="800" b="1" dirty="0" smtClean="0"/>
          </a:p>
        </p:txBody>
      </p:sp>
      <p:sp>
        <p:nvSpPr>
          <p:cNvPr id="7" name="テキスト ボックス 6"/>
          <p:cNvSpPr txBox="1"/>
          <p:nvPr/>
        </p:nvSpPr>
        <p:spPr>
          <a:xfrm>
            <a:off x="8194452" y="2106489"/>
            <a:ext cx="2185214" cy="1800200"/>
          </a:xfrm>
          <a:prstGeom prst="rect">
            <a:avLst/>
          </a:prstGeom>
          <a:noFill/>
        </p:spPr>
        <p:txBody>
          <a:bodyPr vert="eaVert" wrap="square" rtlCol="0">
            <a:spAutoFit/>
          </a:bodyPr>
          <a:lstStyle/>
          <a:p>
            <a:pPr algn="just">
              <a:lnSpc>
                <a:spcPts val="1200"/>
              </a:lnSpc>
            </a:pPr>
            <a:r>
              <a:rPr lang="ja-JP" altLang="en-US" sz="800" b="1" dirty="0" smtClean="0"/>
              <a:t>モラコ先生　</a:t>
            </a:r>
            <a:r>
              <a:rPr lang="ja-JP" altLang="en-US" sz="800" dirty="0"/>
              <a:t>相手と一緒に写真を</a:t>
            </a:r>
            <a:r>
              <a:rPr lang="ja-JP" altLang="en-US" sz="800" dirty="0" smtClean="0"/>
              <a:t>撮る場合は、</a:t>
            </a:r>
            <a:endParaRPr lang="ja-JP" altLang="en-US" sz="800" dirty="0"/>
          </a:p>
          <a:p>
            <a:pPr algn="just">
              <a:lnSpc>
                <a:spcPts val="1200"/>
              </a:lnSpc>
            </a:pPr>
            <a:r>
              <a:rPr lang="ja-JP" altLang="en-US" sz="800" b="1" dirty="0"/>
              <a:t>撮影の前に相手の同意を得ること。</a:t>
            </a:r>
          </a:p>
          <a:p>
            <a:pPr algn="just">
              <a:lnSpc>
                <a:spcPts val="1200"/>
              </a:lnSpc>
            </a:pPr>
            <a:r>
              <a:rPr lang="ja-JP" altLang="en-US" sz="800" dirty="0" smtClean="0"/>
              <a:t>また、ＳＮＳ</a:t>
            </a:r>
            <a:r>
              <a:rPr lang="ja-JP" altLang="en-US" sz="800" dirty="0"/>
              <a:t>で写真を公開する場合</a:t>
            </a:r>
            <a:r>
              <a:rPr lang="ja-JP" altLang="en-US" sz="800" dirty="0" smtClean="0"/>
              <a:t>は、</a:t>
            </a:r>
            <a:r>
              <a:rPr lang="ja-JP" altLang="en-US" sz="800" b="1" dirty="0" smtClean="0"/>
              <a:t>公開</a:t>
            </a:r>
            <a:r>
              <a:rPr lang="ja-JP" altLang="en-US" sz="800" b="1" dirty="0"/>
              <a:t>する前に相手の同意を得ること。</a:t>
            </a:r>
          </a:p>
          <a:p>
            <a:pPr algn="just">
              <a:lnSpc>
                <a:spcPts val="1200"/>
              </a:lnSpc>
            </a:pPr>
            <a:r>
              <a:rPr lang="ja-JP" altLang="en-US" sz="800" dirty="0"/>
              <a:t>この２点はとても重要です。忘れない</a:t>
            </a:r>
            <a:r>
              <a:rPr lang="ja-JP" altLang="en-US" sz="800" dirty="0" smtClean="0"/>
              <a:t>よう</a:t>
            </a:r>
            <a:r>
              <a:rPr lang="ja-JP" altLang="en-US" sz="800" dirty="0"/>
              <a:t>にしましょう</a:t>
            </a:r>
            <a:r>
              <a:rPr lang="ja-JP" altLang="en-US" sz="800" dirty="0" smtClean="0"/>
              <a:t>。</a:t>
            </a:r>
            <a:endParaRPr lang="en-US" altLang="ja-JP" sz="800" dirty="0" smtClean="0"/>
          </a:p>
          <a:p>
            <a:pPr algn="just">
              <a:lnSpc>
                <a:spcPts val="1200"/>
              </a:lnSpc>
            </a:pPr>
            <a:endParaRPr lang="ja-JP" altLang="en-US" sz="800" dirty="0"/>
          </a:p>
          <a:p>
            <a:pPr algn="just">
              <a:lnSpc>
                <a:spcPts val="1200"/>
              </a:lnSpc>
            </a:pPr>
            <a:r>
              <a:rPr lang="ja-JP" altLang="en-US" sz="800" dirty="0"/>
              <a:t>　</a:t>
            </a:r>
            <a:r>
              <a:rPr lang="ja-JP" altLang="en-US" sz="800" dirty="0" smtClean="0"/>
              <a:t>最近</a:t>
            </a:r>
            <a:r>
              <a:rPr lang="ja-JP" altLang="en-US" sz="800" dirty="0"/>
              <a:t>で</a:t>
            </a:r>
            <a:r>
              <a:rPr lang="ja-JP" altLang="en-US" sz="800" dirty="0" smtClean="0"/>
              <a:t>は、</a:t>
            </a:r>
            <a:r>
              <a:rPr lang="ja-JP" altLang="en-US" sz="800" dirty="0" smtClean="0"/>
              <a:t>ＳＮＳや動画投稿サイトへのアップに</a:t>
            </a:r>
            <a:r>
              <a:rPr lang="ja-JP" altLang="en-US" sz="800" dirty="0"/>
              <a:t>関する</a:t>
            </a:r>
            <a:r>
              <a:rPr lang="ja-JP" altLang="en-US" sz="800" dirty="0" smtClean="0"/>
              <a:t>トラブルが、テレビ</a:t>
            </a:r>
            <a:r>
              <a:rPr lang="ja-JP" altLang="en-US" sz="800" dirty="0"/>
              <a:t>やインターネット上</a:t>
            </a:r>
            <a:r>
              <a:rPr lang="ja-JP" altLang="en-US" sz="800" dirty="0" smtClean="0"/>
              <a:t>のニュース</a:t>
            </a:r>
            <a:r>
              <a:rPr lang="ja-JP" altLang="en-US" sz="800" dirty="0"/>
              <a:t>などでも話題に</a:t>
            </a:r>
            <a:r>
              <a:rPr lang="ja-JP" altLang="en-US" sz="800" dirty="0" smtClean="0"/>
              <a:t>なり、肖像権</a:t>
            </a:r>
            <a:r>
              <a:rPr lang="en-US" altLang="ja-JP" sz="800" baseline="30000" dirty="0" smtClean="0"/>
              <a:t>※1</a:t>
            </a:r>
            <a:r>
              <a:rPr lang="ja-JP" altLang="en-US" sz="800" dirty="0" smtClean="0"/>
              <a:t>など</a:t>
            </a:r>
            <a:r>
              <a:rPr lang="ja-JP" altLang="en-US" sz="800" dirty="0"/>
              <a:t>が広く認識</a:t>
            </a:r>
            <a:r>
              <a:rPr lang="ja-JP" altLang="en-US" sz="800" dirty="0" smtClean="0"/>
              <a:t>される</a:t>
            </a:r>
            <a:r>
              <a:rPr lang="ja-JP" altLang="en-US" sz="800" dirty="0"/>
              <a:t>ようになってきました。</a:t>
            </a:r>
            <a:endParaRPr lang="ja-JP" altLang="en-US" sz="800" dirty="0" smtClean="0"/>
          </a:p>
        </p:txBody>
      </p:sp>
      <p:sp>
        <p:nvSpPr>
          <p:cNvPr id="10" name="テキスト ボックス 9"/>
          <p:cNvSpPr txBox="1"/>
          <p:nvPr/>
        </p:nvSpPr>
        <p:spPr>
          <a:xfrm>
            <a:off x="6779224" y="4194721"/>
            <a:ext cx="5834931" cy="1728192"/>
          </a:xfrm>
          <a:prstGeom prst="rect">
            <a:avLst/>
          </a:prstGeom>
          <a:noFill/>
        </p:spPr>
        <p:txBody>
          <a:bodyPr vert="eaVert" wrap="square" lIns="0" tIns="0" rIns="0" bIns="0" rtlCol="0">
            <a:spAutoFit/>
          </a:bodyPr>
          <a:lstStyle/>
          <a:p>
            <a:pPr algn="just">
              <a:lnSpc>
                <a:spcPts val="1300"/>
              </a:lnSpc>
              <a:tabLst>
                <a:tab pos="36000" algn="l"/>
              </a:tabLst>
            </a:pPr>
            <a:r>
              <a:rPr lang="ja-JP" altLang="en-US" sz="800" dirty="0" smtClean="0"/>
              <a:t>　肖像権</a:t>
            </a:r>
            <a:r>
              <a:rPr lang="ja-JP" altLang="en-US" sz="800" dirty="0"/>
              <a:t>を簡単に説明する</a:t>
            </a:r>
            <a:r>
              <a:rPr lang="ja-JP" altLang="en-US" sz="800" dirty="0" smtClean="0"/>
              <a:t>と、</a:t>
            </a:r>
            <a:r>
              <a:rPr lang="ja-JP" altLang="en-US" sz="800" b="1" dirty="0" smtClean="0"/>
              <a:t>自分</a:t>
            </a:r>
            <a:r>
              <a:rPr lang="ja-JP" altLang="en-US" sz="800" b="1" dirty="0"/>
              <a:t>が勝手</a:t>
            </a:r>
            <a:r>
              <a:rPr lang="ja-JP" altLang="en-US" sz="800" b="1" dirty="0" smtClean="0"/>
              <a:t>に写真や動画を</a:t>
            </a:r>
            <a:r>
              <a:rPr lang="ja-JP" altLang="en-US" sz="800" b="1" dirty="0" smtClean="0"/>
              <a:t>撮られたり</a:t>
            </a:r>
            <a:r>
              <a:rPr lang="ja-JP" altLang="en-US" sz="800" b="1" dirty="0" smtClean="0"/>
              <a:t>、それら写真</a:t>
            </a:r>
            <a:r>
              <a:rPr lang="ja-JP" altLang="en-US" sz="800" b="1" dirty="0"/>
              <a:t>を第三者に公開</a:t>
            </a:r>
            <a:r>
              <a:rPr lang="ja-JP" altLang="en-US" sz="800" b="1" dirty="0" smtClean="0"/>
              <a:t>されたり</a:t>
            </a:r>
            <a:r>
              <a:rPr lang="ja-JP" altLang="en-US" sz="800" b="1" dirty="0"/>
              <a:t>しない</a:t>
            </a:r>
            <a:r>
              <a:rPr lang="ja-JP" altLang="en-US" sz="800" dirty="0"/>
              <a:t>ように主張する</a:t>
            </a:r>
            <a:r>
              <a:rPr lang="ja-JP" altLang="en-US" sz="800" dirty="0" smtClean="0"/>
              <a:t>ことが</a:t>
            </a:r>
            <a:r>
              <a:rPr lang="ja-JP" altLang="en-US" sz="800" dirty="0"/>
              <a:t>できる権利です。</a:t>
            </a:r>
          </a:p>
          <a:p>
            <a:pPr algn="just">
              <a:lnSpc>
                <a:spcPts val="1300"/>
              </a:lnSpc>
              <a:tabLst>
                <a:tab pos="36000" algn="l"/>
              </a:tabLst>
            </a:pPr>
            <a:r>
              <a:rPr lang="ja-JP" altLang="en-US" sz="800" dirty="0"/>
              <a:t>　</a:t>
            </a:r>
            <a:r>
              <a:rPr lang="ja-JP" altLang="en-US" sz="800" dirty="0" smtClean="0"/>
              <a:t>「</a:t>
            </a:r>
            <a:r>
              <a:rPr lang="ja-JP" altLang="en-US" sz="800" dirty="0"/>
              <a:t>有名人じゃないんだ</a:t>
            </a:r>
            <a:r>
              <a:rPr lang="ja-JP" altLang="en-US" sz="800" dirty="0" smtClean="0"/>
              <a:t>から、肖像権</a:t>
            </a:r>
            <a:r>
              <a:rPr lang="ja-JP" altLang="en-US" sz="800" dirty="0"/>
              <a:t>侵害にはならないの</a:t>
            </a:r>
            <a:r>
              <a:rPr lang="ja-JP" altLang="en-US" sz="800" dirty="0" smtClean="0"/>
              <a:t>では</a:t>
            </a:r>
            <a:r>
              <a:rPr lang="ja-JP" altLang="en-US" sz="800" dirty="0"/>
              <a:t>？」と思う方もいるかも</a:t>
            </a:r>
            <a:r>
              <a:rPr lang="ja-JP" altLang="en-US" sz="800" dirty="0" smtClean="0"/>
              <a:t>しれませんが、裁</a:t>
            </a:r>
            <a:r>
              <a:rPr lang="ja-JP" altLang="en-US" sz="800" dirty="0"/>
              <a:t>判例では</a:t>
            </a:r>
            <a:r>
              <a:rPr lang="ja-JP" altLang="en-US" sz="800" b="1" dirty="0"/>
              <a:t>肖像権</a:t>
            </a:r>
            <a:r>
              <a:rPr lang="ja-JP" altLang="en-US" sz="800" b="1" dirty="0" smtClean="0"/>
              <a:t>が一般人</a:t>
            </a:r>
            <a:r>
              <a:rPr lang="ja-JP" altLang="en-US" sz="800" b="1" dirty="0"/>
              <a:t>にもあることが</a:t>
            </a:r>
            <a:r>
              <a:rPr lang="ja-JP" altLang="en-US" sz="800" b="1" dirty="0" smtClean="0"/>
              <a:t>認められて</a:t>
            </a:r>
            <a:r>
              <a:rPr lang="ja-JP" altLang="en-US" sz="800" b="1" dirty="0"/>
              <a:t>います</a:t>
            </a:r>
            <a:r>
              <a:rPr lang="ja-JP" altLang="en-US" sz="800" dirty="0"/>
              <a:t>。</a:t>
            </a:r>
          </a:p>
          <a:p>
            <a:pPr algn="just">
              <a:lnSpc>
                <a:spcPts val="1300"/>
              </a:lnSpc>
              <a:tabLst>
                <a:tab pos="36000" algn="l"/>
              </a:tabLst>
            </a:pPr>
            <a:r>
              <a:rPr lang="ja-JP" altLang="en-US" sz="800" dirty="0" smtClean="0"/>
              <a:t>　ただし、無断</a:t>
            </a:r>
            <a:r>
              <a:rPr lang="ja-JP" altLang="en-US" sz="800" dirty="0"/>
              <a:t>撮影や無断公開</a:t>
            </a:r>
            <a:r>
              <a:rPr lang="ja-JP" altLang="en-US" sz="800" dirty="0" smtClean="0"/>
              <a:t>のすべて</a:t>
            </a:r>
            <a:r>
              <a:rPr lang="ja-JP" altLang="en-US" sz="800" dirty="0"/>
              <a:t>が肖像権侵害に当たる</a:t>
            </a:r>
            <a:r>
              <a:rPr lang="ja-JP" altLang="en-US" sz="800" dirty="0" smtClean="0"/>
              <a:t>わけ</a:t>
            </a:r>
            <a:r>
              <a:rPr lang="ja-JP" altLang="en-US" sz="800" dirty="0"/>
              <a:t>ではありません。個人が</a:t>
            </a:r>
            <a:r>
              <a:rPr lang="ja-JP" altLang="en-US" sz="800" dirty="0" smtClean="0"/>
              <a:t>特定される</a:t>
            </a:r>
            <a:r>
              <a:rPr lang="ja-JP" altLang="en-US" sz="800" dirty="0"/>
              <a:t>か</a:t>
            </a:r>
            <a:r>
              <a:rPr lang="ja-JP" altLang="en-US" sz="800" dirty="0" smtClean="0"/>
              <a:t>どうか、撮影</a:t>
            </a:r>
            <a:r>
              <a:rPr lang="ja-JP" altLang="en-US" sz="800" dirty="0"/>
              <a:t>された</a:t>
            </a:r>
            <a:r>
              <a:rPr lang="ja-JP" altLang="en-US" sz="800" dirty="0" smtClean="0"/>
              <a:t>人の</a:t>
            </a:r>
            <a:r>
              <a:rPr lang="ja-JP" altLang="en-US" sz="800" dirty="0"/>
              <a:t>社会的地位、活動内容、</a:t>
            </a:r>
            <a:r>
              <a:rPr lang="ja-JP" altLang="en-US" sz="800" dirty="0" smtClean="0"/>
              <a:t>撮影場所</a:t>
            </a:r>
            <a:r>
              <a:rPr lang="ja-JP" altLang="en-US" sz="800" dirty="0"/>
              <a:t>および撮影者の撮影目的</a:t>
            </a:r>
            <a:r>
              <a:rPr lang="ja-JP" altLang="en-US" sz="800" dirty="0" smtClean="0"/>
              <a:t>や必要性</a:t>
            </a:r>
            <a:r>
              <a:rPr lang="ja-JP" altLang="en-US" sz="800" dirty="0"/>
              <a:t>などを考慮して、社会</a:t>
            </a:r>
            <a:r>
              <a:rPr lang="ja-JP" altLang="en-US" sz="800" dirty="0" smtClean="0"/>
              <a:t>生活上</a:t>
            </a:r>
            <a:r>
              <a:rPr lang="ja-JP" altLang="en-US" sz="800" dirty="0"/>
              <a:t>我慢すべき限度を超える</a:t>
            </a:r>
            <a:r>
              <a:rPr lang="ja-JP" altLang="en-US" sz="800" dirty="0" smtClean="0"/>
              <a:t>と判断</a:t>
            </a:r>
            <a:r>
              <a:rPr lang="ja-JP" altLang="en-US" sz="800" dirty="0"/>
              <a:t>される場合は肖像権の</a:t>
            </a:r>
            <a:r>
              <a:rPr lang="ja-JP" altLang="en-US" sz="800" dirty="0" smtClean="0"/>
              <a:t>侵害に</a:t>
            </a:r>
            <a:r>
              <a:rPr lang="ja-JP" altLang="en-US" sz="800" dirty="0"/>
              <a:t>なるとされています</a:t>
            </a:r>
            <a:r>
              <a:rPr lang="ja-JP" altLang="en-US" sz="800" dirty="0" smtClean="0"/>
              <a:t>。</a:t>
            </a:r>
            <a:endParaRPr lang="en-US" altLang="ja-JP" sz="800" dirty="0" smtClean="0"/>
          </a:p>
          <a:p>
            <a:pPr algn="just">
              <a:lnSpc>
                <a:spcPts val="1300"/>
              </a:lnSpc>
              <a:tabLst>
                <a:tab pos="36000" algn="l"/>
              </a:tabLst>
            </a:pPr>
            <a:endParaRPr lang="ja-JP" altLang="en-US" sz="800" dirty="0"/>
          </a:p>
          <a:p>
            <a:pPr algn="just">
              <a:lnSpc>
                <a:spcPts val="1300"/>
              </a:lnSpc>
              <a:tabLst>
                <a:tab pos="36000" algn="l"/>
              </a:tabLst>
            </a:pPr>
            <a:r>
              <a:rPr lang="ja-JP" altLang="en-US" sz="800" dirty="0" smtClean="0"/>
              <a:t>　ＳＮＳでの公開については、</a:t>
            </a:r>
            <a:r>
              <a:rPr lang="ja-JP" altLang="en-US" sz="800" b="1" dirty="0" smtClean="0"/>
              <a:t>相手の同意があれば肖像権侵害にはなりません</a:t>
            </a:r>
            <a:r>
              <a:rPr lang="ja-JP" altLang="en-US" sz="800" dirty="0"/>
              <a:t>が、</a:t>
            </a:r>
            <a:r>
              <a:rPr lang="ja-JP" altLang="en-US" sz="800" dirty="0" smtClean="0"/>
              <a:t>写真等に</a:t>
            </a:r>
            <a:r>
              <a:rPr lang="ja-JP" altLang="en-US" sz="800" dirty="0"/>
              <a:t>写っている</a:t>
            </a:r>
            <a:r>
              <a:rPr lang="ja-JP" altLang="en-US" sz="800" dirty="0" smtClean="0"/>
              <a:t>本人</a:t>
            </a:r>
            <a:r>
              <a:rPr lang="ja-JP" altLang="en-US" sz="800" dirty="0"/>
              <a:t>に公開の同意を得ない</a:t>
            </a:r>
            <a:r>
              <a:rPr lang="ja-JP" altLang="en-US" sz="800" dirty="0" smtClean="0"/>
              <a:t>ままのＳＮＳ投稿はトラブルの元です。ママ友に限らず、撮影や公開は同意を得てから行うようにしましょう。また、危険そうだなと感じたときには、「公開しないでね」と撮影時にはっきり伝えることが大切です。それでも心配な場合は、撮影を断りましょう。</a:t>
            </a:r>
            <a:endParaRPr lang="en-US" altLang="ja-JP" sz="800" dirty="0" smtClean="0"/>
          </a:p>
          <a:p>
            <a:pPr algn="just">
              <a:lnSpc>
                <a:spcPts val="1300"/>
              </a:lnSpc>
              <a:tabLst>
                <a:tab pos="36000" algn="l"/>
              </a:tabLst>
            </a:pPr>
            <a:r>
              <a:rPr lang="ja-JP" altLang="en-US" sz="800" dirty="0" smtClean="0"/>
              <a:t>　また、</a:t>
            </a:r>
            <a:r>
              <a:rPr lang="ja-JP" altLang="en-US" sz="800" dirty="0"/>
              <a:t>ＳＮＳ</a:t>
            </a:r>
            <a:r>
              <a:rPr lang="ja-JP" altLang="en-US" sz="800" dirty="0" smtClean="0"/>
              <a:t>に</a:t>
            </a:r>
            <a:r>
              <a:rPr lang="ja-JP" altLang="en-US" sz="800" dirty="0"/>
              <a:t>公開する写真は、我が子の写真であっても避けるべきです。他人が写っているものはなおのことです</a:t>
            </a:r>
            <a:r>
              <a:rPr lang="ja-JP" altLang="en-US" sz="800" dirty="0" smtClean="0"/>
              <a:t>。写って</a:t>
            </a:r>
            <a:r>
              <a:rPr lang="ja-JP" altLang="en-US" sz="800" dirty="0"/>
              <a:t>いる人に許可が得られない場合は、ぼかすなどの処理を施して、顔の判別ができないようにしましょう。</a:t>
            </a:r>
            <a:endParaRPr lang="en-US" altLang="ja-JP" sz="800" dirty="0"/>
          </a:p>
          <a:p>
            <a:pPr algn="just">
              <a:lnSpc>
                <a:spcPts val="1300"/>
              </a:lnSpc>
              <a:tabLst>
                <a:tab pos="36000" algn="l"/>
              </a:tabLst>
            </a:pPr>
            <a:endParaRPr lang="ja-JP" altLang="en-US" sz="800" dirty="0" smtClean="0"/>
          </a:p>
        </p:txBody>
      </p:sp>
      <p:sp>
        <p:nvSpPr>
          <p:cNvPr id="9" name="テキスト ボックス 8"/>
          <p:cNvSpPr txBox="1"/>
          <p:nvPr/>
        </p:nvSpPr>
        <p:spPr>
          <a:xfrm>
            <a:off x="6912446" y="6564888"/>
            <a:ext cx="5616624" cy="1615827"/>
          </a:xfrm>
          <a:prstGeom prst="rect">
            <a:avLst/>
          </a:prstGeom>
          <a:noFill/>
        </p:spPr>
        <p:txBody>
          <a:bodyPr wrap="square" lIns="0" tIns="0" rIns="0" bIns="0" numCol="2" spcCol="252000" rtlCol="0">
            <a:spAutoFit/>
          </a:bodyPr>
          <a:lstStyle/>
          <a:p>
            <a:pPr algn="just">
              <a:lnSpc>
                <a:spcPts val="1400"/>
              </a:lnSpc>
            </a:pPr>
            <a:r>
              <a:rPr lang="ja-JP" altLang="en-US" sz="900" dirty="0" smtClean="0"/>
              <a:t>　学校行事などで我が子の写真や動画を撮り</a:t>
            </a:r>
            <a:r>
              <a:rPr lang="en-US" altLang="ja-JP" sz="900" dirty="0" smtClean="0"/>
              <a:t>, SNS</a:t>
            </a:r>
            <a:r>
              <a:rPr lang="ja-JP" altLang="en-US" sz="900" dirty="0" err="1" smtClean="0"/>
              <a:t>や動</a:t>
            </a:r>
            <a:endParaRPr lang="ja-JP" altLang="en-US" sz="900" dirty="0" smtClean="0"/>
          </a:p>
          <a:p>
            <a:pPr algn="just">
              <a:lnSpc>
                <a:spcPts val="1400"/>
              </a:lnSpc>
            </a:pPr>
            <a:r>
              <a:rPr lang="ja-JP" altLang="en-US" sz="900" dirty="0" smtClean="0"/>
              <a:t>画投稿サイトにアップして知り合いに見てもらうことはよくあることです。その写真や動画に他人が写っていると</a:t>
            </a:r>
            <a:r>
              <a:rPr lang="en-US" altLang="ja-JP" sz="900" dirty="0" smtClean="0"/>
              <a:t>, </a:t>
            </a:r>
            <a:r>
              <a:rPr lang="ja-JP" altLang="en-US" sz="900" dirty="0" smtClean="0"/>
              <a:t>モラコ先生が指摘しているように</a:t>
            </a:r>
            <a:r>
              <a:rPr lang="en-US" altLang="ja-JP" sz="900" dirty="0" smtClean="0"/>
              <a:t>, </a:t>
            </a:r>
            <a:r>
              <a:rPr lang="ja-JP" altLang="en-US" sz="900" dirty="0" smtClean="0"/>
              <a:t>肖像権やプライバシー権の侵害にあたる場合があります。</a:t>
            </a:r>
          </a:p>
          <a:p>
            <a:pPr algn="just">
              <a:lnSpc>
                <a:spcPts val="1400"/>
              </a:lnSpc>
            </a:pPr>
            <a:r>
              <a:rPr lang="ja-JP" altLang="en-US" sz="900" dirty="0" smtClean="0"/>
              <a:t>　特に</a:t>
            </a:r>
            <a:r>
              <a:rPr lang="en-US" altLang="ja-JP" sz="900" dirty="0" smtClean="0"/>
              <a:t>, </a:t>
            </a:r>
            <a:r>
              <a:rPr lang="ja-JP" altLang="en-US" sz="900" dirty="0" smtClean="0"/>
              <a:t>名札や体操服など</a:t>
            </a:r>
            <a:r>
              <a:rPr lang="en-US" altLang="ja-JP" sz="900" dirty="0" smtClean="0"/>
              <a:t>, </a:t>
            </a:r>
            <a:r>
              <a:rPr lang="ja-JP" altLang="en-US" sz="900" dirty="0" smtClean="0"/>
              <a:t>名前が読み取れる場合は</a:t>
            </a:r>
            <a:r>
              <a:rPr lang="en-US" altLang="ja-JP" sz="900" dirty="0" smtClean="0"/>
              <a:t>, </a:t>
            </a:r>
            <a:r>
              <a:rPr lang="ja-JP" altLang="en-US" sz="900" dirty="0" smtClean="0"/>
              <a:t>個人が特定されやすくなります。訴訟までに至らなくても</a:t>
            </a:r>
            <a:r>
              <a:rPr lang="en-US" altLang="ja-JP" sz="900" dirty="0" smtClean="0"/>
              <a:t>, </a:t>
            </a:r>
            <a:r>
              <a:rPr lang="ja-JP" altLang="en-US" sz="900" dirty="0" smtClean="0"/>
              <a:t>保護者間の人間関係が悪くなることも</a:t>
            </a:r>
            <a:r>
              <a:rPr lang="ja-JP" altLang="en-US" sz="900" dirty="0"/>
              <a:t>あります</a:t>
            </a:r>
            <a:r>
              <a:rPr lang="ja-JP" altLang="en-US" sz="900" dirty="0" smtClean="0"/>
              <a:t>。</a:t>
            </a:r>
            <a:endParaRPr lang="en-US" altLang="ja-JP" sz="900" dirty="0" smtClean="0"/>
          </a:p>
          <a:p>
            <a:pPr algn="just">
              <a:lnSpc>
                <a:spcPts val="1400"/>
              </a:lnSpc>
            </a:pPr>
            <a:r>
              <a:rPr lang="ja-JP" altLang="en-US" sz="900" dirty="0"/>
              <a:t>　</a:t>
            </a:r>
            <a:r>
              <a:rPr lang="ja-JP" altLang="en-US" sz="900" dirty="0" smtClean="0"/>
              <a:t>また</a:t>
            </a:r>
            <a:r>
              <a:rPr lang="en-US" altLang="ja-JP" sz="900" dirty="0" smtClean="0"/>
              <a:t>, </a:t>
            </a:r>
            <a:r>
              <a:rPr lang="ja-JP" altLang="en-US" sz="900" dirty="0" smtClean="0"/>
              <a:t>自分</a:t>
            </a:r>
            <a:r>
              <a:rPr lang="ja-JP" altLang="en-US" sz="900" dirty="0"/>
              <a:t>の子どもだけの写真をアップして</a:t>
            </a:r>
            <a:r>
              <a:rPr lang="ja-JP" altLang="en-US" sz="900" dirty="0" smtClean="0"/>
              <a:t>も</a:t>
            </a:r>
            <a:r>
              <a:rPr lang="en-US" altLang="ja-JP" sz="900" dirty="0" smtClean="0"/>
              <a:t>, </a:t>
            </a:r>
            <a:r>
              <a:rPr lang="ja-JP" altLang="en-US" sz="900" dirty="0" smtClean="0"/>
              <a:t>トラブル</a:t>
            </a:r>
            <a:r>
              <a:rPr lang="ja-JP" altLang="en-US" sz="900" dirty="0"/>
              <a:t>になる場合があります。赤ちゃんだからと裸の</a:t>
            </a:r>
            <a:r>
              <a:rPr lang="ja-JP" altLang="en-US" sz="900" dirty="0" smtClean="0"/>
              <a:t>写真</a:t>
            </a:r>
            <a:r>
              <a:rPr lang="ja-JP" altLang="en-US" sz="900" dirty="0"/>
              <a:t>をアップ</a:t>
            </a:r>
            <a:r>
              <a:rPr lang="ja-JP" altLang="en-US" sz="900" dirty="0" smtClean="0"/>
              <a:t>したり</a:t>
            </a:r>
            <a:r>
              <a:rPr lang="en-US" altLang="ja-JP" sz="900" dirty="0" smtClean="0"/>
              <a:t>, SNS</a:t>
            </a:r>
            <a:r>
              <a:rPr lang="ja-JP" altLang="en-US" sz="900" dirty="0"/>
              <a:t>で使用する顔写真を勝手に</a:t>
            </a:r>
            <a:r>
              <a:rPr lang="ja-JP" altLang="en-US" sz="900" dirty="0" smtClean="0"/>
              <a:t>子ども</a:t>
            </a:r>
            <a:r>
              <a:rPr lang="ja-JP" altLang="en-US" sz="900" dirty="0"/>
              <a:t>の写真にしていたりする</a:t>
            </a:r>
            <a:r>
              <a:rPr lang="ja-JP" altLang="en-US" sz="900" dirty="0" smtClean="0"/>
              <a:t>と</a:t>
            </a:r>
            <a:r>
              <a:rPr lang="en-US" altLang="ja-JP" sz="900" dirty="0" smtClean="0"/>
              <a:t>, </a:t>
            </a:r>
            <a:r>
              <a:rPr lang="ja-JP" altLang="en-US" sz="900" dirty="0" smtClean="0"/>
              <a:t>後</a:t>
            </a:r>
            <a:r>
              <a:rPr lang="ja-JP" altLang="en-US" sz="900" dirty="0"/>
              <a:t>からそのことを</a:t>
            </a:r>
            <a:r>
              <a:rPr lang="ja-JP" altLang="en-US" sz="900" dirty="0" smtClean="0"/>
              <a:t>子ども</a:t>
            </a:r>
            <a:r>
              <a:rPr lang="ja-JP" altLang="en-US" sz="900" dirty="0"/>
              <a:t>が知って嫌がる場合があります。</a:t>
            </a:r>
          </a:p>
          <a:p>
            <a:pPr algn="just">
              <a:lnSpc>
                <a:spcPts val="1400"/>
              </a:lnSpc>
            </a:pPr>
            <a:r>
              <a:rPr lang="ja-JP" altLang="en-US" sz="900" dirty="0" smtClean="0"/>
              <a:t>　一度</a:t>
            </a:r>
            <a:r>
              <a:rPr lang="ja-JP" altLang="en-US" sz="900" dirty="0"/>
              <a:t>ネットにアップした写真や動画</a:t>
            </a:r>
            <a:r>
              <a:rPr lang="ja-JP" altLang="en-US" sz="900" dirty="0" smtClean="0"/>
              <a:t>は</a:t>
            </a:r>
            <a:r>
              <a:rPr lang="en-US" altLang="ja-JP" sz="900" dirty="0" smtClean="0"/>
              <a:t>, </a:t>
            </a:r>
            <a:r>
              <a:rPr lang="ja-JP" altLang="en-US" sz="900" dirty="0" smtClean="0"/>
              <a:t>誰</a:t>
            </a:r>
            <a:r>
              <a:rPr lang="ja-JP" altLang="en-US" sz="900" dirty="0"/>
              <a:t>が見るか</a:t>
            </a:r>
            <a:r>
              <a:rPr lang="ja-JP" altLang="en-US" sz="900" dirty="0" smtClean="0"/>
              <a:t>わかりません</a:t>
            </a:r>
            <a:r>
              <a:rPr lang="ja-JP" altLang="en-US" sz="900" dirty="0"/>
              <a:t>。削除することも困難です。安易に写真</a:t>
            </a:r>
            <a:r>
              <a:rPr lang="ja-JP" altLang="en-US" sz="900" dirty="0" smtClean="0"/>
              <a:t>や動画</a:t>
            </a:r>
            <a:r>
              <a:rPr lang="ja-JP" altLang="en-US" sz="900" dirty="0"/>
              <a:t>をアップ</a:t>
            </a:r>
            <a:r>
              <a:rPr lang="ja-JP" altLang="en-US" sz="900" dirty="0" smtClean="0"/>
              <a:t>せず</a:t>
            </a:r>
            <a:r>
              <a:rPr lang="en-US" altLang="ja-JP" sz="900" dirty="0" smtClean="0"/>
              <a:t>, </a:t>
            </a:r>
            <a:r>
              <a:rPr lang="ja-JP" altLang="en-US" sz="900" dirty="0" smtClean="0"/>
              <a:t>アップ</a:t>
            </a:r>
            <a:r>
              <a:rPr lang="ja-JP" altLang="en-US" sz="900" dirty="0"/>
              <a:t>しても大丈夫かどうかを</a:t>
            </a:r>
            <a:r>
              <a:rPr lang="ja-JP" altLang="en-US" sz="900" dirty="0" smtClean="0"/>
              <a:t>よく</a:t>
            </a:r>
            <a:r>
              <a:rPr lang="ja-JP" altLang="en-US" sz="900" dirty="0"/>
              <a:t>考えましょう</a:t>
            </a:r>
            <a:r>
              <a:rPr lang="ja-JP" altLang="en-US" sz="900" dirty="0" smtClean="0"/>
              <a:t>。</a:t>
            </a:r>
            <a:endParaRPr kumimoji="1" lang="ja-JP" altLang="en-US" sz="900" dirty="0"/>
          </a:p>
        </p:txBody>
      </p:sp>
      <p:sp>
        <p:nvSpPr>
          <p:cNvPr id="11" name="テキスト ボックス 10"/>
          <p:cNvSpPr txBox="1"/>
          <p:nvPr/>
        </p:nvSpPr>
        <p:spPr>
          <a:xfrm>
            <a:off x="503734" y="378297"/>
            <a:ext cx="2736304" cy="276999"/>
          </a:xfrm>
          <a:prstGeom prst="rect">
            <a:avLst/>
          </a:prstGeom>
          <a:noFill/>
        </p:spPr>
        <p:txBody>
          <a:bodyPr wrap="square" lIns="0" tIns="0" rIns="0" bIns="0" rtlCol="0">
            <a:spAutoFit/>
          </a:bodyPr>
          <a:lstStyle/>
          <a:p>
            <a:r>
              <a:rPr kumimoji="1" lang="ja-JP" altLang="en-US" sz="1800" dirty="0" smtClean="0"/>
              <a:t>○年○組　２０</a:t>
            </a:r>
            <a:r>
              <a:rPr kumimoji="1" lang="en-US" altLang="ja-JP" sz="1800" dirty="0" smtClean="0"/>
              <a:t>XX</a:t>
            </a:r>
            <a:r>
              <a:rPr kumimoji="1" lang="ja-JP" altLang="en-US" sz="1800" dirty="0" smtClean="0"/>
              <a:t>年○月号</a:t>
            </a:r>
            <a:endParaRPr kumimoji="1" lang="ja-JP" altLang="en-US" sz="1800" dirty="0"/>
          </a:p>
        </p:txBody>
      </p:sp>
      <p:sp>
        <p:nvSpPr>
          <p:cNvPr id="12" name="テキスト ボックス 11"/>
          <p:cNvSpPr txBox="1"/>
          <p:nvPr/>
        </p:nvSpPr>
        <p:spPr>
          <a:xfrm>
            <a:off x="5468587" y="621760"/>
            <a:ext cx="641201" cy="2037496"/>
          </a:xfrm>
          <a:prstGeom prst="rect">
            <a:avLst/>
          </a:prstGeom>
          <a:noFill/>
        </p:spPr>
        <p:txBody>
          <a:bodyPr vert="eaVert" wrap="square" lIns="0" tIns="0" rIns="0" bIns="0" rtlCol="0">
            <a:spAutoFit/>
          </a:bodyPr>
          <a:lstStyle/>
          <a:p>
            <a:pPr>
              <a:lnSpc>
                <a:spcPts val="2500"/>
              </a:lnSpc>
            </a:pPr>
            <a:r>
              <a:rPr lang="ja-JP" altLang="en-US" sz="1600" kern="1600" spc="160" dirty="0"/>
              <a:t>じゃあ撮るよ</a:t>
            </a:r>
            <a:r>
              <a:rPr lang="en-US" altLang="ja-JP" sz="1600" kern="1600" spc="160" dirty="0"/>
              <a:t>〜</a:t>
            </a:r>
          </a:p>
          <a:p>
            <a:pPr>
              <a:lnSpc>
                <a:spcPts val="2500"/>
              </a:lnSpc>
            </a:pPr>
            <a:r>
              <a:rPr lang="ja-JP" altLang="en-US" sz="1600" kern="1600" spc="160" dirty="0"/>
              <a:t>こっち見て笑顔</a:t>
            </a:r>
            <a:r>
              <a:rPr lang="en-US" altLang="ja-JP" sz="1600" kern="1600" spc="160" dirty="0"/>
              <a:t>〜</a:t>
            </a:r>
            <a:r>
              <a:rPr lang="ja-JP" altLang="en-US" sz="1600" kern="1600" spc="160" dirty="0"/>
              <a:t>！</a:t>
            </a:r>
            <a:endParaRPr kumimoji="1" lang="ja-JP" altLang="en-US" sz="1600" kern="1600" spc="160" dirty="0"/>
          </a:p>
        </p:txBody>
      </p:sp>
      <p:sp>
        <p:nvSpPr>
          <p:cNvPr id="2" name="正方形/長方形 1"/>
          <p:cNvSpPr/>
          <p:nvPr/>
        </p:nvSpPr>
        <p:spPr>
          <a:xfrm>
            <a:off x="6790431" y="6210945"/>
            <a:ext cx="3424335" cy="353943"/>
          </a:xfrm>
          <a:prstGeom prst="rect">
            <a:avLst/>
          </a:prstGeom>
          <a:noFill/>
        </p:spPr>
        <p:txBody>
          <a:bodyPr wrap="none" lIns="91440" tIns="45720" rIns="91440" bIns="45720">
            <a:spAutoFit/>
          </a:bodyPr>
          <a:lstStyle/>
          <a:p>
            <a:pPr algn="ctr"/>
            <a:r>
              <a:rPr lang="ja-JP" altLang="en-US" sz="1700" b="1" dirty="0" smtClean="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rPr>
              <a:t>ネット社会の歩き方制作委員会より</a:t>
            </a:r>
            <a:endParaRPr lang="ja-JP" altLang="en-US" sz="1700" b="1" cap="none" spc="0" dirty="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endParaRPr>
          </a:p>
        </p:txBody>
      </p:sp>
      <p:sp>
        <p:nvSpPr>
          <p:cNvPr id="19" name="テキスト ボックス 18"/>
          <p:cNvSpPr txBox="1"/>
          <p:nvPr/>
        </p:nvSpPr>
        <p:spPr>
          <a:xfrm>
            <a:off x="524138" y="7603373"/>
            <a:ext cx="875240" cy="1403480"/>
          </a:xfrm>
          <a:prstGeom prst="rect">
            <a:avLst/>
          </a:prstGeom>
          <a:noFill/>
        </p:spPr>
        <p:txBody>
          <a:bodyPr vert="eaVert" wrap="square" lIns="0" tIns="0" rIns="0" bIns="0" rtlCol="0">
            <a:spAutoFit/>
          </a:bodyPr>
          <a:lstStyle/>
          <a:p>
            <a:pPr>
              <a:lnSpc>
                <a:spcPts val="1700"/>
              </a:lnSpc>
            </a:pPr>
            <a:r>
              <a:rPr lang="ja-JP" altLang="en-US" sz="1500" dirty="0"/>
              <a:t>その事で</a:t>
            </a:r>
          </a:p>
          <a:p>
            <a:pPr>
              <a:lnSpc>
                <a:spcPts val="1700"/>
              </a:lnSpc>
            </a:pPr>
            <a:r>
              <a:rPr lang="ja-JP" altLang="en-US" sz="1500" dirty="0"/>
              <a:t>Ａちゃんママが</a:t>
            </a:r>
          </a:p>
          <a:p>
            <a:pPr>
              <a:lnSpc>
                <a:spcPts val="1700"/>
              </a:lnSpc>
            </a:pPr>
            <a:r>
              <a:rPr lang="ja-JP" altLang="en-US" sz="1500" dirty="0"/>
              <a:t>怒鳴り込んで</a:t>
            </a:r>
          </a:p>
          <a:p>
            <a:pPr>
              <a:lnSpc>
                <a:spcPts val="1700"/>
              </a:lnSpc>
            </a:pPr>
            <a:r>
              <a:rPr lang="ja-JP" altLang="en-US" sz="1500" dirty="0"/>
              <a:t>きたんです！</a:t>
            </a:r>
            <a:endParaRPr kumimoji="1" lang="ja-JP" altLang="en-US" sz="1500" spc="50" dirty="0"/>
          </a:p>
        </p:txBody>
      </p:sp>
      <p:sp>
        <p:nvSpPr>
          <p:cNvPr id="3" name="テキスト ボックス 2"/>
          <p:cNvSpPr txBox="1"/>
          <p:nvPr/>
        </p:nvSpPr>
        <p:spPr>
          <a:xfrm>
            <a:off x="3880018" y="835273"/>
            <a:ext cx="771837" cy="236283"/>
          </a:xfrm>
          <a:prstGeom prst="rect">
            <a:avLst/>
          </a:prstGeom>
          <a:noFill/>
        </p:spPr>
        <p:txBody>
          <a:bodyPr vert="horz" wrap="square" lIns="0" tIns="0" rIns="0" bIns="0" rtlCol="0">
            <a:spAutoFit/>
          </a:bodyPr>
          <a:lstStyle/>
          <a:p>
            <a:pPr>
              <a:lnSpc>
                <a:spcPts val="2000"/>
              </a:lnSpc>
            </a:pPr>
            <a:r>
              <a:rPr lang="ja-JP" altLang="en-US" sz="1400" dirty="0"/>
              <a:t>ハーイ！</a:t>
            </a:r>
            <a:endParaRPr kumimoji="1" lang="ja-JP" altLang="en-US" sz="1400" kern="1600" dirty="0" smtClean="0"/>
          </a:p>
        </p:txBody>
      </p:sp>
      <p:sp>
        <p:nvSpPr>
          <p:cNvPr id="18" name="テキスト ボックス 17"/>
          <p:cNvSpPr txBox="1"/>
          <p:nvPr/>
        </p:nvSpPr>
        <p:spPr>
          <a:xfrm>
            <a:off x="3383014" y="2274781"/>
            <a:ext cx="952508" cy="256480"/>
          </a:xfrm>
          <a:prstGeom prst="rect">
            <a:avLst/>
          </a:prstGeom>
          <a:noFill/>
        </p:spPr>
        <p:txBody>
          <a:bodyPr vert="horz" wrap="square" lIns="0" tIns="0" rIns="0" bIns="0" rtlCol="0">
            <a:spAutoFit/>
          </a:bodyPr>
          <a:lstStyle/>
          <a:p>
            <a:pPr>
              <a:lnSpc>
                <a:spcPts val="2000"/>
              </a:lnSpc>
            </a:pPr>
            <a:r>
              <a:rPr lang="ja-JP" altLang="en-US" sz="1400" dirty="0"/>
              <a:t>オッケー！</a:t>
            </a:r>
            <a:endParaRPr kumimoji="1" lang="ja-JP" altLang="en-US" sz="1400" kern="1600" dirty="0" smtClean="0"/>
          </a:p>
        </p:txBody>
      </p:sp>
      <p:sp>
        <p:nvSpPr>
          <p:cNvPr id="20" name="テキスト ボックス 19"/>
          <p:cNvSpPr txBox="1"/>
          <p:nvPr/>
        </p:nvSpPr>
        <p:spPr>
          <a:xfrm>
            <a:off x="738718" y="2676485"/>
            <a:ext cx="769441" cy="2382332"/>
          </a:xfrm>
          <a:prstGeom prst="rect">
            <a:avLst/>
          </a:prstGeom>
          <a:noFill/>
        </p:spPr>
        <p:txBody>
          <a:bodyPr vert="eaVert" wrap="square" lIns="0" tIns="0" rIns="0" bIns="0" rtlCol="0">
            <a:spAutoFit/>
          </a:bodyPr>
          <a:lstStyle/>
          <a:p>
            <a:pPr>
              <a:lnSpc>
                <a:spcPts val="2000"/>
              </a:lnSpc>
            </a:pPr>
            <a:r>
              <a:rPr lang="ja-JP" altLang="en-US" sz="1300" kern="1600" spc="160" dirty="0"/>
              <a:t>子どもの初めての運動会</a:t>
            </a:r>
          </a:p>
          <a:p>
            <a:pPr>
              <a:lnSpc>
                <a:spcPts val="2000"/>
              </a:lnSpc>
            </a:pPr>
            <a:r>
              <a:rPr lang="ja-JP" altLang="en-US" sz="1300" kern="1600" spc="160" dirty="0"/>
              <a:t>ママ友みんなで撮った写真を</a:t>
            </a:r>
          </a:p>
          <a:p>
            <a:pPr>
              <a:lnSpc>
                <a:spcPts val="2000"/>
              </a:lnSpc>
            </a:pPr>
            <a:r>
              <a:rPr lang="ja-JP" altLang="en-US" sz="1300" kern="1600" spc="160" dirty="0"/>
              <a:t>記念にＳＮＳに上げたんです</a:t>
            </a:r>
            <a:endParaRPr kumimoji="1" lang="ja-JP" altLang="en-US" sz="1300" kern="1600" spc="160" dirty="0"/>
          </a:p>
        </p:txBody>
      </p:sp>
      <p:sp>
        <p:nvSpPr>
          <p:cNvPr id="22" name="テキスト ボックス 21"/>
          <p:cNvSpPr txBox="1"/>
          <p:nvPr/>
        </p:nvSpPr>
        <p:spPr>
          <a:xfrm>
            <a:off x="3295011" y="5364831"/>
            <a:ext cx="1128514" cy="1866270"/>
          </a:xfrm>
          <a:prstGeom prst="rect">
            <a:avLst/>
          </a:prstGeom>
          <a:noFill/>
        </p:spPr>
        <p:txBody>
          <a:bodyPr vert="eaVert" wrap="square" lIns="0" tIns="0" rIns="0" bIns="0" rtlCol="0">
            <a:spAutoFit/>
          </a:bodyPr>
          <a:lstStyle/>
          <a:p>
            <a:pPr>
              <a:lnSpc>
                <a:spcPts val="2200"/>
              </a:lnSpc>
            </a:pPr>
            <a:r>
              <a:rPr lang="ja-JP" altLang="en-US" sz="1500" dirty="0"/>
              <a:t>おー♥</a:t>
            </a:r>
          </a:p>
          <a:p>
            <a:pPr>
              <a:lnSpc>
                <a:spcPts val="2200"/>
              </a:lnSpc>
            </a:pPr>
            <a:r>
              <a:rPr lang="ja-JP" altLang="en-US" sz="1500" dirty="0"/>
              <a:t>運動会の写真に</a:t>
            </a:r>
          </a:p>
          <a:p>
            <a:pPr>
              <a:lnSpc>
                <a:spcPts val="2200"/>
              </a:lnSpc>
            </a:pPr>
            <a:r>
              <a:rPr lang="ja-JP" altLang="en-US" sz="1500" dirty="0"/>
              <a:t>みんな「いいね」して</a:t>
            </a:r>
          </a:p>
          <a:p>
            <a:pPr>
              <a:lnSpc>
                <a:spcPts val="2200"/>
              </a:lnSpc>
            </a:pPr>
            <a:r>
              <a:rPr lang="ja-JP" altLang="en-US" sz="1500" dirty="0"/>
              <a:t>くれてるぅうれしー♡</a:t>
            </a:r>
            <a:endParaRPr kumimoji="1" lang="ja-JP" altLang="en-US" sz="1500" kern="1600" spc="160" dirty="0"/>
          </a:p>
        </p:txBody>
      </p:sp>
      <p:sp>
        <p:nvSpPr>
          <p:cNvPr id="23" name="テキスト ボックス 22"/>
          <p:cNvSpPr txBox="1"/>
          <p:nvPr/>
        </p:nvSpPr>
        <p:spPr>
          <a:xfrm>
            <a:off x="591926" y="5379217"/>
            <a:ext cx="654025" cy="1866270"/>
          </a:xfrm>
          <a:prstGeom prst="rect">
            <a:avLst/>
          </a:prstGeom>
          <a:noFill/>
        </p:spPr>
        <p:txBody>
          <a:bodyPr vert="eaVert" wrap="square" lIns="0" tIns="0" rIns="0" bIns="0" rtlCol="0">
            <a:spAutoFit/>
          </a:bodyPr>
          <a:lstStyle/>
          <a:p>
            <a:pPr>
              <a:lnSpc>
                <a:spcPts val="1700"/>
              </a:lnSpc>
            </a:pPr>
            <a:r>
              <a:rPr lang="ja-JP" altLang="en-US" sz="1200" dirty="0"/>
              <a:t>だよねぇコレ</a:t>
            </a:r>
          </a:p>
          <a:p>
            <a:pPr>
              <a:lnSpc>
                <a:spcPts val="1700"/>
              </a:lnSpc>
            </a:pPr>
            <a:r>
              <a:rPr lang="ja-JP" altLang="en-US" sz="1200" dirty="0"/>
              <a:t>一番良く撮れてた</a:t>
            </a:r>
          </a:p>
          <a:p>
            <a:pPr>
              <a:lnSpc>
                <a:spcPts val="1700"/>
              </a:lnSpc>
            </a:pPr>
            <a:r>
              <a:rPr lang="ja-JP" altLang="en-US" sz="1200" dirty="0"/>
              <a:t>自慢の一枚</a:t>
            </a:r>
            <a:r>
              <a:rPr lang="ja-JP" altLang="en-US" sz="1200" dirty="0" err="1"/>
              <a:t>だ</a:t>
            </a:r>
            <a:r>
              <a:rPr lang="ja-JP" altLang="en-US" sz="1200" dirty="0"/>
              <a:t>もんなぁ</a:t>
            </a:r>
            <a:endParaRPr kumimoji="1" lang="ja-JP" altLang="en-US" sz="1200" kern="1600" spc="160" dirty="0"/>
          </a:p>
        </p:txBody>
      </p:sp>
      <p:sp>
        <p:nvSpPr>
          <p:cNvPr id="24" name="テキスト ボックス 23"/>
          <p:cNvSpPr txBox="1"/>
          <p:nvPr/>
        </p:nvSpPr>
        <p:spPr>
          <a:xfrm>
            <a:off x="5789187" y="7372801"/>
            <a:ext cx="282129" cy="1142400"/>
          </a:xfrm>
          <a:prstGeom prst="rect">
            <a:avLst/>
          </a:prstGeom>
          <a:noFill/>
        </p:spPr>
        <p:txBody>
          <a:bodyPr vert="eaVert" wrap="square" lIns="0" tIns="0" rIns="0" bIns="0" rtlCol="0">
            <a:spAutoFit/>
          </a:bodyPr>
          <a:lstStyle/>
          <a:p>
            <a:pPr>
              <a:lnSpc>
                <a:spcPts val="2200"/>
              </a:lnSpc>
            </a:pPr>
            <a:r>
              <a:rPr lang="ja-JP" altLang="en-US" sz="1600" dirty="0" smtClean="0"/>
              <a:t>ところが・・・</a:t>
            </a:r>
            <a:endParaRPr kumimoji="1" lang="ja-JP" altLang="en-US" sz="1500" kern="1600" spc="160" dirty="0"/>
          </a:p>
        </p:txBody>
      </p:sp>
      <p:sp>
        <p:nvSpPr>
          <p:cNvPr id="25" name="テキスト ボックス 24"/>
          <p:cNvSpPr txBox="1"/>
          <p:nvPr/>
        </p:nvSpPr>
        <p:spPr>
          <a:xfrm>
            <a:off x="4631290" y="7538637"/>
            <a:ext cx="1077218" cy="1152128"/>
          </a:xfrm>
          <a:prstGeom prst="rect">
            <a:avLst/>
          </a:prstGeom>
          <a:noFill/>
        </p:spPr>
        <p:txBody>
          <a:bodyPr vert="eaVert" wrap="square" lIns="0" tIns="0" rIns="0" bIns="0" rtlCol="0">
            <a:spAutoFit/>
          </a:bodyPr>
          <a:lstStyle/>
          <a:p>
            <a:r>
              <a:rPr lang="ja-JP" altLang="en-US" sz="1400" b="1" dirty="0"/>
              <a:t>あのさぁ</a:t>
            </a:r>
          </a:p>
          <a:p>
            <a:r>
              <a:rPr lang="ja-JP" altLang="en-US" sz="1400" b="1" dirty="0"/>
              <a:t>勝手にＳＮＳに</a:t>
            </a:r>
          </a:p>
          <a:p>
            <a:r>
              <a:rPr lang="ja-JP" altLang="en-US" sz="1400" b="1" dirty="0"/>
              <a:t>ヒトの写真</a:t>
            </a:r>
          </a:p>
          <a:p>
            <a:r>
              <a:rPr lang="ja-JP" altLang="en-US" sz="1400" b="1" dirty="0"/>
              <a:t>上げないで</a:t>
            </a:r>
          </a:p>
          <a:p>
            <a:r>
              <a:rPr lang="ja-JP" altLang="en-US" sz="1400" b="1" dirty="0" smtClean="0"/>
              <a:t>くれる！</a:t>
            </a:r>
            <a:r>
              <a:rPr lang="ja-JP" altLang="en-US" sz="1400" b="1" dirty="0"/>
              <a:t>？</a:t>
            </a:r>
            <a:endParaRPr kumimoji="1" lang="ja-JP" altLang="en-US" sz="1400" b="1" kern="1600" spc="160" dirty="0"/>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1315" y="1289695"/>
            <a:ext cx="1726513" cy="2739122"/>
          </a:xfrm>
          <a:prstGeom prst="rect">
            <a:avLst/>
          </a:prstGeom>
        </p:spPr>
      </p:pic>
    </p:spTree>
    <p:extLst>
      <p:ext uri="{BB962C8B-B14F-4D97-AF65-F5344CB8AC3E}">
        <p14:creationId xmlns:p14="http://schemas.microsoft.com/office/powerpoint/2010/main" val="281873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11485839" y="643938"/>
            <a:ext cx="718145" cy="1014288"/>
          </a:xfrm>
          <a:prstGeom prst="rect">
            <a:avLst/>
          </a:prstGeom>
          <a:noFill/>
        </p:spPr>
        <p:txBody>
          <a:bodyPr vert="eaVert" wrap="square" lIns="0" tIns="0" rIns="0" bIns="0" rtlCol="0">
            <a:spAutoFit/>
          </a:bodyPr>
          <a:lstStyle/>
          <a:p>
            <a:pPr>
              <a:lnSpc>
                <a:spcPts val="1400"/>
              </a:lnSpc>
            </a:pPr>
            <a:r>
              <a:rPr lang="ja-JP" altLang="en-US" sz="1100" kern="1600" spc="140" dirty="0"/>
              <a:t>だってあの時</a:t>
            </a:r>
          </a:p>
          <a:p>
            <a:pPr>
              <a:lnSpc>
                <a:spcPts val="1400"/>
              </a:lnSpc>
            </a:pPr>
            <a:r>
              <a:rPr lang="ja-JP" altLang="en-US" sz="1100" kern="1600" spc="140" dirty="0"/>
              <a:t>写真撮るの</a:t>
            </a:r>
          </a:p>
          <a:p>
            <a:pPr>
              <a:lnSpc>
                <a:spcPts val="1400"/>
              </a:lnSpc>
            </a:pPr>
            <a:r>
              <a:rPr lang="ja-JP" altLang="en-US" sz="1100" kern="1600" spc="140" dirty="0"/>
              <a:t>ＯＫしてくれて</a:t>
            </a:r>
          </a:p>
          <a:p>
            <a:pPr>
              <a:lnSpc>
                <a:spcPts val="1400"/>
              </a:lnSpc>
            </a:pPr>
            <a:r>
              <a:rPr lang="ja-JP" altLang="en-US" sz="1100" kern="1600" spc="140" dirty="0" smtClean="0"/>
              <a:t>たよね・・・？</a:t>
            </a:r>
            <a:endParaRPr kumimoji="1" lang="ja-JP" altLang="en-US" sz="1100" kern="1600" spc="140" dirty="0"/>
          </a:p>
        </p:txBody>
      </p:sp>
      <p:sp>
        <p:nvSpPr>
          <p:cNvPr id="5" name="テキスト ボックス 4"/>
          <p:cNvSpPr txBox="1"/>
          <p:nvPr/>
        </p:nvSpPr>
        <p:spPr>
          <a:xfrm>
            <a:off x="6849100" y="615838"/>
            <a:ext cx="1025922" cy="988402"/>
          </a:xfrm>
          <a:prstGeom prst="rect">
            <a:avLst/>
          </a:prstGeom>
          <a:noFill/>
        </p:spPr>
        <p:txBody>
          <a:bodyPr vert="eaVert" wrap="square" lIns="0" tIns="0" rIns="0" bIns="0" rtlCol="0">
            <a:spAutoFit/>
          </a:bodyPr>
          <a:lstStyle/>
          <a:p>
            <a:pPr>
              <a:lnSpc>
                <a:spcPts val="1600"/>
              </a:lnSpc>
            </a:pPr>
            <a:r>
              <a:rPr lang="ja-JP" altLang="en-US" sz="1200" b="1" dirty="0" smtClean="0"/>
              <a:t>ＳＮＳに上げるとか聞いて</a:t>
            </a:r>
            <a:r>
              <a:rPr lang="ja-JP" altLang="en-US" sz="1200" b="1" dirty="0"/>
              <a:t>ない</a:t>
            </a:r>
          </a:p>
          <a:p>
            <a:pPr>
              <a:lnSpc>
                <a:spcPts val="1600"/>
              </a:lnSpc>
            </a:pPr>
            <a:r>
              <a:rPr lang="ja-JP" altLang="en-US" sz="1200" b="1" dirty="0"/>
              <a:t>しっ</a:t>
            </a:r>
            <a:r>
              <a:rPr lang="ja-JP" altLang="en-US" sz="1200" b="1" dirty="0" smtClean="0"/>
              <a:t>！</a:t>
            </a:r>
            <a:endParaRPr lang="en-US" altLang="ja-JP" sz="1200" b="1" dirty="0" smtClean="0"/>
          </a:p>
          <a:p>
            <a:pPr>
              <a:lnSpc>
                <a:spcPts val="1600"/>
              </a:lnSpc>
            </a:pPr>
            <a:r>
              <a:rPr lang="ja-JP" altLang="en-US" sz="1200" b="1" kern="1600" dirty="0" smtClean="0"/>
              <a:t>肖像権</a:t>
            </a:r>
            <a:r>
              <a:rPr lang="en-US" altLang="ja-JP" sz="1200" b="1" kern="1600" baseline="30000" dirty="0" smtClean="0"/>
              <a:t>※1</a:t>
            </a:r>
            <a:r>
              <a:rPr lang="ja-JP" altLang="en-US" sz="1200" b="1" kern="1600" dirty="0" smtClean="0"/>
              <a:t>の侵害だわ！</a:t>
            </a:r>
            <a:endParaRPr kumimoji="1" lang="ja-JP" altLang="en-US" sz="1200" kern="1600" dirty="0"/>
          </a:p>
        </p:txBody>
      </p:sp>
      <p:sp>
        <p:nvSpPr>
          <p:cNvPr id="6" name="テキスト ボックス 5"/>
          <p:cNvSpPr txBox="1"/>
          <p:nvPr/>
        </p:nvSpPr>
        <p:spPr>
          <a:xfrm>
            <a:off x="11815632" y="4410745"/>
            <a:ext cx="410369" cy="1267414"/>
          </a:xfrm>
          <a:prstGeom prst="rect">
            <a:avLst/>
          </a:prstGeom>
          <a:noFill/>
        </p:spPr>
        <p:txBody>
          <a:bodyPr vert="eaVert" wrap="square" lIns="0" tIns="0" rIns="0" bIns="0" rtlCol="0">
            <a:spAutoFit/>
          </a:bodyPr>
          <a:lstStyle/>
          <a:p>
            <a:pPr>
              <a:lnSpc>
                <a:spcPts val="1600"/>
              </a:lnSpc>
            </a:pPr>
            <a:r>
              <a:rPr lang="ja-JP" altLang="en-US" sz="1000" kern="1600" dirty="0"/>
              <a:t>売り言葉に買い言葉で</a:t>
            </a:r>
          </a:p>
          <a:p>
            <a:pPr>
              <a:lnSpc>
                <a:spcPts val="1600"/>
              </a:lnSpc>
            </a:pPr>
            <a:r>
              <a:rPr lang="ja-JP" altLang="en-US" sz="1000" kern="1600" dirty="0"/>
              <a:t>まさかの大喧嘩に！</a:t>
            </a:r>
            <a:endParaRPr kumimoji="1" lang="ja-JP" altLang="en-US" sz="1000" kern="1600" dirty="0"/>
          </a:p>
        </p:txBody>
      </p:sp>
      <p:sp>
        <p:nvSpPr>
          <p:cNvPr id="10" name="テキスト ボックス 9"/>
          <p:cNvSpPr txBox="1"/>
          <p:nvPr/>
        </p:nvSpPr>
        <p:spPr>
          <a:xfrm>
            <a:off x="5787209" y="657263"/>
            <a:ext cx="512961" cy="1327961"/>
          </a:xfrm>
          <a:prstGeom prst="rect">
            <a:avLst/>
          </a:prstGeom>
          <a:noFill/>
        </p:spPr>
        <p:txBody>
          <a:bodyPr vert="eaVert" wrap="square" lIns="0" tIns="0" rIns="0" bIns="0" rtlCol="0">
            <a:spAutoFit/>
          </a:bodyPr>
          <a:lstStyle/>
          <a:p>
            <a:pPr>
              <a:lnSpc>
                <a:spcPts val="2000"/>
              </a:lnSpc>
            </a:pPr>
            <a:r>
              <a:rPr lang="ja-JP" altLang="en-US" sz="1400" kern="1600" dirty="0"/>
              <a:t>ここは素直に</a:t>
            </a:r>
          </a:p>
          <a:p>
            <a:pPr>
              <a:lnSpc>
                <a:spcPts val="2000"/>
              </a:lnSpc>
            </a:pPr>
            <a:r>
              <a:rPr lang="ja-JP" altLang="en-US" sz="1400" kern="1600" dirty="0"/>
              <a:t>謝っとくか</a:t>
            </a:r>
            <a:r>
              <a:rPr lang="ja-JP" altLang="en-US" sz="1400" kern="1600" dirty="0" smtClean="0"/>
              <a:t>ぁ・・・</a:t>
            </a:r>
            <a:endParaRPr kumimoji="1" lang="ja-JP" altLang="en-US" sz="1400" kern="1600" dirty="0"/>
          </a:p>
        </p:txBody>
      </p:sp>
      <p:sp>
        <p:nvSpPr>
          <p:cNvPr id="11" name="テキスト ボックス 10"/>
          <p:cNvSpPr txBox="1"/>
          <p:nvPr/>
        </p:nvSpPr>
        <p:spPr>
          <a:xfrm>
            <a:off x="3083895" y="633718"/>
            <a:ext cx="205184" cy="812050"/>
          </a:xfrm>
          <a:prstGeom prst="rect">
            <a:avLst/>
          </a:prstGeom>
          <a:noFill/>
        </p:spPr>
        <p:txBody>
          <a:bodyPr vert="eaVert" wrap="square" lIns="0" tIns="0" rIns="0" bIns="0" rtlCol="0">
            <a:spAutoFit/>
          </a:bodyPr>
          <a:lstStyle/>
          <a:p>
            <a:pPr>
              <a:lnSpc>
                <a:spcPts val="1600"/>
              </a:lnSpc>
            </a:pPr>
            <a:r>
              <a:rPr lang="ja-JP" altLang="en-US" sz="1100" kern="1600" spc="80" dirty="0"/>
              <a:t>あのぅ</a:t>
            </a:r>
            <a:r>
              <a:rPr lang="en-US" altLang="ja-JP" sz="1100" kern="1600" spc="80" dirty="0" smtClean="0"/>
              <a:t>〜</a:t>
            </a:r>
            <a:r>
              <a:rPr lang="ja-JP" altLang="en-US" sz="1100" kern="1600" spc="80" dirty="0" smtClean="0"/>
              <a:t>・・・</a:t>
            </a:r>
            <a:endParaRPr kumimoji="1" lang="ja-JP" altLang="en-US" sz="1100" kern="1600" spc="80" dirty="0"/>
          </a:p>
        </p:txBody>
      </p:sp>
      <p:sp>
        <p:nvSpPr>
          <p:cNvPr id="18" name="テキスト ボックス 17"/>
          <p:cNvSpPr txBox="1"/>
          <p:nvPr/>
        </p:nvSpPr>
        <p:spPr>
          <a:xfrm>
            <a:off x="7273278" y="8587209"/>
            <a:ext cx="5040560" cy="307777"/>
          </a:xfrm>
          <a:prstGeom prst="rect">
            <a:avLst/>
          </a:prstGeom>
          <a:noFill/>
        </p:spPr>
        <p:txBody>
          <a:bodyPr wrap="square" lIns="0" tIns="0" rIns="0" bIns="0" rtlCol="0">
            <a:spAutoFit/>
          </a:bodyPr>
          <a:lstStyle/>
          <a:p>
            <a:pPr algn="just">
              <a:lnSpc>
                <a:spcPts val="800"/>
              </a:lnSpc>
            </a:pPr>
            <a:r>
              <a:rPr lang="en-US" altLang="ja-JP" sz="600" b="1" dirty="0"/>
              <a:t>※</a:t>
            </a:r>
            <a:r>
              <a:rPr lang="en-US" altLang="ja-JP" sz="600" b="1" dirty="0" smtClean="0"/>
              <a:t>1</a:t>
            </a:r>
            <a:r>
              <a:rPr lang="ja-JP" altLang="en-US" sz="600" b="1" dirty="0" smtClean="0"/>
              <a:t>　肖像権 </a:t>
            </a:r>
            <a:r>
              <a:rPr lang="ja-JP" altLang="en-US" sz="600" dirty="0" smtClean="0"/>
              <a:t>▶</a:t>
            </a:r>
            <a:r>
              <a:rPr lang="ja-JP" altLang="en-US" sz="600" dirty="0"/>
              <a:t>▶▶自分の顔や姿</a:t>
            </a:r>
            <a:r>
              <a:rPr lang="ja-JP" altLang="en-US" sz="600" dirty="0" smtClean="0"/>
              <a:t>を</a:t>
            </a:r>
            <a:r>
              <a:rPr lang="en-US" altLang="ja-JP" sz="600" dirty="0" smtClean="0"/>
              <a:t>, </a:t>
            </a:r>
            <a:r>
              <a:rPr lang="ja-JP" altLang="en-US" sz="600" dirty="0" smtClean="0"/>
              <a:t>無断</a:t>
            </a:r>
            <a:r>
              <a:rPr lang="ja-JP" altLang="en-US" sz="600" dirty="0"/>
              <a:t>で撮影・描写</a:t>
            </a:r>
            <a:r>
              <a:rPr lang="ja-JP" altLang="en-US" sz="600" dirty="0" smtClean="0"/>
              <a:t>されたり</a:t>
            </a:r>
            <a:r>
              <a:rPr lang="en-US" altLang="ja-JP" sz="600" dirty="0" smtClean="0"/>
              <a:t>, </a:t>
            </a:r>
            <a:r>
              <a:rPr lang="ja-JP" altLang="en-US" sz="600" dirty="0" smtClean="0"/>
              <a:t>公表</a:t>
            </a:r>
            <a:r>
              <a:rPr lang="ja-JP" altLang="en-US" sz="600" dirty="0"/>
              <a:t>されたりしない権利。人格権またはプライバシー権の</a:t>
            </a:r>
            <a:r>
              <a:rPr lang="ja-JP" altLang="en-US" sz="600" dirty="0" smtClean="0"/>
              <a:t>ひとつと</a:t>
            </a:r>
            <a:r>
              <a:rPr lang="ja-JP" altLang="en-US" sz="600" dirty="0"/>
              <a:t>して認められている</a:t>
            </a:r>
            <a:r>
              <a:rPr lang="ja-JP" altLang="en-US" sz="600" dirty="0" smtClean="0"/>
              <a:t>。</a:t>
            </a:r>
            <a:endParaRPr lang="en-US" altLang="ja-JP" sz="600" dirty="0" smtClean="0"/>
          </a:p>
          <a:p>
            <a:pPr algn="just">
              <a:lnSpc>
                <a:spcPts val="800"/>
              </a:lnSpc>
            </a:pPr>
            <a:r>
              <a:rPr lang="en-US" altLang="ja-JP" sz="600" b="1" dirty="0" smtClean="0"/>
              <a:t>※2</a:t>
            </a:r>
            <a:r>
              <a:rPr lang="ja-JP" altLang="en-US" sz="600" b="1" dirty="0"/>
              <a:t>　</a:t>
            </a:r>
            <a:r>
              <a:rPr lang="ja-JP" altLang="en-US" sz="600" b="1" dirty="0" smtClean="0"/>
              <a:t>炎上 </a:t>
            </a:r>
            <a:r>
              <a:rPr lang="ja-JP" altLang="en-US" sz="600" dirty="0" smtClean="0"/>
              <a:t>▶</a:t>
            </a:r>
            <a:r>
              <a:rPr lang="ja-JP" altLang="en-US" sz="600" dirty="0"/>
              <a:t>▶▶燃え上がるという比喩で表現されたネット用語。不祥事や失言などをきっかけと</a:t>
            </a:r>
            <a:r>
              <a:rPr lang="ja-JP" altLang="en-US" sz="600" dirty="0" smtClean="0"/>
              <a:t>して</a:t>
            </a:r>
            <a:r>
              <a:rPr lang="en-US" altLang="ja-JP" sz="600" dirty="0" smtClean="0"/>
              <a:t>, </a:t>
            </a:r>
            <a:r>
              <a:rPr lang="ja-JP" altLang="en-US" sz="600" dirty="0" smtClean="0"/>
              <a:t>特定の</a:t>
            </a:r>
            <a:r>
              <a:rPr lang="en-US" altLang="ja-JP" sz="600" dirty="0"/>
              <a:t>SNS </a:t>
            </a:r>
            <a:r>
              <a:rPr lang="ja-JP" altLang="en-US" sz="600" dirty="0"/>
              <a:t>に大量の誹謗中傷コメントが集中</a:t>
            </a:r>
            <a:r>
              <a:rPr lang="ja-JP" altLang="en-US" sz="600" dirty="0" smtClean="0"/>
              <a:t>し</a:t>
            </a:r>
            <a:r>
              <a:rPr lang="en-US" altLang="ja-JP" sz="600" smtClean="0"/>
              <a:t>, </a:t>
            </a:r>
            <a:r>
              <a:rPr lang="ja-JP" altLang="en-US" sz="600" smtClean="0"/>
              <a:t>収拾</a:t>
            </a:r>
            <a:r>
              <a:rPr lang="ja-JP" altLang="en-US" sz="600" dirty="0" smtClean="0"/>
              <a:t>が</a:t>
            </a:r>
            <a:endParaRPr lang="en-US" altLang="ja-JP" sz="600" dirty="0" smtClean="0"/>
          </a:p>
          <a:p>
            <a:pPr algn="just">
              <a:lnSpc>
                <a:spcPts val="800"/>
              </a:lnSpc>
            </a:pPr>
            <a:r>
              <a:rPr lang="en-US" altLang="ja-JP" sz="600" dirty="0"/>
              <a:t> </a:t>
            </a:r>
            <a:r>
              <a:rPr lang="en-US" altLang="ja-JP" sz="600" dirty="0" smtClean="0"/>
              <a:t>         </a:t>
            </a:r>
            <a:r>
              <a:rPr lang="ja-JP" altLang="en-US" sz="600" dirty="0" smtClean="0"/>
              <a:t>つかなく</a:t>
            </a:r>
            <a:r>
              <a:rPr lang="ja-JP" altLang="en-US" sz="600" dirty="0"/>
              <a:t>なっている状況をいう。</a:t>
            </a:r>
            <a:endParaRPr kumimoji="1" lang="ja-JP" altLang="en-US" sz="600" dirty="0"/>
          </a:p>
        </p:txBody>
      </p:sp>
      <p:sp>
        <p:nvSpPr>
          <p:cNvPr id="31" name="テキスト ボックス 30"/>
          <p:cNvSpPr txBox="1"/>
          <p:nvPr/>
        </p:nvSpPr>
        <p:spPr>
          <a:xfrm>
            <a:off x="1908561" y="643938"/>
            <a:ext cx="615553" cy="853882"/>
          </a:xfrm>
          <a:prstGeom prst="rect">
            <a:avLst/>
          </a:prstGeom>
          <a:noFill/>
        </p:spPr>
        <p:txBody>
          <a:bodyPr vert="eaVert" wrap="square" lIns="0" tIns="0" rIns="0" bIns="0" rtlCol="0">
            <a:spAutoFit/>
          </a:bodyPr>
          <a:lstStyle/>
          <a:p>
            <a:pPr>
              <a:lnSpc>
                <a:spcPts val="1600"/>
              </a:lnSpc>
            </a:pPr>
            <a:r>
              <a:rPr lang="ja-JP" altLang="en-US" sz="1100" kern="1600" spc="80" dirty="0"/>
              <a:t>なんなら</a:t>
            </a:r>
          </a:p>
          <a:p>
            <a:pPr>
              <a:lnSpc>
                <a:spcPts val="1600"/>
              </a:lnSpc>
            </a:pPr>
            <a:r>
              <a:rPr lang="ja-JP" altLang="en-US" sz="1100" kern="1600" spc="80" dirty="0"/>
              <a:t>仕返ししたい</a:t>
            </a:r>
          </a:p>
          <a:p>
            <a:pPr>
              <a:lnSpc>
                <a:spcPts val="1600"/>
              </a:lnSpc>
            </a:pPr>
            <a:r>
              <a:rPr lang="ja-JP" altLang="en-US" sz="1100" kern="1600" spc="80" dirty="0"/>
              <a:t>くらいだよ</a:t>
            </a:r>
            <a:endParaRPr kumimoji="1" lang="ja-JP" altLang="en-US" sz="1100" kern="1600" spc="80" dirty="0"/>
          </a:p>
        </p:txBody>
      </p:sp>
      <p:sp>
        <p:nvSpPr>
          <p:cNvPr id="29" name="テキスト ボックス 28"/>
          <p:cNvSpPr txBox="1"/>
          <p:nvPr/>
        </p:nvSpPr>
        <p:spPr>
          <a:xfrm>
            <a:off x="10987986" y="1881758"/>
            <a:ext cx="1256754" cy="1066886"/>
          </a:xfrm>
          <a:prstGeom prst="rect">
            <a:avLst/>
          </a:prstGeom>
          <a:noFill/>
        </p:spPr>
        <p:txBody>
          <a:bodyPr vert="eaVert" wrap="square" lIns="0" tIns="0" rIns="0" bIns="0" rtlCol="0">
            <a:spAutoFit/>
          </a:bodyPr>
          <a:lstStyle/>
          <a:p>
            <a:pPr>
              <a:lnSpc>
                <a:spcPts val="1400"/>
              </a:lnSpc>
            </a:pPr>
            <a:r>
              <a:rPr lang="ja-JP" altLang="en-US" sz="1100" b="1" kern="1600" spc="140" dirty="0" err="1"/>
              <a:t>えっでで</a:t>
            </a:r>
            <a:r>
              <a:rPr lang="ja-JP" altLang="en-US" sz="1100" b="1" kern="1600" spc="140" dirty="0"/>
              <a:t>で</a:t>
            </a:r>
          </a:p>
          <a:p>
            <a:pPr>
              <a:lnSpc>
                <a:spcPts val="1400"/>
              </a:lnSpc>
            </a:pPr>
            <a:r>
              <a:rPr lang="ja-JP" altLang="en-US" sz="1100" b="1" kern="1600" spc="140" dirty="0"/>
              <a:t>でもさっ</a:t>
            </a:r>
          </a:p>
          <a:p>
            <a:pPr>
              <a:lnSpc>
                <a:spcPts val="1400"/>
              </a:lnSpc>
            </a:pPr>
            <a:r>
              <a:rPr lang="ja-JP" altLang="en-US" sz="1100" b="1" kern="1600" spc="140" dirty="0" smtClean="0"/>
              <a:t>今時ＳＮＳ</a:t>
            </a:r>
            <a:r>
              <a:rPr lang="ja-JP" altLang="en-US" sz="1100" b="1" kern="1600" spc="140" dirty="0"/>
              <a:t>に</a:t>
            </a:r>
          </a:p>
          <a:p>
            <a:pPr>
              <a:lnSpc>
                <a:spcPts val="1400"/>
              </a:lnSpc>
            </a:pPr>
            <a:r>
              <a:rPr lang="ja-JP" altLang="en-US" sz="1100" b="1" kern="1600" spc="140" dirty="0"/>
              <a:t>写真上げるの</a:t>
            </a:r>
          </a:p>
          <a:p>
            <a:pPr>
              <a:lnSpc>
                <a:spcPts val="1400"/>
              </a:lnSpc>
            </a:pPr>
            <a:r>
              <a:rPr lang="ja-JP" altLang="en-US" sz="1100" b="1" kern="1600" spc="140" dirty="0"/>
              <a:t>なんて当たり前</a:t>
            </a:r>
          </a:p>
          <a:p>
            <a:pPr>
              <a:lnSpc>
                <a:spcPts val="1400"/>
              </a:lnSpc>
            </a:pPr>
            <a:r>
              <a:rPr lang="ja-JP" altLang="en-US" sz="1100" b="1" kern="1600" spc="140" dirty="0"/>
              <a:t>だしそれ込みの</a:t>
            </a:r>
          </a:p>
          <a:p>
            <a:pPr>
              <a:lnSpc>
                <a:spcPts val="1400"/>
              </a:lnSpc>
            </a:pPr>
            <a:r>
              <a:rPr lang="ja-JP" altLang="en-US" sz="1100" b="1" kern="1600" spc="140" dirty="0"/>
              <a:t>ＯＫだ</a:t>
            </a:r>
            <a:r>
              <a:rPr lang="ja-JP" altLang="en-US" sz="1100" b="1" kern="1600" spc="140" dirty="0" smtClean="0"/>
              <a:t>と・・・</a:t>
            </a:r>
            <a:endParaRPr kumimoji="1" lang="ja-JP" altLang="en-US" sz="1100" b="1" kern="1600" spc="140" dirty="0"/>
          </a:p>
        </p:txBody>
      </p:sp>
      <p:sp>
        <p:nvSpPr>
          <p:cNvPr id="34" name="テキスト ボックス 33"/>
          <p:cNvSpPr txBox="1"/>
          <p:nvPr/>
        </p:nvSpPr>
        <p:spPr>
          <a:xfrm>
            <a:off x="6890136" y="1881758"/>
            <a:ext cx="1256754" cy="1066886"/>
          </a:xfrm>
          <a:prstGeom prst="rect">
            <a:avLst/>
          </a:prstGeom>
          <a:noFill/>
        </p:spPr>
        <p:txBody>
          <a:bodyPr vert="eaVert" wrap="square" lIns="0" tIns="0" rIns="0" bIns="0" rtlCol="0">
            <a:spAutoFit/>
          </a:bodyPr>
          <a:lstStyle/>
          <a:p>
            <a:pPr>
              <a:lnSpc>
                <a:spcPts val="1400"/>
              </a:lnSpc>
            </a:pPr>
            <a:r>
              <a:rPr lang="ja-JP" altLang="en-US" sz="1100" b="1" kern="1600" spc="140" dirty="0"/>
              <a:t>はあー？</a:t>
            </a:r>
          </a:p>
          <a:p>
            <a:pPr>
              <a:lnSpc>
                <a:spcPts val="1400"/>
              </a:lnSpc>
            </a:pPr>
            <a:r>
              <a:rPr lang="ja-JP" altLang="en-US" sz="1100" b="1" kern="1600" spc="140" dirty="0"/>
              <a:t>ちょっとぉ</a:t>
            </a:r>
          </a:p>
          <a:p>
            <a:pPr>
              <a:lnSpc>
                <a:spcPts val="1400"/>
              </a:lnSpc>
            </a:pPr>
            <a:r>
              <a:rPr lang="ja-JP" altLang="en-US" sz="1100" b="1" kern="1600" spc="140" dirty="0"/>
              <a:t>まさかあなた</a:t>
            </a:r>
          </a:p>
          <a:p>
            <a:pPr>
              <a:lnSpc>
                <a:spcPts val="1400"/>
              </a:lnSpc>
            </a:pPr>
            <a:r>
              <a:rPr lang="ja-JP" altLang="en-US" sz="1100" b="1" kern="1600" spc="140" dirty="0"/>
              <a:t>ＳＮＳは自分ち</a:t>
            </a:r>
          </a:p>
          <a:p>
            <a:pPr>
              <a:lnSpc>
                <a:spcPts val="1400"/>
              </a:lnSpc>
            </a:pPr>
            <a:r>
              <a:rPr lang="ja-JP" altLang="en-US" sz="1100" b="1" kern="1600" spc="140" dirty="0"/>
              <a:t>のアルバム♪</a:t>
            </a:r>
          </a:p>
          <a:p>
            <a:pPr>
              <a:lnSpc>
                <a:spcPts val="1400"/>
              </a:lnSpc>
            </a:pPr>
            <a:r>
              <a:rPr lang="ja-JP" altLang="en-US" sz="1100" b="1" kern="1600" spc="140" dirty="0"/>
              <a:t>くらいのつもり</a:t>
            </a:r>
          </a:p>
          <a:p>
            <a:pPr>
              <a:lnSpc>
                <a:spcPts val="1400"/>
              </a:lnSpc>
            </a:pPr>
            <a:r>
              <a:rPr lang="ja-JP" altLang="en-US" sz="1100" b="1" kern="1600" spc="140" dirty="0"/>
              <a:t>で考えてない？</a:t>
            </a:r>
            <a:endParaRPr kumimoji="1" lang="ja-JP" altLang="en-US" sz="1100" b="1" kern="1600" spc="140" dirty="0"/>
          </a:p>
        </p:txBody>
      </p:sp>
      <p:sp>
        <p:nvSpPr>
          <p:cNvPr id="35" name="テキスト ボックス 34"/>
          <p:cNvSpPr txBox="1"/>
          <p:nvPr/>
        </p:nvSpPr>
        <p:spPr>
          <a:xfrm>
            <a:off x="10767693" y="3136469"/>
            <a:ext cx="1436291" cy="1058252"/>
          </a:xfrm>
          <a:prstGeom prst="rect">
            <a:avLst/>
          </a:prstGeom>
          <a:noFill/>
        </p:spPr>
        <p:txBody>
          <a:bodyPr vert="eaVert" wrap="square" lIns="0" tIns="0" rIns="0" bIns="0" rtlCol="0">
            <a:spAutoFit/>
          </a:bodyPr>
          <a:lstStyle/>
          <a:p>
            <a:pPr>
              <a:lnSpc>
                <a:spcPts val="1400"/>
              </a:lnSpc>
            </a:pPr>
            <a:r>
              <a:rPr lang="ja-JP" altLang="en-US" sz="1200" b="1" kern="1600" spc="140" dirty="0" err="1"/>
              <a:t>そッ</a:t>
            </a:r>
            <a:r>
              <a:rPr lang="ja-JP" altLang="en-US" sz="1200" b="1" kern="1600" spc="140" dirty="0"/>
              <a:t>そっちこそ</a:t>
            </a:r>
          </a:p>
          <a:p>
            <a:pPr>
              <a:lnSpc>
                <a:spcPts val="1400"/>
              </a:lnSpc>
            </a:pPr>
            <a:r>
              <a:rPr lang="ja-JP" altLang="en-US" sz="1200" b="1" kern="1600" spc="140" dirty="0"/>
              <a:t>芸能人でも</a:t>
            </a:r>
            <a:r>
              <a:rPr lang="ja-JP" altLang="en-US" sz="1200" b="1" kern="1600" spc="140" dirty="0" smtClean="0"/>
              <a:t>ないのに</a:t>
            </a:r>
            <a:r>
              <a:rPr lang="ja-JP" altLang="en-US" sz="1200" b="1" kern="1600" spc="140" dirty="0" err="1" smtClean="0"/>
              <a:t>ッ</a:t>
            </a:r>
            <a:endParaRPr lang="en-US" altLang="ja-JP" sz="1200" b="1" kern="1600" spc="140" dirty="0" smtClean="0"/>
          </a:p>
          <a:p>
            <a:pPr>
              <a:lnSpc>
                <a:spcPts val="1400"/>
              </a:lnSpc>
            </a:pPr>
            <a:r>
              <a:rPr lang="ja-JP" altLang="en-US" sz="1200" b="1" kern="1600" spc="140" dirty="0" smtClean="0"/>
              <a:t>な</a:t>
            </a:r>
            <a:r>
              <a:rPr lang="ja-JP" altLang="en-US" sz="1200" b="1" kern="1600" spc="140" dirty="0"/>
              <a:t>ー</a:t>
            </a:r>
            <a:r>
              <a:rPr lang="ja-JP" altLang="en-US" sz="1200" b="1" kern="1600" spc="140" dirty="0" smtClean="0"/>
              <a:t>に肖像権とか言っちゃって自意識</a:t>
            </a:r>
            <a:r>
              <a:rPr lang="ja-JP" altLang="en-US" sz="1200" b="1" kern="1600" spc="140" dirty="0"/>
              <a:t>過剰</a:t>
            </a:r>
            <a:r>
              <a:rPr lang="ja-JP" altLang="en-US" sz="1200" b="1" kern="1600" spc="140" dirty="0" smtClean="0"/>
              <a:t>なんじゃ</a:t>
            </a:r>
            <a:r>
              <a:rPr lang="ja-JP" altLang="en-US" sz="1200" b="1" kern="1600" spc="140" dirty="0"/>
              <a:t>ないのっ？</a:t>
            </a:r>
            <a:endParaRPr kumimoji="1" lang="ja-JP" altLang="en-US" sz="1200" b="1" kern="1600" spc="140" dirty="0"/>
          </a:p>
        </p:txBody>
      </p:sp>
      <p:sp>
        <p:nvSpPr>
          <p:cNvPr id="36" name="テキスト ボックス 35"/>
          <p:cNvSpPr txBox="1"/>
          <p:nvPr/>
        </p:nvSpPr>
        <p:spPr>
          <a:xfrm>
            <a:off x="6996736" y="3136469"/>
            <a:ext cx="1258037" cy="1058252"/>
          </a:xfrm>
          <a:prstGeom prst="rect">
            <a:avLst/>
          </a:prstGeom>
          <a:noFill/>
        </p:spPr>
        <p:txBody>
          <a:bodyPr vert="eaVert" wrap="square" lIns="0" tIns="0" rIns="0" bIns="0" rtlCol="0">
            <a:spAutoFit/>
          </a:bodyPr>
          <a:lstStyle/>
          <a:p>
            <a:pPr>
              <a:lnSpc>
                <a:spcPts val="1400"/>
              </a:lnSpc>
            </a:pPr>
            <a:r>
              <a:rPr lang="ja-JP" altLang="en-US" sz="1200" b="1" kern="1600" spc="140" dirty="0"/>
              <a:t>個人にも！</a:t>
            </a:r>
          </a:p>
          <a:p>
            <a:pPr>
              <a:lnSpc>
                <a:spcPts val="1400"/>
              </a:lnSpc>
            </a:pPr>
            <a:r>
              <a:rPr lang="ja-JP" altLang="en-US" sz="1200" b="1" kern="1600" spc="140" dirty="0"/>
              <a:t>肖像権は</a:t>
            </a:r>
          </a:p>
          <a:p>
            <a:pPr>
              <a:lnSpc>
                <a:spcPts val="1400"/>
              </a:lnSpc>
            </a:pPr>
            <a:r>
              <a:rPr lang="ja-JP" altLang="en-US" sz="1200" b="1" kern="1600" spc="140" dirty="0"/>
              <a:t>あー</a:t>
            </a:r>
            <a:r>
              <a:rPr lang="ja-JP" altLang="en-US" sz="1200" b="1" kern="1600" spc="140" dirty="0" err="1"/>
              <a:t>る</a:t>
            </a:r>
            <a:r>
              <a:rPr lang="ja-JP" altLang="en-US" sz="1200" b="1" kern="1600" spc="140" dirty="0"/>
              <a:t>ー</a:t>
            </a:r>
            <a:r>
              <a:rPr lang="ja-JP" altLang="en-US" sz="1200" b="1" kern="1600" spc="140" dirty="0" err="1"/>
              <a:t>ん</a:t>
            </a:r>
            <a:r>
              <a:rPr lang="ja-JP" altLang="en-US" sz="1200" b="1" kern="1600" spc="140" dirty="0"/>
              <a:t>ー</a:t>
            </a:r>
          </a:p>
          <a:p>
            <a:pPr>
              <a:lnSpc>
                <a:spcPts val="1400"/>
              </a:lnSpc>
            </a:pPr>
            <a:r>
              <a:rPr lang="ja-JP" altLang="en-US" sz="1200" b="1" kern="1600" spc="140" dirty="0"/>
              <a:t>でーすー</a:t>
            </a:r>
          </a:p>
          <a:p>
            <a:pPr>
              <a:lnSpc>
                <a:spcPts val="1400"/>
              </a:lnSpc>
            </a:pPr>
            <a:r>
              <a:rPr lang="ja-JP" altLang="en-US" sz="1200" b="1" kern="1600" spc="140" dirty="0"/>
              <a:t>けーどぉっ？</a:t>
            </a:r>
          </a:p>
          <a:p>
            <a:pPr>
              <a:lnSpc>
                <a:spcPts val="1400"/>
              </a:lnSpc>
            </a:pPr>
            <a:r>
              <a:rPr lang="ja-JP" altLang="en-US" sz="1200" b="1" kern="1600" spc="140" dirty="0"/>
              <a:t>あー知らない</a:t>
            </a:r>
          </a:p>
          <a:p>
            <a:pPr>
              <a:lnSpc>
                <a:spcPts val="1400"/>
              </a:lnSpc>
            </a:pPr>
            <a:r>
              <a:rPr lang="ja-JP" altLang="en-US" sz="1200" b="1" kern="1600" spc="140" dirty="0" err="1"/>
              <a:t>んだ</a:t>
            </a:r>
            <a:r>
              <a:rPr lang="ja-JP" altLang="en-US" sz="1200" b="1" kern="1600" spc="140" dirty="0"/>
              <a:t>ーはーぁ</a:t>
            </a:r>
            <a:endParaRPr kumimoji="1" lang="ja-JP" altLang="en-US" sz="1200" b="1" kern="1600" spc="140" dirty="0"/>
          </a:p>
        </p:txBody>
      </p:sp>
      <p:sp>
        <p:nvSpPr>
          <p:cNvPr id="37" name="テキスト ボックス 36"/>
          <p:cNvSpPr txBox="1"/>
          <p:nvPr/>
        </p:nvSpPr>
        <p:spPr>
          <a:xfrm>
            <a:off x="6962702" y="4443113"/>
            <a:ext cx="1025922" cy="1119760"/>
          </a:xfrm>
          <a:prstGeom prst="rect">
            <a:avLst/>
          </a:prstGeom>
          <a:noFill/>
        </p:spPr>
        <p:txBody>
          <a:bodyPr vert="eaVert" wrap="square" lIns="0" tIns="0" rIns="0" bIns="0" rtlCol="0">
            <a:spAutoFit/>
          </a:bodyPr>
          <a:lstStyle/>
          <a:p>
            <a:pPr>
              <a:lnSpc>
                <a:spcPts val="1600"/>
              </a:lnSpc>
            </a:pPr>
            <a:r>
              <a:rPr lang="ja-JP" altLang="en-US" sz="1000" kern="1600" dirty="0" smtClean="0"/>
              <a:t>ところが・・・</a:t>
            </a:r>
            <a:endParaRPr lang="en-US" altLang="ja-JP" sz="1000" kern="1600" dirty="0"/>
          </a:p>
          <a:p>
            <a:pPr>
              <a:lnSpc>
                <a:spcPts val="1600"/>
              </a:lnSpc>
            </a:pPr>
            <a:r>
              <a:rPr lang="ja-JP" altLang="en-US" sz="1000" kern="1600" dirty="0"/>
              <a:t>騒動を聞きつけ</a:t>
            </a:r>
          </a:p>
          <a:p>
            <a:pPr>
              <a:lnSpc>
                <a:spcPts val="1600"/>
              </a:lnSpc>
            </a:pPr>
            <a:r>
              <a:rPr lang="ja-JP" altLang="en-US" sz="1000" kern="1600" dirty="0"/>
              <a:t>仲裁に入ってくれた</a:t>
            </a:r>
          </a:p>
          <a:p>
            <a:pPr>
              <a:lnSpc>
                <a:spcPts val="1600"/>
              </a:lnSpc>
            </a:pPr>
            <a:r>
              <a:rPr lang="ja-JP" altLang="en-US" sz="1000" kern="1600" dirty="0"/>
              <a:t>Ｂ君ママから</a:t>
            </a:r>
          </a:p>
          <a:p>
            <a:pPr>
              <a:lnSpc>
                <a:spcPts val="1600"/>
              </a:lnSpc>
            </a:pPr>
            <a:r>
              <a:rPr lang="ja-JP" altLang="en-US" sz="1000" kern="1600" dirty="0"/>
              <a:t>聞くところによると</a:t>
            </a:r>
            <a:endParaRPr kumimoji="1" lang="ja-JP" altLang="en-US" sz="1000" kern="1600" dirty="0"/>
          </a:p>
        </p:txBody>
      </p:sp>
      <p:sp>
        <p:nvSpPr>
          <p:cNvPr id="38" name="テキスト ボックス 37"/>
          <p:cNvSpPr txBox="1"/>
          <p:nvPr/>
        </p:nvSpPr>
        <p:spPr>
          <a:xfrm>
            <a:off x="11649926" y="5922913"/>
            <a:ext cx="677108" cy="1683629"/>
          </a:xfrm>
          <a:prstGeom prst="rect">
            <a:avLst/>
          </a:prstGeom>
          <a:noFill/>
        </p:spPr>
        <p:txBody>
          <a:bodyPr vert="eaVert" wrap="square" lIns="0" tIns="0" rIns="0" bIns="0" rtlCol="0">
            <a:spAutoFit/>
          </a:bodyPr>
          <a:lstStyle/>
          <a:p>
            <a:pPr>
              <a:lnSpc>
                <a:spcPts val="1600"/>
              </a:lnSpc>
            </a:pPr>
            <a:r>
              <a:rPr lang="ja-JP" altLang="en-US" sz="1000" kern="1600" dirty="0"/>
              <a:t>どうやら私のＳＮＳの</a:t>
            </a:r>
          </a:p>
          <a:p>
            <a:pPr>
              <a:lnSpc>
                <a:spcPts val="1600"/>
              </a:lnSpc>
            </a:pPr>
            <a:r>
              <a:rPr lang="ja-JP" altLang="en-US" sz="1000" kern="1600" dirty="0"/>
              <a:t>「いいね」多数がご近所で</a:t>
            </a:r>
          </a:p>
          <a:p>
            <a:pPr>
              <a:lnSpc>
                <a:spcPts val="1600"/>
              </a:lnSpc>
            </a:pPr>
            <a:r>
              <a:rPr lang="ja-JP" altLang="en-US" sz="1000" kern="1600" dirty="0"/>
              <a:t>話題となった</a:t>
            </a:r>
            <a:r>
              <a:rPr lang="ja-JP" altLang="en-US" sz="1000" kern="1600" dirty="0" err="1"/>
              <a:t>までは</a:t>
            </a:r>
            <a:r>
              <a:rPr lang="ja-JP" altLang="en-US" sz="1000" kern="1600" dirty="0"/>
              <a:t>いいものの</a:t>
            </a:r>
            <a:endParaRPr kumimoji="1" lang="ja-JP" altLang="en-US" sz="1000" kern="1600" dirty="0"/>
          </a:p>
        </p:txBody>
      </p:sp>
      <p:sp>
        <p:nvSpPr>
          <p:cNvPr id="39" name="テキスト ボックス 38"/>
          <p:cNvSpPr txBox="1"/>
          <p:nvPr/>
        </p:nvSpPr>
        <p:spPr>
          <a:xfrm>
            <a:off x="6853121" y="5922912"/>
            <a:ext cx="820738" cy="1683629"/>
          </a:xfrm>
          <a:prstGeom prst="rect">
            <a:avLst/>
          </a:prstGeom>
          <a:noFill/>
        </p:spPr>
        <p:txBody>
          <a:bodyPr vert="eaVert" wrap="square" lIns="0" tIns="0" rIns="0" bIns="0" rtlCol="0">
            <a:spAutoFit/>
          </a:bodyPr>
          <a:lstStyle/>
          <a:p>
            <a:pPr>
              <a:lnSpc>
                <a:spcPts val="1600"/>
              </a:lnSpc>
            </a:pPr>
            <a:r>
              <a:rPr lang="ja-JP" altLang="en-US" sz="1000" kern="1600" dirty="0"/>
              <a:t>Ａちゃんママは</a:t>
            </a:r>
          </a:p>
          <a:p>
            <a:pPr>
              <a:lnSpc>
                <a:spcPts val="1600"/>
              </a:lnSpc>
            </a:pPr>
            <a:r>
              <a:rPr lang="ja-JP" altLang="en-US" sz="1000" kern="1600" dirty="0"/>
              <a:t>あの写真のせいで</a:t>
            </a:r>
          </a:p>
          <a:p>
            <a:pPr>
              <a:lnSpc>
                <a:spcPts val="1600"/>
              </a:lnSpc>
            </a:pPr>
            <a:r>
              <a:rPr lang="ja-JP" altLang="en-US" sz="1000" kern="1600" dirty="0"/>
              <a:t>なぜか陰口をたたかれて</a:t>
            </a:r>
          </a:p>
          <a:p>
            <a:pPr>
              <a:lnSpc>
                <a:spcPts val="1600"/>
              </a:lnSpc>
            </a:pPr>
            <a:r>
              <a:rPr lang="ja-JP" altLang="en-US" sz="1000" kern="1600" dirty="0"/>
              <a:t>いたの</a:t>
            </a:r>
            <a:r>
              <a:rPr lang="ja-JP" altLang="en-US" sz="1000" kern="1600" dirty="0" smtClean="0"/>
              <a:t>でした・・・</a:t>
            </a:r>
            <a:endParaRPr kumimoji="1" lang="ja-JP" altLang="en-US" sz="1000" kern="1600" dirty="0"/>
          </a:p>
        </p:txBody>
      </p:sp>
      <p:sp>
        <p:nvSpPr>
          <p:cNvPr id="8" name="テキスト ボックス 7"/>
          <p:cNvSpPr txBox="1"/>
          <p:nvPr/>
        </p:nvSpPr>
        <p:spPr>
          <a:xfrm>
            <a:off x="10015062" y="7408114"/>
            <a:ext cx="941646" cy="448328"/>
          </a:xfrm>
          <a:prstGeom prst="rect">
            <a:avLst/>
          </a:prstGeom>
          <a:noFill/>
        </p:spPr>
        <p:txBody>
          <a:bodyPr vert="horz" wrap="square" lIns="0" tIns="0" rIns="0" bIns="0" rtlCol="0">
            <a:spAutoFit/>
          </a:bodyPr>
          <a:lstStyle/>
          <a:p>
            <a:pPr>
              <a:lnSpc>
                <a:spcPts val="1200"/>
              </a:lnSpc>
            </a:pPr>
            <a:r>
              <a:rPr lang="ja-JP" altLang="en-US" sz="800" kern="1600" dirty="0"/>
              <a:t>↑Ａちゃんママは</a:t>
            </a:r>
          </a:p>
          <a:p>
            <a:pPr>
              <a:lnSpc>
                <a:spcPts val="1200"/>
              </a:lnSpc>
            </a:pPr>
            <a:r>
              <a:rPr lang="ja-JP" altLang="en-US" sz="800" kern="1600" dirty="0"/>
              <a:t>ご近所でもステキママ</a:t>
            </a:r>
          </a:p>
          <a:p>
            <a:pPr>
              <a:lnSpc>
                <a:spcPts val="1200"/>
              </a:lnSpc>
            </a:pPr>
            <a:r>
              <a:rPr lang="ja-JP" altLang="en-US" sz="800" kern="1600" dirty="0"/>
              <a:t>として元々評判だった</a:t>
            </a:r>
            <a:endParaRPr kumimoji="1" lang="ja-JP" altLang="en-US" sz="800" kern="1600" dirty="0" smtClean="0"/>
          </a:p>
        </p:txBody>
      </p:sp>
      <p:sp>
        <p:nvSpPr>
          <p:cNvPr id="40" name="テキスト ボックス 39"/>
          <p:cNvSpPr txBox="1"/>
          <p:nvPr/>
        </p:nvSpPr>
        <p:spPr>
          <a:xfrm>
            <a:off x="4752206" y="657263"/>
            <a:ext cx="897682" cy="907015"/>
          </a:xfrm>
          <a:prstGeom prst="rect">
            <a:avLst/>
          </a:prstGeom>
          <a:noFill/>
        </p:spPr>
        <p:txBody>
          <a:bodyPr vert="eaVert" wrap="square" lIns="0" tIns="0" rIns="0" bIns="0" rtlCol="0">
            <a:spAutoFit/>
          </a:bodyPr>
          <a:lstStyle/>
          <a:p>
            <a:pPr>
              <a:lnSpc>
                <a:spcPts val="1400"/>
              </a:lnSpc>
            </a:pPr>
            <a:r>
              <a:rPr lang="ja-JP" altLang="en-US" sz="1050" kern="1600" dirty="0"/>
              <a:t>まさか</a:t>
            </a:r>
          </a:p>
          <a:p>
            <a:pPr>
              <a:lnSpc>
                <a:spcPts val="1400"/>
              </a:lnSpc>
            </a:pPr>
            <a:r>
              <a:rPr lang="ja-JP" altLang="en-US" sz="1050" kern="1600" dirty="0"/>
              <a:t>よかれと思って</a:t>
            </a:r>
          </a:p>
          <a:p>
            <a:pPr>
              <a:lnSpc>
                <a:spcPts val="1400"/>
              </a:lnSpc>
            </a:pPr>
            <a:r>
              <a:rPr lang="ja-JP" altLang="en-US" sz="1050" kern="1600" dirty="0"/>
              <a:t>やったことが</a:t>
            </a:r>
          </a:p>
          <a:p>
            <a:pPr>
              <a:lnSpc>
                <a:spcPts val="1400"/>
              </a:lnSpc>
            </a:pPr>
            <a:r>
              <a:rPr lang="ja-JP" altLang="en-US" sz="1050" kern="1600" dirty="0"/>
              <a:t>裏目に出る</a:t>
            </a:r>
          </a:p>
          <a:p>
            <a:pPr>
              <a:lnSpc>
                <a:spcPts val="1400"/>
              </a:lnSpc>
            </a:pPr>
            <a:r>
              <a:rPr lang="ja-JP" altLang="en-US" sz="1050" kern="1600" dirty="0"/>
              <a:t>とは</a:t>
            </a:r>
            <a:r>
              <a:rPr lang="en-US" altLang="ja-JP" sz="1050" kern="1600" dirty="0"/>
              <a:t>〜</a:t>
            </a:r>
            <a:endParaRPr kumimoji="1" lang="ja-JP" altLang="en-US" sz="1050" kern="1600" dirty="0"/>
          </a:p>
        </p:txBody>
      </p:sp>
      <p:sp>
        <p:nvSpPr>
          <p:cNvPr id="26" name="テキスト ボックス 25"/>
          <p:cNvSpPr txBox="1"/>
          <p:nvPr/>
        </p:nvSpPr>
        <p:spPr>
          <a:xfrm>
            <a:off x="863774" y="643938"/>
            <a:ext cx="615553" cy="1085867"/>
          </a:xfrm>
          <a:prstGeom prst="rect">
            <a:avLst/>
          </a:prstGeom>
          <a:noFill/>
        </p:spPr>
        <p:txBody>
          <a:bodyPr vert="eaVert" wrap="square" lIns="0" tIns="0" rIns="0" bIns="0" rtlCol="0">
            <a:spAutoFit/>
          </a:bodyPr>
          <a:lstStyle/>
          <a:p>
            <a:pPr>
              <a:lnSpc>
                <a:spcPts val="1600"/>
              </a:lnSpc>
            </a:pPr>
            <a:r>
              <a:rPr lang="ja-JP" altLang="en-US" sz="1100" kern="1600" spc="80" dirty="0"/>
              <a:t>わかる</a:t>
            </a:r>
            <a:r>
              <a:rPr lang="en-US" altLang="ja-JP" sz="1100" kern="1600" spc="80" dirty="0"/>
              <a:t>〜</a:t>
            </a:r>
          </a:p>
          <a:p>
            <a:pPr>
              <a:lnSpc>
                <a:spcPts val="1600"/>
              </a:lnSpc>
            </a:pPr>
            <a:r>
              <a:rPr lang="ja-JP" altLang="en-US" sz="1100" kern="1600" spc="80" dirty="0"/>
              <a:t>原因はあのヒト</a:t>
            </a:r>
          </a:p>
          <a:p>
            <a:pPr>
              <a:lnSpc>
                <a:spcPts val="1600"/>
              </a:lnSpc>
            </a:pPr>
            <a:r>
              <a:rPr lang="ja-JP" altLang="en-US" sz="1100" kern="1600" spc="80" dirty="0"/>
              <a:t>だもんねぇ</a:t>
            </a:r>
            <a:endParaRPr kumimoji="1" lang="ja-JP" altLang="en-US" sz="1100" kern="1600" spc="80" dirty="0"/>
          </a:p>
        </p:txBody>
      </p:sp>
      <p:sp>
        <p:nvSpPr>
          <p:cNvPr id="27" name="テキスト ボックス 26"/>
          <p:cNvSpPr txBox="1"/>
          <p:nvPr/>
        </p:nvSpPr>
        <p:spPr>
          <a:xfrm>
            <a:off x="5472286" y="2988776"/>
            <a:ext cx="769441" cy="1553147"/>
          </a:xfrm>
          <a:prstGeom prst="rect">
            <a:avLst/>
          </a:prstGeom>
          <a:noFill/>
        </p:spPr>
        <p:txBody>
          <a:bodyPr vert="eaVert" wrap="square" lIns="0" tIns="0" rIns="0" bIns="0" rtlCol="0">
            <a:spAutoFit/>
          </a:bodyPr>
          <a:lstStyle/>
          <a:p>
            <a:pPr>
              <a:lnSpc>
                <a:spcPts val="2000"/>
              </a:lnSpc>
            </a:pPr>
            <a:r>
              <a:rPr lang="ja-JP" altLang="en-US" sz="1600" kern="1600" dirty="0"/>
              <a:t>彼女もヒトコト</a:t>
            </a:r>
          </a:p>
          <a:p>
            <a:pPr>
              <a:lnSpc>
                <a:spcPts val="2000"/>
              </a:lnSpc>
            </a:pPr>
            <a:r>
              <a:rPr lang="ja-JP" altLang="en-US" sz="1600" kern="1600" dirty="0"/>
              <a:t>謝ってくれてれば</a:t>
            </a:r>
          </a:p>
          <a:p>
            <a:pPr>
              <a:lnSpc>
                <a:spcPts val="2000"/>
              </a:lnSpc>
            </a:pPr>
            <a:r>
              <a:rPr lang="ja-JP" altLang="en-US" sz="1600" kern="1600" dirty="0"/>
              <a:t>ねぇ</a:t>
            </a:r>
            <a:r>
              <a:rPr lang="en-US" altLang="ja-JP" sz="1600" kern="1600" dirty="0"/>
              <a:t>〜</a:t>
            </a:r>
            <a:endParaRPr kumimoji="1" lang="ja-JP" altLang="en-US" sz="1600" kern="1600" dirty="0"/>
          </a:p>
        </p:txBody>
      </p:sp>
      <p:sp>
        <p:nvSpPr>
          <p:cNvPr id="28" name="テキスト ボックス 27"/>
          <p:cNvSpPr txBox="1"/>
          <p:nvPr/>
        </p:nvSpPr>
        <p:spPr>
          <a:xfrm>
            <a:off x="1010878" y="2988776"/>
            <a:ext cx="1795363" cy="1166903"/>
          </a:xfrm>
          <a:prstGeom prst="rect">
            <a:avLst/>
          </a:prstGeom>
          <a:noFill/>
        </p:spPr>
        <p:txBody>
          <a:bodyPr vert="eaVert" wrap="square" lIns="0" tIns="0" rIns="0" bIns="0" rtlCol="0">
            <a:spAutoFit/>
          </a:bodyPr>
          <a:lstStyle/>
          <a:p>
            <a:pPr>
              <a:lnSpc>
                <a:spcPts val="2000"/>
              </a:lnSpc>
            </a:pPr>
            <a:r>
              <a:rPr lang="ja-JP" altLang="en-US" sz="1600" kern="1600" dirty="0"/>
              <a:t>謝られても</a:t>
            </a:r>
          </a:p>
          <a:p>
            <a:pPr>
              <a:lnSpc>
                <a:spcPts val="2000"/>
              </a:lnSpc>
            </a:pPr>
            <a:r>
              <a:rPr lang="ja-JP" altLang="en-US" sz="1600" kern="1600" dirty="0"/>
              <a:t>もう絶対</a:t>
            </a:r>
          </a:p>
          <a:p>
            <a:pPr>
              <a:lnSpc>
                <a:spcPts val="2000"/>
              </a:lnSpc>
            </a:pPr>
            <a:r>
              <a:rPr lang="ja-JP" altLang="en-US" sz="1600" kern="1600" dirty="0"/>
              <a:t>許さないし</a:t>
            </a:r>
          </a:p>
          <a:p>
            <a:pPr>
              <a:lnSpc>
                <a:spcPts val="2000"/>
              </a:lnSpc>
            </a:pPr>
            <a:r>
              <a:rPr lang="ja-JP" altLang="en-US" sz="1600" kern="1600" dirty="0"/>
              <a:t>出るとこ出て</a:t>
            </a:r>
          </a:p>
          <a:p>
            <a:pPr>
              <a:lnSpc>
                <a:spcPts val="2000"/>
              </a:lnSpc>
            </a:pPr>
            <a:r>
              <a:rPr lang="ja-JP" altLang="en-US" sz="1600" kern="1600" dirty="0"/>
              <a:t>慰謝料請求</a:t>
            </a:r>
          </a:p>
          <a:p>
            <a:pPr>
              <a:lnSpc>
                <a:spcPts val="2000"/>
              </a:lnSpc>
            </a:pPr>
            <a:r>
              <a:rPr lang="ja-JP" altLang="en-US" sz="1600" kern="1600" dirty="0"/>
              <a:t>してやり</a:t>
            </a:r>
          </a:p>
          <a:p>
            <a:pPr>
              <a:lnSpc>
                <a:spcPts val="2000"/>
              </a:lnSpc>
            </a:pPr>
            <a:r>
              <a:rPr lang="ja-JP" altLang="en-US" sz="1600" kern="1600" dirty="0"/>
              <a:t>たいわっ</a:t>
            </a:r>
            <a:endParaRPr kumimoji="1" lang="ja-JP" altLang="en-US" sz="1600" kern="1600" dirty="0"/>
          </a:p>
        </p:txBody>
      </p:sp>
      <p:sp>
        <p:nvSpPr>
          <p:cNvPr id="30" name="テキスト ボックス 29"/>
          <p:cNvSpPr txBox="1"/>
          <p:nvPr/>
        </p:nvSpPr>
        <p:spPr>
          <a:xfrm>
            <a:off x="3951561" y="3219051"/>
            <a:ext cx="256480" cy="307282"/>
          </a:xfrm>
          <a:prstGeom prst="rect">
            <a:avLst/>
          </a:prstGeom>
          <a:noFill/>
        </p:spPr>
        <p:txBody>
          <a:bodyPr vert="eaVert" wrap="square" lIns="0" tIns="0" rIns="0" bIns="0" rtlCol="0">
            <a:spAutoFit/>
          </a:bodyPr>
          <a:lstStyle/>
          <a:p>
            <a:pPr>
              <a:lnSpc>
                <a:spcPts val="2000"/>
              </a:lnSpc>
            </a:pPr>
            <a:r>
              <a:rPr kumimoji="1" lang="ja-JP" altLang="en-US" sz="1600" kern="1600" dirty="0" smtClean="0"/>
              <a:t>・・・</a:t>
            </a:r>
            <a:endParaRPr kumimoji="1" lang="ja-JP" altLang="en-US" sz="1600" kern="1600" dirty="0"/>
          </a:p>
        </p:txBody>
      </p:sp>
      <p:sp>
        <p:nvSpPr>
          <p:cNvPr id="41" name="テキスト ボックス 40"/>
          <p:cNvSpPr txBox="1"/>
          <p:nvPr/>
        </p:nvSpPr>
        <p:spPr>
          <a:xfrm>
            <a:off x="3602501" y="4679934"/>
            <a:ext cx="538609" cy="681454"/>
          </a:xfrm>
          <a:prstGeom prst="rect">
            <a:avLst/>
          </a:prstGeom>
          <a:noFill/>
        </p:spPr>
        <p:txBody>
          <a:bodyPr vert="eaVert" wrap="square" lIns="0" tIns="0" rIns="0" bIns="0" rtlCol="0">
            <a:spAutoFit/>
          </a:bodyPr>
          <a:lstStyle/>
          <a:p>
            <a:pPr>
              <a:lnSpc>
                <a:spcPts val="1400"/>
              </a:lnSpc>
            </a:pPr>
            <a:r>
              <a:rPr lang="ja-JP" altLang="en-US" sz="1050" kern="1600" dirty="0" err="1"/>
              <a:t>うんうん</a:t>
            </a:r>
            <a:r>
              <a:rPr lang="en-US" altLang="ja-JP" sz="1050" kern="1600" dirty="0"/>
              <a:t>〜</a:t>
            </a:r>
          </a:p>
          <a:p>
            <a:pPr>
              <a:lnSpc>
                <a:spcPts val="1400"/>
              </a:lnSpc>
            </a:pPr>
            <a:r>
              <a:rPr lang="ja-JP" altLang="en-US" sz="1050" kern="1600" dirty="0"/>
              <a:t>まぁそう</a:t>
            </a:r>
          </a:p>
          <a:p>
            <a:pPr>
              <a:lnSpc>
                <a:spcPts val="1400"/>
              </a:lnSpc>
            </a:pPr>
            <a:r>
              <a:rPr lang="ja-JP" altLang="en-US" sz="1050" kern="1600" dirty="0"/>
              <a:t>だよねぇ</a:t>
            </a:r>
            <a:r>
              <a:rPr lang="en-US" altLang="ja-JP" sz="1050" kern="1600" dirty="0"/>
              <a:t>〜</a:t>
            </a:r>
            <a:endParaRPr kumimoji="1" lang="ja-JP" altLang="en-US" sz="1050" kern="1600" dirty="0"/>
          </a:p>
        </p:txBody>
      </p:sp>
      <p:sp>
        <p:nvSpPr>
          <p:cNvPr id="42" name="テキスト ボックス 41"/>
          <p:cNvSpPr txBox="1"/>
          <p:nvPr/>
        </p:nvSpPr>
        <p:spPr>
          <a:xfrm>
            <a:off x="1048798" y="4151953"/>
            <a:ext cx="564257" cy="1441142"/>
          </a:xfrm>
          <a:prstGeom prst="rect">
            <a:avLst/>
          </a:prstGeom>
          <a:noFill/>
        </p:spPr>
        <p:txBody>
          <a:bodyPr vert="eaVert" wrap="square" lIns="0" tIns="0" rIns="0" bIns="0" rtlCol="0">
            <a:spAutoFit/>
          </a:bodyPr>
          <a:lstStyle/>
          <a:p>
            <a:pPr>
              <a:lnSpc>
                <a:spcPts val="2200"/>
              </a:lnSpc>
            </a:pPr>
            <a:r>
              <a:rPr lang="ja-JP" altLang="en-US" sz="2000" kern="1600" dirty="0"/>
              <a:t>ええ</a:t>
            </a:r>
            <a:r>
              <a:rPr lang="ja-JP" altLang="en-US" sz="2000" kern="1600" dirty="0" smtClean="0"/>
              <a:t>えっ・・・</a:t>
            </a:r>
            <a:endParaRPr lang="en-US" altLang="ja-JP" sz="2000" kern="1600" dirty="0"/>
          </a:p>
          <a:p>
            <a:pPr>
              <a:lnSpc>
                <a:spcPts val="2200"/>
              </a:lnSpc>
            </a:pPr>
            <a:r>
              <a:rPr lang="ja-JP" altLang="en-US" sz="2000" kern="1600" dirty="0"/>
              <a:t>慰謝料？</a:t>
            </a:r>
            <a:endParaRPr kumimoji="1" lang="ja-JP" altLang="en-US" sz="2000" kern="1600" dirty="0"/>
          </a:p>
        </p:txBody>
      </p:sp>
      <p:sp>
        <p:nvSpPr>
          <p:cNvPr id="43" name="テキスト ボックス 42"/>
          <p:cNvSpPr txBox="1"/>
          <p:nvPr/>
        </p:nvSpPr>
        <p:spPr>
          <a:xfrm>
            <a:off x="5573525" y="5768264"/>
            <a:ext cx="666849" cy="2602921"/>
          </a:xfrm>
          <a:prstGeom prst="rect">
            <a:avLst/>
          </a:prstGeom>
          <a:noFill/>
        </p:spPr>
        <p:txBody>
          <a:bodyPr vert="eaVert" wrap="square" lIns="0" tIns="0" rIns="0" bIns="0" rtlCol="0">
            <a:spAutoFit/>
          </a:bodyPr>
          <a:lstStyle/>
          <a:p>
            <a:pPr>
              <a:lnSpc>
                <a:spcPts val="2600"/>
              </a:lnSpc>
            </a:pPr>
            <a:r>
              <a:rPr lang="ja-JP" altLang="en-US" sz="1700" b="1" kern="1600" dirty="0"/>
              <a:t>どう</a:t>
            </a:r>
            <a:r>
              <a:rPr lang="ja-JP" altLang="en-US" sz="1700" b="1" kern="1600" dirty="0" smtClean="0"/>
              <a:t>しよう・・・こんな</a:t>
            </a:r>
            <a:r>
              <a:rPr lang="ja-JP" altLang="en-US" sz="1700" b="1" kern="1600" dirty="0"/>
              <a:t>大事に</a:t>
            </a:r>
          </a:p>
          <a:p>
            <a:pPr>
              <a:lnSpc>
                <a:spcPts val="2600"/>
              </a:lnSpc>
            </a:pPr>
            <a:r>
              <a:rPr lang="ja-JP" altLang="en-US" sz="1700" b="1" kern="1600" dirty="0"/>
              <a:t>なるなんて</a:t>
            </a:r>
            <a:r>
              <a:rPr lang="ja-JP" altLang="en-US" sz="1700" b="1" kern="1600" dirty="0" err="1"/>
              <a:t>ッ</a:t>
            </a:r>
            <a:r>
              <a:rPr lang="ja-JP" altLang="en-US" sz="1700" b="1" kern="1600" dirty="0"/>
              <a:t>！ 誰</a:t>
            </a:r>
            <a:r>
              <a:rPr lang="ja-JP" altLang="en-US" sz="1700" b="1" kern="1600" dirty="0" smtClean="0"/>
              <a:t>か・・・</a:t>
            </a:r>
            <a:endParaRPr kumimoji="1" lang="ja-JP" altLang="en-US" sz="1700" b="1" kern="1600" dirty="0"/>
          </a:p>
        </p:txBody>
      </p:sp>
      <p:sp>
        <p:nvSpPr>
          <p:cNvPr id="44" name="テキスト ボックス 43"/>
          <p:cNvSpPr txBox="1"/>
          <p:nvPr/>
        </p:nvSpPr>
        <p:spPr>
          <a:xfrm>
            <a:off x="863774" y="5800824"/>
            <a:ext cx="666849" cy="1927805"/>
          </a:xfrm>
          <a:prstGeom prst="rect">
            <a:avLst/>
          </a:prstGeom>
          <a:noFill/>
        </p:spPr>
        <p:txBody>
          <a:bodyPr vert="eaVert" wrap="square" lIns="0" tIns="0" rIns="0" bIns="0" rtlCol="0">
            <a:spAutoFit/>
          </a:bodyPr>
          <a:lstStyle/>
          <a:p>
            <a:pPr>
              <a:lnSpc>
                <a:spcPts val="2600"/>
              </a:lnSpc>
            </a:pPr>
            <a:r>
              <a:rPr kumimoji="1" lang="ja-JP" altLang="en-US" sz="1700" b="1" kern="1600" dirty="0" smtClean="0"/>
              <a:t>ごめんなさい！</a:t>
            </a:r>
            <a:endParaRPr kumimoji="1" lang="en-US" altLang="ja-JP" sz="1700" b="1" kern="1600" dirty="0" smtClean="0"/>
          </a:p>
          <a:p>
            <a:pPr>
              <a:lnSpc>
                <a:spcPts val="2600"/>
              </a:lnSpc>
            </a:pPr>
            <a:r>
              <a:rPr lang="ja-JP" altLang="en-US" sz="1700" b="1" kern="1600" dirty="0"/>
              <a:t>ごめんなさー</a:t>
            </a:r>
            <a:r>
              <a:rPr lang="ja-JP" altLang="en-US" sz="1700" b="1" kern="1600" dirty="0" err="1"/>
              <a:t>い</a:t>
            </a:r>
            <a:r>
              <a:rPr lang="ja-JP" altLang="en-US" sz="1700" b="1" kern="1600" dirty="0"/>
              <a:t>！！</a:t>
            </a:r>
            <a:endParaRPr kumimoji="1" lang="ja-JP" altLang="en-US" sz="1700" b="1" kern="1600" dirty="0"/>
          </a:p>
        </p:txBody>
      </p:sp>
    </p:spTree>
    <p:extLst>
      <p:ext uri="{BB962C8B-B14F-4D97-AF65-F5344CB8AC3E}">
        <p14:creationId xmlns:p14="http://schemas.microsoft.com/office/powerpoint/2010/main" val="22055219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472</TotalTime>
  <Words>495</Words>
  <Application>Microsoft Office PowerPoint</Application>
  <PresentationFormat>ユーザー設定</PresentationFormat>
  <Paragraphs>132</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cp:lastModifiedBy>
  <cp:revision>62</cp:revision>
  <cp:lastPrinted>2018-11-28T07:33:54Z</cp:lastPrinted>
  <dcterms:created xsi:type="dcterms:W3CDTF">2018-07-12T05:37:15Z</dcterms:created>
  <dcterms:modified xsi:type="dcterms:W3CDTF">2018-12-11T06:09:39Z</dcterms:modified>
</cp:coreProperties>
</file>