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Lst>
  <p:sldSz cx="13104813" cy="9253538"/>
  <p:notesSz cx="9926638" cy="14355763"/>
  <p:custDataLst>
    <p:tags r:id="rId4"/>
  </p:custDataLst>
  <p:defaultTextStyle>
    <a:defPPr>
      <a:defRPr lang="ja-JP"/>
    </a:defPPr>
    <a:lvl1pPr marL="0" algn="l" defTabSz="1280125" rtl="0" eaLnBrk="1" latinLnBrk="0" hangingPunct="1">
      <a:defRPr kumimoji="1" sz="2500" kern="1200">
        <a:solidFill>
          <a:schemeClr val="tx1"/>
        </a:solidFill>
        <a:latin typeface="+mn-lt"/>
        <a:ea typeface="+mn-ea"/>
        <a:cs typeface="+mn-cs"/>
      </a:defRPr>
    </a:lvl1pPr>
    <a:lvl2pPr marL="640063" algn="l" defTabSz="1280125" rtl="0" eaLnBrk="1" latinLnBrk="0" hangingPunct="1">
      <a:defRPr kumimoji="1" sz="2500" kern="1200">
        <a:solidFill>
          <a:schemeClr val="tx1"/>
        </a:solidFill>
        <a:latin typeface="+mn-lt"/>
        <a:ea typeface="+mn-ea"/>
        <a:cs typeface="+mn-cs"/>
      </a:defRPr>
    </a:lvl2pPr>
    <a:lvl3pPr marL="1280125" algn="l" defTabSz="1280125" rtl="0" eaLnBrk="1" latinLnBrk="0" hangingPunct="1">
      <a:defRPr kumimoji="1" sz="2500" kern="1200">
        <a:solidFill>
          <a:schemeClr val="tx1"/>
        </a:solidFill>
        <a:latin typeface="+mn-lt"/>
        <a:ea typeface="+mn-ea"/>
        <a:cs typeface="+mn-cs"/>
      </a:defRPr>
    </a:lvl3pPr>
    <a:lvl4pPr marL="1920187" algn="l" defTabSz="1280125" rtl="0" eaLnBrk="1" latinLnBrk="0" hangingPunct="1">
      <a:defRPr kumimoji="1" sz="2500" kern="1200">
        <a:solidFill>
          <a:schemeClr val="tx1"/>
        </a:solidFill>
        <a:latin typeface="+mn-lt"/>
        <a:ea typeface="+mn-ea"/>
        <a:cs typeface="+mn-cs"/>
      </a:defRPr>
    </a:lvl4pPr>
    <a:lvl5pPr marL="2560250" algn="l" defTabSz="1280125" rtl="0" eaLnBrk="1" latinLnBrk="0" hangingPunct="1">
      <a:defRPr kumimoji="1" sz="2500" kern="1200">
        <a:solidFill>
          <a:schemeClr val="tx1"/>
        </a:solidFill>
        <a:latin typeface="+mn-lt"/>
        <a:ea typeface="+mn-ea"/>
        <a:cs typeface="+mn-cs"/>
      </a:defRPr>
    </a:lvl5pPr>
    <a:lvl6pPr marL="3200312" algn="l" defTabSz="1280125" rtl="0" eaLnBrk="1" latinLnBrk="0" hangingPunct="1">
      <a:defRPr kumimoji="1" sz="2500" kern="1200">
        <a:solidFill>
          <a:schemeClr val="tx1"/>
        </a:solidFill>
        <a:latin typeface="+mn-lt"/>
        <a:ea typeface="+mn-ea"/>
        <a:cs typeface="+mn-cs"/>
      </a:defRPr>
    </a:lvl6pPr>
    <a:lvl7pPr marL="3840375" algn="l" defTabSz="1280125" rtl="0" eaLnBrk="1" latinLnBrk="0" hangingPunct="1">
      <a:defRPr kumimoji="1" sz="2500" kern="1200">
        <a:solidFill>
          <a:schemeClr val="tx1"/>
        </a:solidFill>
        <a:latin typeface="+mn-lt"/>
        <a:ea typeface="+mn-ea"/>
        <a:cs typeface="+mn-cs"/>
      </a:defRPr>
    </a:lvl7pPr>
    <a:lvl8pPr marL="4480438" algn="l" defTabSz="1280125" rtl="0" eaLnBrk="1" latinLnBrk="0" hangingPunct="1">
      <a:defRPr kumimoji="1" sz="2500" kern="1200">
        <a:solidFill>
          <a:schemeClr val="tx1"/>
        </a:solidFill>
        <a:latin typeface="+mn-lt"/>
        <a:ea typeface="+mn-ea"/>
        <a:cs typeface="+mn-cs"/>
      </a:defRPr>
    </a:lvl8pPr>
    <a:lvl9pPr marL="5120499" algn="l" defTabSz="1280125" rtl="0" eaLnBrk="1" latinLnBrk="0" hangingPunct="1">
      <a:defRPr kumimoji="1" sz="25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9303" autoAdjust="0"/>
  </p:normalViewPr>
  <p:slideViewPr>
    <p:cSldViewPr>
      <p:cViewPr>
        <p:scale>
          <a:sx n="106" d="100"/>
          <a:sy n="106" d="100"/>
        </p:scale>
        <p:origin x="-330" y="90"/>
      </p:cViewPr>
      <p:guideLst>
        <p:guide orient="horz" pos="2915"/>
        <p:guide pos="4128"/>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tags" Target="tags/tag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982862" y="2874596"/>
            <a:ext cx="11139092" cy="1983514"/>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965724" y="5243672"/>
            <a:ext cx="9173369" cy="2364793"/>
          </a:xfrm>
        </p:spPr>
        <p:txBody>
          <a:bodyPr/>
          <a:lstStyle>
            <a:lvl1pPr marL="0" indent="0" algn="ctr">
              <a:buNone/>
              <a:defRPr>
                <a:solidFill>
                  <a:schemeClr val="tx1">
                    <a:tint val="75000"/>
                  </a:schemeClr>
                </a:solidFill>
              </a:defRPr>
            </a:lvl1pPr>
            <a:lvl2pPr marL="640063" indent="0" algn="ctr">
              <a:buNone/>
              <a:defRPr>
                <a:solidFill>
                  <a:schemeClr val="tx1">
                    <a:tint val="75000"/>
                  </a:schemeClr>
                </a:solidFill>
              </a:defRPr>
            </a:lvl2pPr>
            <a:lvl3pPr marL="1280125" indent="0" algn="ctr">
              <a:buNone/>
              <a:defRPr>
                <a:solidFill>
                  <a:schemeClr val="tx1">
                    <a:tint val="75000"/>
                  </a:schemeClr>
                </a:solidFill>
              </a:defRPr>
            </a:lvl3pPr>
            <a:lvl4pPr marL="1920187" indent="0" algn="ctr">
              <a:buNone/>
              <a:defRPr>
                <a:solidFill>
                  <a:schemeClr val="tx1">
                    <a:tint val="75000"/>
                  </a:schemeClr>
                </a:solidFill>
              </a:defRPr>
            </a:lvl4pPr>
            <a:lvl5pPr marL="2560250" indent="0" algn="ctr">
              <a:buNone/>
              <a:defRPr>
                <a:solidFill>
                  <a:schemeClr val="tx1">
                    <a:tint val="75000"/>
                  </a:schemeClr>
                </a:solidFill>
              </a:defRPr>
            </a:lvl5pPr>
            <a:lvl6pPr marL="3200312" indent="0" algn="ctr">
              <a:buNone/>
              <a:defRPr>
                <a:solidFill>
                  <a:schemeClr val="tx1">
                    <a:tint val="75000"/>
                  </a:schemeClr>
                </a:solidFill>
              </a:defRPr>
            </a:lvl6pPr>
            <a:lvl7pPr marL="3840375" indent="0" algn="ctr">
              <a:buNone/>
              <a:defRPr>
                <a:solidFill>
                  <a:schemeClr val="tx1">
                    <a:tint val="75000"/>
                  </a:schemeClr>
                </a:solidFill>
              </a:defRPr>
            </a:lvl7pPr>
            <a:lvl8pPr marL="4480438" indent="0" algn="ctr">
              <a:buNone/>
              <a:defRPr>
                <a:solidFill>
                  <a:schemeClr val="tx1">
                    <a:tint val="75000"/>
                  </a:schemeClr>
                </a:solidFill>
              </a:defRPr>
            </a:lvl8pPr>
            <a:lvl9pPr marL="5120499"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8B91A53D-84B5-4BEE-BF8A-73823ECA0D7A}" type="datetimeFigureOut">
              <a:rPr kumimoji="1" lang="ja-JP" altLang="en-US" smtClean="0"/>
              <a:t>2018/12/11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9B8CF9E4-D570-4B99-909E-6A6D3EF47591}" type="slidenum">
              <a:rPr kumimoji="1" lang="ja-JP" altLang="en-US" smtClean="0"/>
              <a:t>‹#›</a:t>
            </a:fld>
            <a:endParaRPr kumimoji="1" lang="ja-JP" altLang="en-US"/>
          </a:p>
        </p:txBody>
      </p:sp>
    </p:spTree>
    <p:extLst>
      <p:ext uri="{BB962C8B-B14F-4D97-AF65-F5344CB8AC3E}">
        <p14:creationId xmlns:p14="http://schemas.microsoft.com/office/powerpoint/2010/main" val="356275555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8B91A53D-84B5-4BEE-BF8A-73823ECA0D7A}" type="datetimeFigureOut">
              <a:rPr kumimoji="1" lang="ja-JP" altLang="en-US" smtClean="0"/>
              <a:t>2018/12/11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9B8CF9E4-D570-4B99-909E-6A6D3EF47591}" type="slidenum">
              <a:rPr kumimoji="1" lang="ja-JP" altLang="en-US" smtClean="0"/>
              <a:t>‹#›</a:t>
            </a:fld>
            <a:endParaRPr kumimoji="1" lang="ja-JP" altLang="en-US"/>
          </a:p>
        </p:txBody>
      </p:sp>
    </p:spTree>
    <p:extLst>
      <p:ext uri="{BB962C8B-B14F-4D97-AF65-F5344CB8AC3E}">
        <p14:creationId xmlns:p14="http://schemas.microsoft.com/office/powerpoint/2010/main" val="37849703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11250576" y="439116"/>
            <a:ext cx="3490067" cy="9347787"/>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775824" y="439116"/>
            <a:ext cx="10256336" cy="9347787"/>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8B91A53D-84B5-4BEE-BF8A-73823ECA0D7A}" type="datetimeFigureOut">
              <a:rPr kumimoji="1" lang="ja-JP" altLang="en-US" smtClean="0"/>
              <a:t>2018/12/11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9B8CF9E4-D570-4B99-909E-6A6D3EF47591}" type="slidenum">
              <a:rPr kumimoji="1" lang="ja-JP" altLang="en-US" smtClean="0"/>
              <a:t>‹#›</a:t>
            </a:fld>
            <a:endParaRPr kumimoji="1" lang="ja-JP" altLang="en-US"/>
          </a:p>
        </p:txBody>
      </p:sp>
    </p:spTree>
    <p:extLst>
      <p:ext uri="{BB962C8B-B14F-4D97-AF65-F5344CB8AC3E}">
        <p14:creationId xmlns:p14="http://schemas.microsoft.com/office/powerpoint/2010/main" val="13220437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8B91A53D-84B5-4BEE-BF8A-73823ECA0D7A}" type="datetimeFigureOut">
              <a:rPr kumimoji="1" lang="ja-JP" altLang="en-US" smtClean="0"/>
              <a:t>2018/12/11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9B8CF9E4-D570-4B99-909E-6A6D3EF47591}" type="slidenum">
              <a:rPr kumimoji="1" lang="ja-JP" altLang="en-US" smtClean="0"/>
              <a:t>‹#›</a:t>
            </a:fld>
            <a:endParaRPr kumimoji="1" lang="ja-JP" altLang="en-US"/>
          </a:p>
        </p:txBody>
      </p:sp>
    </p:spTree>
    <p:extLst>
      <p:ext uri="{BB962C8B-B14F-4D97-AF65-F5344CB8AC3E}">
        <p14:creationId xmlns:p14="http://schemas.microsoft.com/office/powerpoint/2010/main" val="30534358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1035189" y="5946258"/>
            <a:ext cx="11139092" cy="1837855"/>
          </a:xfrm>
        </p:spPr>
        <p:txBody>
          <a:bodyPr anchor="t"/>
          <a:lstStyle>
            <a:lvl1pPr algn="l">
              <a:defRPr sz="5600"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1035189" y="3922046"/>
            <a:ext cx="11139092" cy="2024211"/>
          </a:xfrm>
        </p:spPr>
        <p:txBody>
          <a:bodyPr anchor="b"/>
          <a:lstStyle>
            <a:lvl1pPr marL="0" indent="0">
              <a:buNone/>
              <a:defRPr sz="2800">
                <a:solidFill>
                  <a:schemeClr val="tx1">
                    <a:tint val="75000"/>
                  </a:schemeClr>
                </a:solidFill>
              </a:defRPr>
            </a:lvl1pPr>
            <a:lvl2pPr marL="640063" indent="0">
              <a:buNone/>
              <a:defRPr sz="2500">
                <a:solidFill>
                  <a:schemeClr val="tx1">
                    <a:tint val="75000"/>
                  </a:schemeClr>
                </a:solidFill>
              </a:defRPr>
            </a:lvl2pPr>
            <a:lvl3pPr marL="1280125" indent="0">
              <a:buNone/>
              <a:defRPr sz="2200">
                <a:solidFill>
                  <a:schemeClr val="tx1">
                    <a:tint val="75000"/>
                  </a:schemeClr>
                </a:solidFill>
              </a:defRPr>
            </a:lvl3pPr>
            <a:lvl4pPr marL="1920187" indent="0">
              <a:buNone/>
              <a:defRPr sz="2000">
                <a:solidFill>
                  <a:schemeClr val="tx1">
                    <a:tint val="75000"/>
                  </a:schemeClr>
                </a:solidFill>
              </a:defRPr>
            </a:lvl4pPr>
            <a:lvl5pPr marL="2560250" indent="0">
              <a:buNone/>
              <a:defRPr sz="2000">
                <a:solidFill>
                  <a:schemeClr val="tx1">
                    <a:tint val="75000"/>
                  </a:schemeClr>
                </a:solidFill>
              </a:defRPr>
            </a:lvl5pPr>
            <a:lvl6pPr marL="3200312" indent="0">
              <a:buNone/>
              <a:defRPr sz="2000">
                <a:solidFill>
                  <a:schemeClr val="tx1">
                    <a:tint val="75000"/>
                  </a:schemeClr>
                </a:solidFill>
              </a:defRPr>
            </a:lvl6pPr>
            <a:lvl7pPr marL="3840375" indent="0">
              <a:buNone/>
              <a:defRPr sz="2000">
                <a:solidFill>
                  <a:schemeClr val="tx1">
                    <a:tint val="75000"/>
                  </a:schemeClr>
                </a:solidFill>
              </a:defRPr>
            </a:lvl7pPr>
            <a:lvl8pPr marL="4480438" indent="0">
              <a:buNone/>
              <a:defRPr sz="2000">
                <a:solidFill>
                  <a:schemeClr val="tx1">
                    <a:tint val="75000"/>
                  </a:schemeClr>
                </a:solidFill>
              </a:defRPr>
            </a:lvl8pPr>
            <a:lvl9pPr marL="5120499" indent="0">
              <a:buNone/>
              <a:defRPr sz="20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8B91A53D-84B5-4BEE-BF8A-73823ECA0D7A}" type="datetimeFigureOut">
              <a:rPr kumimoji="1" lang="ja-JP" altLang="en-US" smtClean="0"/>
              <a:t>2018/12/11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9B8CF9E4-D570-4B99-909E-6A6D3EF47591}" type="slidenum">
              <a:rPr kumimoji="1" lang="ja-JP" altLang="en-US" smtClean="0"/>
              <a:t>‹#›</a:t>
            </a:fld>
            <a:endParaRPr kumimoji="1" lang="ja-JP" altLang="en-US"/>
          </a:p>
        </p:txBody>
      </p:sp>
    </p:spTree>
    <p:extLst>
      <p:ext uri="{BB962C8B-B14F-4D97-AF65-F5344CB8AC3E}">
        <p14:creationId xmlns:p14="http://schemas.microsoft.com/office/powerpoint/2010/main" val="4522420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775825" y="2557577"/>
            <a:ext cx="6873201" cy="7229327"/>
          </a:xfrm>
        </p:spPr>
        <p:txBody>
          <a:bodyPr/>
          <a:lstStyle>
            <a:lvl1pPr>
              <a:defRPr sz="3900"/>
            </a:lvl1pPr>
            <a:lvl2pPr>
              <a:defRPr sz="3300"/>
            </a:lvl2pPr>
            <a:lvl3pPr>
              <a:defRPr sz="2800"/>
            </a:lvl3pPr>
            <a:lvl4pPr>
              <a:defRPr sz="2500"/>
            </a:lvl4pPr>
            <a:lvl5pPr>
              <a:defRPr sz="2500"/>
            </a:lvl5pPr>
            <a:lvl6pPr>
              <a:defRPr sz="2500"/>
            </a:lvl6pPr>
            <a:lvl7pPr>
              <a:defRPr sz="2500"/>
            </a:lvl7pPr>
            <a:lvl8pPr>
              <a:defRPr sz="2500"/>
            </a:lvl8pPr>
            <a:lvl9pPr>
              <a:defRPr sz="25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7867439" y="2557577"/>
            <a:ext cx="6873202" cy="7229327"/>
          </a:xfrm>
        </p:spPr>
        <p:txBody>
          <a:bodyPr/>
          <a:lstStyle>
            <a:lvl1pPr>
              <a:defRPr sz="3900"/>
            </a:lvl1pPr>
            <a:lvl2pPr>
              <a:defRPr sz="3300"/>
            </a:lvl2pPr>
            <a:lvl3pPr>
              <a:defRPr sz="2800"/>
            </a:lvl3pPr>
            <a:lvl4pPr>
              <a:defRPr sz="2500"/>
            </a:lvl4pPr>
            <a:lvl5pPr>
              <a:defRPr sz="2500"/>
            </a:lvl5pPr>
            <a:lvl6pPr>
              <a:defRPr sz="2500"/>
            </a:lvl6pPr>
            <a:lvl7pPr>
              <a:defRPr sz="2500"/>
            </a:lvl7pPr>
            <a:lvl8pPr>
              <a:defRPr sz="2500"/>
            </a:lvl8pPr>
            <a:lvl9pPr>
              <a:defRPr sz="25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8B91A53D-84B5-4BEE-BF8A-73823ECA0D7A}" type="datetimeFigureOut">
              <a:rPr kumimoji="1" lang="ja-JP" altLang="en-US" smtClean="0"/>
              <a:t>2018/12/11</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9B8CF9E4-D570-4B99-909E-6A6D3EF47591}" type="slidenum">
              <a:rPr kumimoji="1" lang="ja-JP" altLang="en-US" smtClean="0"/>
              <a:t>‹#›</a:t>
            </a:fld>
            <a:endParaRPr kumimoji="1" lang="ja-JP" altLang="en-US"/>
          </a:p>
        </p:txBody>
      </p:sp>
    </p:spTree>
    <p:extLst>
      <p:ext uri="{BB962C8B-B14F-4D97-AF65-F5344CB8AC3E}">
        <p14:creationId xmlns:p14="http://schemas.microsoft.com/office/powerpoint/2010/main" val="26409962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655242" y="370570"/>
            <a:ext cx="11794332" cy="1542257"/>
          </a:xfrm>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655241" y="2071338"/>
            <a:ext cx="5790235" cy="863234"/>
          </a:xfrm>
        </p:spPr>
        <p:txBody>
          <a:bodyPr anchor="b"/>
          <a:lstStyle>
            <a:lvl1pPr marL="0" indent="0">
              <a:buNone/>
              <a:defRPr sz="3300" b="1"/>
            </a:lvl1pPr>
            <a:lvl2pPr marL="640063" indent="0">
              <a:buNone/>
              <a:defRPr sz="2800" b="1"/>
            </a:lvl2pPr>
            <a:lvl3pPr marL="1280125" indent="0">
              <a:buNone/>
              <a:defRPr sz="2500" b="1"/>
            </a:lvl3pPr>
            <a:lvl4pPr marL="1920187" indent="0">
              <a:buNone/>
              <a:defRPr sz="2200" b="1"/>
            </a:lvl4pPr>
            <a:lvl5pPr marL="2560250" indent="0">
              <a:buNone/>
              <a:defRPr sz="2200" b="1"/>
            </a:lvl5pPr>
            <a:lvl6pPr marL="3200312" indent="0">
              <a:buNone/>
              <a:defRPr sz="2200" b="1"/>
            </a:lvl6pPr>
            <a:lvl7pPr marL="3840375" indent="0">
              <a:buNone/>
              <a:defRPr sz="2200" b="1"/>
            </a:lvl7pPr>
            <a:lvl8pPr marL="4480438" indent="0">
              <a:buNone/>
              <a:defRPr sz="2200" b="1"/>
            </a:lvl8pPr>
            <a:lvl9pPr marL="5120499" indent="0">
              <a:buNone/>
              <a:defRPr sz="22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655241" y="2934573"/>
            <a:ext cx="5790235" cy="5331495"/>
          </a:xfrm>
        </p:spPr>
        <p:txBody>
          <a:bodyPr/>
          <a:lstStyle>
            <a:lvl1pPr>
              <a:defRPr sz="3300"/>
            </a:lvl1pPr>
            <a:lvl2pPr>
              <a:defRPr sz="2800"/>
            </a:lvl2pPr>
            <a:lvl3pPr>
              <a:defRPr sz="2500"/>
            </a:lvl3pPr>
            <a:lvl4pPr>
              <a:defRPr sz="2200"/>
            </a:lvl4pPr>
            <a:lvl5pPr>
              <a:defRPr sz="2200"/>
            </a:lvl5pPr>
            <a:lvl6pPr>
              <a:defRPr sz="2200"/>
            </a:lvl6pPr>
            <a:lvl7pPr>
              <a:defRPr sz="2200"/>
            </a:lvl7pPr>
            <a:lvl8pPr>
              <a:defRPr sz="2200"/>
            </a:lvl8pPr>
            <a:lvl9pPr>
              <a:defRPr sz="22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6657066" y="2071338"/>
            <a:ext cx="5792509" cy="863234"/>
          </a:xfrm>
        </p:spPr>
        <p:txBody>
          <a:bodyPr anchor="b"/>
          <a:lstStyle>
            <a:lvl1pPr marL="0" indent="0">
              <a:buNone/>
              <a:defRPr sz="3300" b="1"/>
            </a:lvl1pPr>
            <a:lvl2pPr marL="640063" indent="0">
              <a:buNone/>
              <a:defRPr sz="2800" b="1"/>
            </a:lvl2pPr>
            <a:lvl3pPr marL="1280125" indent="0">
              <a:buNone/>
              <a:defRPr sz="2500" b="1"/>
            </a:lvl3pPr>
            <a:lvl4pPr marL="1920187" indent="0">
              <a:buNone/>
              <a:defRPr sz="2200" b="1"/>
            </a:lvl4pPr>
            <a:lvl5pPr marL="2560250" indent="0">
              <a:buNone/>
              <a:defRPr sz="2200" b="1"/>
            </a:lvl5pPr>
            <a:lvl6pPr marL="3200312" indent="0">
              <a:buNone/>
              <a:defRPr sz="2200" b="1"/>
            </a:lvl6pPr>
            <a:lvl7pPr marL="3840375" indent="0">
              <a:buNone/>
              <a:defRPr sz="2200" b="1"/>
            </a:lvl7pPr>
            <a:lvl8pPr marL="4480438" indent="0">
              <a:buNone/>
              <a:defRPr sz="2200" b="1"/>
            </a:lvl8pPr>
            <a:lvl9pPr marL="5120499" indent="0">
              <a:buNone/>
              <a:defRPr sz="22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6657066" y="2934573"/>
            <a:ext cx="5792509" cy="5331495"/>
          </a:xfrm>
        </p:spPr>
        <p:txBody>
          <a:bodyPr/>
          <a:lstStyle>
            <a:lvl1pPr>
              <a:defRPr sz="3300"/>
            </a:lvl1pPr>
            <a:lvl2pPr>
              <a:defRPr sz="2800"/>
            </a:lvl2pPr>
            <a:lvl3pPr>
              <a:defRPr sz="2500"/>
            </a:lvl3pPr>
            <a:lvl4pPr>
              <a:defRPr sz="2200"/>
            </a:lvl4pPr>
            <a:lvl5pPr>
              <a:defRPr sz="2200"/>
            </a:lvl5pPr>
            <a:lvl6pPr>
              <a:defRPr sz="2200"/>
            </a:lvl6pPr>
            <a:lvl7pPr>
              <a:defRPr sz="2200"/>
            </a:lvl7pPr>
            <a:lvl8pPr>
              <a:defRPr sz="2200"/>
            </a:lvl8pPr>
            <a:lvl9pPr>
              <a:defRPr sz="22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8B91A53D-84B5-4BEE-BF8A-73823ECA0D7A}" type="datetimeFigureOut">
              <a:rPr kumimoji="1" lang="ja-JP" altLang="en-US" smtClean="0"/>
              <a:t>2018/12/11</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9B8CF9E4-D570-4B99-909E-6A6D3EF47591}" type="slidenum">
              <a:rPr kumimoji="1" lang="ja-JP" altLang="en-US" smtClean="0"/>
              <a:t>‹#›</a:t>
            </a:fld>
            <a:endParaRPr kumimoji="1" lang="ja-JP" altLang="en-US"/>
          </a:p>
        </p:txBody>
      </p:sp>
    </p:spTree>
    <p:extLst>
      <p:ext uri="{BB962C8B-B14F-4D97-AF65-F5344CB8AC3E}">
        <p14:creationId xmlns:p14="http://schemas.microsoft.com/office/powerpoint/2010/main" val="33432009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8B91A53D-84B5-4BEE-BF8A-73823ECA0D7A}" type="datetimeFigureOut">
              <a:rPr kumimoji="1" lang="ja-JP" altLang="en-US" smtClean="0"/>
              <a:t>2018/12/11</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9B8CF9E4-D570-4B99-909E-6A6D3EF47591}" type="slidenum">
              <a:rPr kumimoji="1" lang="ja-JP" altLang="en-US" smtClean="0"/>
              <a:t>‹#›</a:t>
            </a:fld>
            <a:endParaRPr kumimoji="1" lang="ja-JP" altLang="en-US"/>
          </a:p>
        </p:txBody>
      </p:sp>
    </p:spTree>
    <p:extLst>
      <p:ext uri="{BB962C8B-B14F-4D97-AF65-F5344CB8AC3E}">
        <p14:creationId xmlns:p14="http://schemas.microsoft.com/office/powerpoint/2010/main" val="22633888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8B91A53D-84B5-4BEE-BF8A-73823ECA0D7A}" type="datetimeFigureOut">
              <a:rPr kumimoji="1" lang="ja-JP" altLang="en-US" smtClean="0"/>
              <a:t>2018/12/11</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9B8CF9E4-D570-4B99-909E-6A6D3EF47591}" type="slidenum">
              <a:rPr kumimoji="1" lang="ja-JP" altLang="en-US" smtClean="0"/>
              <a:t>‹#›</a:t>
            </a:fld>
            <a:endParaRPr kumimoji="1" lang="ja-JP" altLang="en-US"/>
          </a:p>
        </p:txBody>
      </p:sp>
    </p:spTree>
    <p:extLst>
      <p:ext uri="{BB962C8B-B14F-4D97-AF65-F5344CB8AC3E}">
        <p14:creationId xmlns:p14="http://schemas.microsoft.com/office/powerpoint/2010/main" val="269073223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655242" y="368428"/>
            <a:ext cx="4311393" cy="1567962"/>
          </a:xfrm>
        </p:spPr>
        <p:txBody>
          <a:bodyPr anchor="b"/>
          <a:lstStyle>
            <a:lvl1pPr algn="l">
              <a:defRPr sz="2800"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5123619" y="368429"/>
            <a:ext cx="7325954" cy="7897638"/>
          </a:xfrm>
        </p:spPr>
        <p:txBody>
          <a:bodyPr/>
          <a:lstStyle>
            <a:lvl1pPr>
              <a:defRPr sz="4500"/>
            </a:lvl1pPr>
            <a:lvl2pPr>
              <a:defRPr sz="3900"/>
            </a:lvl2pPr>
            <a:lvl3pPr>
              <a:defRPr sz="3300"/>
            </a:lvl3pPr>
            <a:lvl4pPr>
              <a:defRPr sz="2800"/>
            </a:lvl4pPr>
            <a:lvl5pPr>
              <a:defRPr sz="2800"/>
            </a:lvl5pPr>
            <a:lvl6pPr>
              <a:defRPr sz="2800"/>
            </a:lvl6pPr>
            <a:lvl7pPr>
              <a:defRPr sz="2800"/>
            </a:lvl7pPr>
            <a:lvl8pPr>
              <a:defRPr sz="2800"/>
            </a:lvl8pPr>
            <a:lvl9pPr>
              <a:defRPr sz="2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655242" y="1936390"/>
            <a:ext cx="4311393" cy="6329678"/>
          </a:xfrm>
        </p:spPr>
        <p:txBody>
          <a:bodyPr/>
          <a:lstStyle>
            <a:lvl1pPr marL="0" indent="0">
              <a:buNone/>
              <a:defRPr sz="2000"/>
            </a:lvl1pPr>
            <a:lvl2pPr marL="640063" indent="0">
              <a:buNone/>
              <a:defRPr sz="1700"/>
            </a:lvl2pPr>
            <a:lvl3pPr marL="1280125" indent="0">
              <a:buNone/>
              <a:defRPr sz="1400"/>
            </a:lvl3pPr>
            <a:lvl4pPr marL="1920187" indent="0">
              <a:buNone/>
              <a:defRPr sz="1300"/>
            </a:lvl4pPr>
            <a:lvl5pPr marL="2560250" indent="0">
              <a:buNone/>
              <a:defRPr sz="1300"/>
            </a:lvl5pPr>
            <a:lvl6pPr marL="3200312" indent="0">
              <a:buNone/>
              <a:defRPr sz="1300"/>
            </a:lvl6pPr>
            <a:lvl7pPr marL="3840375" indent="0">
              <a:buNone/>
              <a:defRPr sz="1300"/>
            </a:lvl7pPr>
            <a:lvl8pPr marL="4480438" indent="0">
              <a:buNone/>
              <a:defRPr sz="1300"/>
            </a:lvl8pPr>
            <a:lvl9pPr marL="5120499" indent="0">
              <a:buNone/>
              <a:defRPr sz="13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8B91A53D-84B5-4BEE-BF8A-73823ECA0D7A}" type="datetimeFigureOut">
              <a:rPr kumimoji="1" lang="ja-JP" altLang="en-US" smtClean="0"/>
              <a:t>2018/12/11</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9B8CF9E4-D570-4B99-909E-6A6D3EF47591}" type="slidenum">
              <a:rPr kumimoji="1" lang="ja-JP" altLang="en-US" smtClean="0"/>
              <a:t>‹#›</a:t>
            </a:fld>
            <a:endParaRPr kumimoji="1" lang="ja-JP" altLang="en-US"/>
          </a:p>
        </p:txBody>
      </p:sp>
    </p:spTree>
    <p:extLst>
      <p:ext uri="{BB962C8B-B14F-4D97-AF65-F5344CB8AC3E}">
        <p14:creationId xmlns:p14="http://schemas.microsoft.com/office/powerpoint/2010/main" val="11149243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2568635" y="6477476"/>
            <a:ext cx="7862888" cy="764704"/>
          </a:xfrm>
        </p:spPr>
        <p:txBody>
          <a:bodyPr anchor="b"/>
          <a:lstStyle>
            <a:lvl1pPr algn="l">
              <a:defRPr sz="2800"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2568635" y="826822"/>
            <a:ext cx="7862888" cy="5552123"/>
          </a:xfrm>
        </p:spPr>
        <p:txBody>
          <a:bodyPr/>
          <a:lstStyle>
            <a:lvl1pPr marL="0" indent="0">
              <a:buNone/>
              <a:defRPr sz="4500"/>
            </a:lvl1pPr>
            <a:lvl2pPr marL="640063" indent="0">
              <a:buNone/>
              <a:defRPr sz="3900"/>
            </a:lvl2pPr>
            <a:lvl3pPr marL="1280125" indent="0">
              <a:buNone/>
              <a:defRPr sz="3300"/>
            </a:lvl3pPr>
            <a:lvl4pPr marL="1920187" indent="0">
              <a:buNone/>
              <a:defRPr sz="2800"/>
            </a:lvl4pPr>
            <a:lvl5pPr marL="2560250" indent="0">
              <a:buNone/>
              <a:defRPr sz="2800"/>
            </a:lvl5pPr>
            <a:lvl6pPr marL="3200312" indent="0">
              <a:buNone/>
              <a:defRPr sz="2800"/>
            </a:lvl6pPr>
            <a:lvl7pPr marL="3840375" indent="0">
              <a:buNone/>
              <a:defRPr sz="2800"/>
            </a:lvl7pPr>
            <a:lvl8pPr marL="4480438" indent="0">
              <a:buNone/>
              <a:defRPr sz="2800"/>
            </a:lvl8pPr>
            <a:lvl9pPr marL="5120499" indent="0">
              <a:buNone/>
              <a:defRPr sz="2800"/>
            </a:lvl9pPr>
          </a:lstStyle>
          <a:p>
            <a:endParaRPr kumimoji="1" lang="ja-JP" altLang="en-US"/>
          </a:p>
        </p:txBody>
      </p:sp>
      <p:sp>
        <p:nvSpPr>
          <p:cNvPr id="4" name="テキスト プレースホルダー 3"/>
          <p:cNvSpPr>
            <a:spLocks noGrp="1"/>
          </p:cNvSpPr>
          <p:nvPr>
            <p:ph type="body" sz="half" idx="2"/>
          </p:nvPr>
        </p:nvSpPr>
        <p:spPr>
          <a:xfrm>
            <a:off x="2568635" y="7242181"/>
            <a:ext cx="7862888" cy="1086005"/>
          </a:xfrm>
        </p:spPr>
        <p:txBody>
          <a:bodyPr/>
          <a:lstStyle>
            <a:lvl1pPr marL="0" indent="0">
              <a:buNone/>
              <a:defRPr sz="2000"/>
            </a:lvl1pPr>
            <a:lvl2pPr marL="640063" indent="0">
              <a:buNone/>
              <a:defRPr sz="1700"/>
            </a:lvl2pPr>
            <a:lvl3pPr marL="1280125" indent="0">
              <a:buNone/>
              <a:defRPr sz="1400"/>
            </a:lvl3pPr>
            <a:lvl4pPr marL="1920187" indent="0">
              <a:buNone/>
              <a:defRPr sz="1300"/>
            </a:lvl4pPr>
            <a:lvl5pPr marL="2560250" indent="0">
              <a:buNone/>
              <a:defRPr sz="1300"/>
            </a:lvl5pPr>
            <a:lvl6pPr marL="3200312" indent="0">
              <a:buNone/>
              <a:defRPr sz="1300"/>
            </a:lvl6pPr>
            <a:lvl7pPr marL="3840375" indent="0">
              <a:buNone/>
              <a:defRPr sz="1300"/>
            </a:lvl7pPr>
            <a:lvl8pPr marL="4480438" indent="0">
              <a:buNone/>
              <a:defRPr sz="1300"/>
            </a:lvl8pPr>
            <a:lvl9pPr marL="5120499" indent="0">
              <a:buNone/>
              <a:defRPr sz="13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8B91A53D-84B5-4BEE-BF8A-73823ECA0D7A}" type="datetimeFigureOut">
              <a:rPr kumimoji="1" lang="ja-JP" altLang="en-US" smtClean="0"/>
              <a:t>2018/12/11</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9B8CF9E4-D570-4B99-909E-6A6D3EF47591}" type="slidenum">
              <a:rPr kumimoji="1" lang="ja-JP" altLang="en-US" smtClean="0"/>
              <a:t>‹#›</a:t>
            </a:fld>
            <a:endParaRPr kumimoji="1" lang="ja-JP" altLang="en-US"/>
          </a:p>
        </p:txBody>
      </p:sp>
    </p:spTree>
    <p:extLst>
      <p:ext uri="{BB962C8B-B14F-4D97-AF65-F5344CB8AC3E}">
        <p14:creationId xmlns:p14="http://schemas.microsoft.com/office/powerpoint/2010/main" val="15889359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655242" y="370570"/>
            <a:ext cx="11794332" cy="1542257"/>
          </a:xfrm>
          <a:prstGeom prst="rect">
            <a:avLst/>
          </a:prstGeom>
        </p:spPr>
        <p:txBody>
          <a:bodyPr vert="horz" lIns="128013" tIns="64006" rIns="128013" bIns="64006"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655242" y="2159161"/>
            <a:ext cx="11794332" cy="6106907"/>
          </a:xfrm>
          <a:prstGeom prst="rect">
            <a:avLst/>
          </a:prstGeom>
        </p:spPr>
        <p:txBody>
          <a:bodyPr vert="horz" lIns="128013" tIns="64006" rIns="128013" bIns="64006"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655240" y="8576661"/>
            <a:ext cx="3057790" cy="492665"/>
          </a:xfrm>
          <a:prstGeom prst="rect">
            <a:avLst/>
          </a:prstGeom>
        </p:spPr>
        <p:txBody>
          <a:bodyPr vert="horz" lIns="128013" tIns="64006" rIns="128013" bIns="64006" rtlCol="0" anchor="ctr"/>
          <a:lstStyle>
            <a:lvl1pPr algn="l">
              <a:defRPr sz="1700">
                <a:solidFill>
                  <a:schemeClr val="tx1">
                    <a:tint val="75000"/>
                  </a:schemeClr>
                </a:solidFill>
              </a:defRPr>
            </a:lvl1pPr>
          </a:lstStyle>
          <a:p>
            <a:fld id="{8B91A53D-84B5-4BEE-BF8A-73823ECA0D7A}" type="datetimeFigureOut">
              <a:rPr kumimoji="1" lang="ja-JP" altLang="en-US" smtClean="0"/>
              <a:t>2018/12/11</a:t>
            </a:fld>
            <a:endParaRPr kumimoji="1" lang="ja-JP" altLang="en-US"/>
          </a:p>
        </p:txBody>
      </p:sp>
      <p:sp>
        <p:nvSpPr>
          <p:cNvPr id="5" name="フッター プレースホルダー 4"/>
          <p:cNvSpPr>
            <a:spLocks noGrp="1"/>
          </p:cNvSpPr>
          <p:nvPr>
            <p:ph type="ftr" sz="quarter" idx="3"/>
          </p:nvPr>
        </p:nvSpPr>
        <p:spPr>
          <a:xfrm>
            <a:off x="4477480" y="8576661"/>
            <a:ext cx="4149857" cy="492665"/>
          </a:xfrm>
          <a:prstGeom prst="rect">
            <a:avLst/>
          </a:prstGeom>
        </p:spPr>
        <p:txBody>
          <a:bodyPr vert="horz" lIns="128013" tIns="64006" rIns="128013" bIns="64006" rtlCol="0" anchor="ctr"/>
          <a:lstStyle>
            <a:lvl1pPr algn="ctr">
              <a:defRPr sz="17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9391783" y="8576661"/>
            <a:ext cx="3057790" cy="492665"/>
          </a:xfrm>
          <a:prstGeom prst="rect">
            <a:avLst/>
          </a:prstGeom>
        </p:spPr>
        <p:txBody>
          <a:bodyPr vert="horz" lIns="128013" tIns="64006" rIns="128013" bIns="64006" rtlCol="0" anchor="ctr"/>
          <a:lstStyle>
            <a:lvl1pPr algn="r">
              <a:defRPr sz="1700">
                <a:solidFill>
                  <a:schemeClr val="tx1">
                    <a:tint val="75000"/>
                  </a:schemeClr>
                </a:solidFill>
              </a:defRPr>
            </a:lvl1pPr>
          </a:lstStyle>
          <a:p>
            <a:fld id="{9B8CF9E4-D570-4B99-909E-6A6D3EF47591}" type="slidenum">
              <a:rPr kumimoji="1" lang="ja-JP" altLang="en-US" smtClean="0"/>
              <a:t>‹#›</a:t>
            </a:fld>
            <a:endParaRPr kumimoji="1" lang="ja-JP" altLang="en-US"/>
          </a:p>
        </p:txBody>
      </p:sp>
    </p:spTree>
    <p:extLst>
      <p:ext uri="{BB962C8B-B14F-4D97-AF65-F5344CB8AC3E}">
        <p14:creationId xmlns:p14="http://schemas.microsoft.com/office/powerpoint/2010/main" val="140367160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1280125" rtl="0" eaLnBrk="1" latinLnBrk="0" hangingPunct="1">
        <a:spcBef>
          <a:spcPct val="0"/>
        </a:spcBef>
        <a:buNone/>
        <a:defRPr kumimoji="1" sz="6100" b="0" i="0" u="none" kern="1200">
          <a:solidFill>
            <a:schemeClr val="tx1"/>
          </a:solidFill>
          <a:latin typeface="+mj-lt"/>
          <a:ea typeface="+mj-ea"/>
          <a:cs typeface="+mj-cs"/>
        </a:defRPr>
      </a:lvl1pPr>
    </p:titleStyle>
    <p:bodyStyle>
      <a:lvl1pPr marL="480047" indent="-480047" algn="l" defTabSz="1280125" rtl="0" eaLnBrk="1" latinLnBrk="0" hangingPunct="1">
        <a:spcBef>
          <a:spcPct val="20000"/>
        </a:spcBef>
        <a:buFont typeface="Arial" pitchFamily="34" charset="0"/>
        <a:buChar char="•"/>
        <a:defRPr kumimoji="1" sz="4500" kern="1200">
          <a:solidFill>
            <a:schemeClr val="tx1"/>
          </a:solidFill>
          <a:latin typeface="+mn-lt"/>
          <a:ea typeface="+mn-ea"/>
          <a:cs typeface="+mn-cs"/>
        </a:defRPr>
      </a:lvl1pPr>
      <a:lvl2pPr marL="1040102" indent="-400039" algn="l" defTabSz="1280125" rtl="0" eaLnBrk="1" latinLnBrk="0" hangingPunct="1">
        <a:spcBef>
          <a:spcPct val="20000"/>
        </a:spcBef>
        <a:buFont typeface="Arial" pitchFamily="34" charset="0"/>
        <a:buChar char="–"/>
        <a:defRPr kumimoji="1" sz="3900" b="0" i="0" u="none" kern="1200">
          <a:solidFill>
            <a:schemeClr val="tx1"/>
          </a:solidFill>
          <a:latin typeface="+mn-lt"/>
          <a:ea typeface="+mn-ea"/>
          <a:cs typeface="+mn-cs"/>
        </a:defRPr>
      </a:lvl2pPr>
      <a:lvl3pPr marL="1600156" indent="-320031" algn="l" defTabSz="1280125" rtl="0" eaLnBrk="1" latinLnBrk="0" hangingPunct="1">
        <a:spcBef>
          <a:spcPct val="20000"/>
        </a:spcBef>
        <a:buFont typeface="Arial" pitchFamily="34" charset="0"/>
        <a:buChar char="•"/>
        <a:defRPr kumimoji="1" sz="3300" kern="1200">
          <a:solidFill>
            <a:schemeClr val="tx1"/>
          </a:solidFill>
          <a:latin typeface="+mn-lt"/>
          <a:ea typeface="+mn-ea"/>
          <a:cs typeface="+mn-cs"/>
        </a:defRPr>
      </a:lvl3pPr>
      <a:lvl4pPr marL="2240219" indent="-320031" algn="l" defTabSz="1280125" rtl="0" eaLnBrk="1" latinLnBrk="0" hangingPunct="1">
        <a:spcBef>
          <a:spcPct val="20000"/>
        </a:spcBef>
        <a:buFont typeface="Arial" pitchFamily="34" charset="0"/>
        <a:buChar char="–"/>
        <a:defRPr kumimoji="1" sz="2800" kern="1200">
          <a:solidFill>
            <a:schemeClr val="tx1"/>
          </a:solidFill>
          <a:latin typeface="+mn-lt"/>
          <a:ea typeface="+mn-ea"/>
          <a:cs typeface="+mn-cs"/>
        </a:defRPr>
      </a:lvl4pPr>
      <a:lvl5pPr marL="2880281" indent="-320031" algn="l" defTabSz="1280125" rtl="0" eaLnBrk="1" latinLnBrk="0" hangingPunct="1">
        <a:spcBef>
          <a:spcPct val="20000"/>
        </a:spcBef>
        <a:buFont typeface="Arial" pitchFamily="34" charset="0"/>
        <a:buChar char="»"/>
        <a:defRPr kumimoji="1" sz="2800" kern="1200">
          <a:solidFill>
            <a:schemeClr val="tx1"/>
          </a:solidFill>
          <a:latin typeface="+mn-lt"/>
          <a:ea typeface="+mn-ea"/>
          <a:cs typeface="+mn-cs"/>
        </a:defRPr>
      </a:lvl5pPr>
      <a:lvl6pPr marL="3520343" indent="-320031" algn="l" defTabSz="1280125" rtl="0" eaLnBrk="1" latinLnBrk="0" hangingPunct="1">
        <a:spcBef>
          <a:spcPct val="20000"/>
        </a:spcBef>
        <a:buFont typeface="Arial" pitchFamily="34" charset="0"/>
        <a:buChar char="•"/>
        <a:defRPr kumimoji="1" sz="2800" kern="1200">
          <a:solidFill>
            <a:schemeClr val="tx1"/>
          </a:solidFill>
          <a:latin typeface="+mn-lt"/>
          <a:ea typeface="+mn-ea"/>
          <a:cs typeface="+mn-cs"/>
        </a:defRPr>
      </a:lvl6pPr>
      <a:lvl7pPr marL="4160406" indent="-320031" algn="l" defTabSz="1280125" rtl="0" eaLnBrk="1" latinLnBrk="0" hangingPunct="1">
        <a:spcBef>
          <a:spcPct val="20000"/>
        </a:spcBef>
        <a:buFont typeface="Arial" pitchFamily="34" charset="0"/>
        <a:buChar char="•"/>
        <a:defRPr kumimoji="1" sz="2800" kern="1200">
          <a:solidFill>
            <a:schemeClr val="tx1"/>
          </a:solidFill>
          <a:latin typeface="+mn-lt"/>
          <a:ea typeface="+mn-ea"/>
          <a:cs typeface="+mn-cs"/>
        </a:defRPr>
      </a:lvl7pPr>
      <a:lvl8pPr marL="4800468" indent="-320031" algn="l" defTabSz="1280125" rtl="0" eaLnBrk="1" latinLnBrk="0" hangingPunct="1">
        <a:spcBef>
          <a:spcPct val="20000"/>
        </a:spcBef>
        <a:buFont typeface="Arial" pitchFamily="34" charset="0"/>
        <a:buChar char="•"/>
        <a:defRPr kumimoji="1" sz="2800" kern="1200">
          <a:solidFill>
            <a:schemeClr val="tx1"/>
          </a:solidFill>
          <a:latin typeface="+mn-lt"/>
          <a:ea typeface="+mn-ea"/>
          <a:cs typeface="+mn-cs"/>
        </a:defRPr>
      </a:lvl8pPr>
      <a:lvl9pPr marL="5440531" indent="-320031" algn="l" defTabSz="1280125" rtl="0" eaLnBrk="1" latinLnBrk="0" hangingPunct="1">
        <a:spcBef>
          <a:spcPct val="20000"/>
        </a:spcBef>
        <a:buFont typeface="Arial" pitchFamily="34" charset="0"/>
        <a:buChar char="•"/>
        <a:defRPr kumimoji="1" sz="2800" kern="1200">
          <a:solidFill>
            <a:schemeClr val="tx1"/>
          </a:solidFill>
          <a:latin typeface="+mn-lt"/>
          <a:ea typeface="+mn-ea"/>
          <a:cs typeface="+mn-cs"/>
        </a:defRPr>
      </a:lvl9pPr>
    </p:bodyStyle>
    <p:otherStyle>
      <a:defPPr>
        <a:defRPr lang="ja-JP"/>
      </a:defPPr>
      <a:lvl1pPr marL="0" algn="l" defTabSz="1280125" rtl="0" eaLnBrk="1" latinLnBrk="0" hangingPunct="1">
        <a:defRPr kumimoji="1" sz="2500" kern="1200">
          <a:solidFill>
            <a:schemeClr val="tx1"/>
          </a:solidFill>
          <a:latin typeface="+mn-lt"/>
          <a:ea typeface="+mn-ea"/>
          <a:cs typeface="+mn-cs"/>
        </a:defRPr>
      </a:lvl1pPr>
      <a:lvl2pPr marL="640063" algn="l" defTabSz="1280125" rtl="0" eaLnBrk="1" latinLnBrk="0" hangingPunct="1">
        <a:defRPr kumimoji="1" sz="2500" kern="1200">
          <a:solidFill>
            <a:schemeClr val="tx1"/>
          </a:solidFill>
          <a:latin typeface="+mn-lt"/>
          <a:ea typeface="+mn-ea"/>
          <a:cs typeface="+mn-cs"/>
        </a:defRPr>
      </a:lvl2pPr>
      <a:lvl3pPr marL="1280125" algn="l" defTabSz="1280125" rtl="0" eaLnBrk="1" latinLnBrk="0" hangingPunct="1">
        <a:defRPr kumimoji="1" sz="2500" kern="1200">
          <a:solidFill>
            <a:schemeClr val="tx1"/>
          </a:solidFill>
          <a:latin typeface="+mn-lt"/>
          <a:ea typeface="+mn-ea"/>
          <a:cs typeface="+mn-cs"/>
        </a:defRPr>
      </a:lvl3pPr>
      <a:lvl4pPr marL="1920187" algn="l" defTabSz="1280125" rtl="0" eaLnBrk="1" latinLnBrk="0" hangingPunct="1">
        <a:defRPr kumimoji="1" sz="2500" kern="1200">
          <a:solidFill>
            <a:schemeClr val="tx1"/>
          </a:solidFill>
          <a:latin typeface="+mn-lt"/>
          <a:ea typeface="+mn-ea"/>
          <a:cs typeface="+mn-cs"/>
        </a:defRPr>
      </a:lvl4pPr>
      <a:lvl5pPr marL="2560250" algn="l" defTabSz="1280125" rtl="0" eaLnBrk="1" latinLnBrk="0" hangingPunct="1">
        <a:defRPr kumimoji="1" sz="2500" kern="1200">
          <a:solidFill>
            <a:schemeClr val="tx1"/>
          </a:solidFill>
          <a:latin typeface="+mn-lt"/>
          <a:ea typeface="+mn-ea"/>
          <a:cs typeface="+mn-cs"/>
        </a:defRPr>
      </a:lvl5pPr>
      <a:lvl6pPr marL="3200312" algn="l" defTabSz="1280125" rtl="0" eaLnBrk="1" latinLnBrk="0" hangingPunct="1">
        <a:defRPr kumimoji="1" sz="2500" kern="1200">
          <a:solidFill>
            <a:schemeClr val="tx1"/>
          </a:solidFill>
          <a:latin typeface="+mn-lt"/>
          <a:ea typeface="+mn-ea"/>
          <a:cs typeface="+mn-cs"/>
        </a:defRPr>
      </a:lvl6pPr>
      <a:lvl7pPr marL="3840375" algn="l" defTabSz="1280125" rtl="0" eaLnBrk="1" latinLnBrk="0" hangingPunct="1">
        <a:defRPr kumimoji="1" sz="2500" kern="1200">
          <a:solidFill>
            <a:schemeClr val="tx1"/>
          </a:solidFill>
          <a:latin typeface="+mn-lt"/>
          <a:ea typeface="+mn-ea"/>
          <a:cs typeface="+mn-cs"/>
        </a:defRPr>
      </a:lvl7pPr>
      <a:lvl8pPr marL="4480438" algn="l" defTabSz="1280125" rtl="0" eaLnBrk="1" latinLnBrk="0" hangingPunct="1">
        <a:defRPr kumimoji="1" sz="2500" kern="1200">
          <a:solidFill>
            <a:schemeClr val="tx1"/>
          </a:solidFill>
          <a:latin typeface="+mn-lt"/>
          <a:ea typeface="+mn-ea"/>
          <a:cs typeface="+mn-cs"/>
        </a:defRPr>
      </a:lvl8pPr>
      <a:lvl9pPr marL="5120499" algn="l" defTabSz="1280125" rtl="0" eaLnBrk="1" latinLnBrk="0" hangingPunct="1">
        <a:defRPr kumimoji="1" sz="25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bwMode="gray">
      <p:bgPr>
        <a:blipFill dpi="0" rotWithShape="1">
          <a:blip r:embed="rId2">
            <a:lum/>
          </a:blip>
          <a:srcRect/>
          <a:stretch>
            <a:fillRect l="1000" t="1000" r="1000" b="1000"/>
          </a:stretch>
        </a:blipFill>
        <a:effectLst/>
      </p:bgPr>
    </p:bg>
    <p:spTree>
      <p:nvGrpSpPr>
        <p:cNvPr id="1" name=""/>
        <p:cNvGrpSpPr/>
        <p:nvPr/>
      </p:nvGrpSpPr>
      <p:grpSpPr>
        <a:xfrm>
          <a:off x="0" y="0"/>
          <a:ext cx="0" cy="0"/>
          <a:chOff x="0" y="0"/>
          <a:chExt cx="0" cy="0"/>
        </a:xfrm>
      </p:grpSpPr>
      <p:sp>
        <p:nvSpPr>
          <p:cNvPr id="4" name="テキスト ボックス 3"/>
          <p:cNvSpPr txBox="1"/>
          <p:nvPr/>
        </p:nvSpPr>
        <p:spPr>
          <a:xfrm>
            <a:off x="6707257" y="306289"/>
            <a:ext cx="5906897" cy="630942"/>
          </a:xfrm>
          <a:prstGeom prst="rect">
            <a:avLst/>
          </a:prstGeom>
          <a:noFill/>
        </p:spPr>
        <p:txBody>
          <a:bodyPr wrap="square" rtlCol="0">
            <a:spAutoFit/>
          </a:bodyPr>
          <a:lstStyle/>
          <a:p>
            <a:pPr>
              <a:lnSpc>
                <a:spcPts val="1400"/>
              </a:lnSpc>
            </a:pPr>
            <a:r>
              <a:rPr lang="ja-JP" altLang="en-US" sz="1100" b="1" dirty="0" smtClean="0">
                <a:latin typeface="+mj-ea"/>
                <a:ea typeface="+mj-ea"/>
              </a:rPr>
              <a:t>塾通いなど</a:t>
            </a:r>
            <a:r>
              <a:rPr lang="ja-JP" altLang="en-US" sz="1100" b="1" dirty="0" smtClean="0">
                <a:latin typeface="+mj-ea"/>
                <a:ea typeface="+mj-ea"/>
              </a:rPr>
              <a:t>が増える４年生以上で</a:t>
            </a:r>
            <a:r>
              <a:rPr lang="ja-JP" altLang="en-US" sz="1100" b="1" dirty="0" smtClean="0">
                <a:latin typeface="+mj-ea"/>
                <a:ea typeface="+mj-ea"/>
              </a:rPr>
              <a:t>は</a:t>
            </a:r>
            <a:r>
              <a:rPr lang="en-US" altLang="ja-JP" sz="1100" b="1" dirty="0" smtClean="0">
                <a:latin typeface="+mj-ea"/>
                <a:ea typeface="+mj-ea"/>
              </a:rPr>
              <a:t>, </a:t>
            </a:r>
            <a:r>
              <a:rPr lang="ja-JP" altLang="en-US" sz="1100" b="1" dirty="0" smtClean="0">
                <a:latin typeface="+mj-ea"/>
                <a:ea typeface="+mj-ea"/>
              </a:rPr>
              <a:t>スマホやタブレットなどを所有する子どもが多くなり</a:t>
            </a:r>
            <a:r>
              <a:rPr lang="en-US" altLang="ja-JP" sz="1100" b="1" dirty="0" smtClean="0">
                <a:latin typeface="+mj-ea"/>
                <a:ea typeface="+mj-ea"/>
              </a:rPr>
              <a:t>, </a:t>
            </a:r>
            <a:endParaRPr lang="en-US" altLang="ja-JP" sz="1100" b="1" dirty="0" smtClean="0">
              <a:latin typeface="+mj-ea"/>
              <a:ea typeface="+mj-ea"/>
            </a:endParaRPr>
          </a:p>
          <a:p>
            <a:pPr>
              <a:lnSpc>
                <a:spcPts val="1400"/>
              </a:lnSpc>
            </a:pPr>
            <a:r>
              <a:rPr lang="en-US" altLang="ja-JP" sz="1100" b="1" dirty="0" smtClean="0">
                <a:latin typeface="+mj-ea"/>
                <a:ea typeface="+mj-ea"/>
              </a:rPr>
              <a:t>SNS </a:t>
            </a:r>
            <a:r>
              <a:rPr lang="ja-JP" altLang="en-US" sz="1100" b="1" dirty="0">
                <a:latin typeface="+mj-ea"/>
                <a:ea typeface="+mj-ea"/>
              </a:rPr>
              <a:t>の使用率が急激にアップします</a:t>
            </a:r>
            <a:r>
              <a:rPr lang="ja-JP" altLang="en-US" sz="1100" b="1" dirty="0" smtClean="0">
                <a:latin typeface="+mj-ea"/>
                <a:ea typeface="+mj-ea"/>
              </a:rPr>
              <a:t>。</a:t>
            </a:r>
            <a:r>
              <a:rPr lang="en-US" altLang="ja-JP" sz="1100" b="1" dirty="0" smtClean="0">
                <a:latin typeface="+mj-ea"/>
                <a:ea typeface="+mj-ea"/>
              </a:rPr>
              <a:t>SNS </a:t>
            </a:r>
            <a:r>
              <a:rPr lang="ja-JP" altLang="en-US" sz="1100" b="1" dirty="0">
                <a:latin typeface="+mj-ea"/>
                <a:ea typeface="+mj-ea"/>
              </a:rPr>
              <a:t>のトラブルは女子の方</a:t>
            </a:r>
            <a:r>
              <a:rPr lang="ja-JP" altLang="en-US" sz="1100" b="1" dirty="0" smtClean="0">
                <a:latin typeface="+mj-ea"/>
                <a:ea typeface="+mj-ea"/>
              </a:rPr>
              <a:t>が</a:t>
            </a:r>
            <a:endParaRPr lang="en-US" altLang="ja-JP" sz="1100" b="1" dirty="0" smtClean="0">
              <a:latin typeface="+mj-ea"/>
              <a:ea typeface="+mj-ea"/>
            </a:endParaRPr>
          </a:p>
          <a:p>
            <a:pPr>
              <a:lnSpc>
                <a:spcPts val="1400"/>
              </a:lnSpc>
            </a:pPr>
            <a:r>
              <a:rPr lang="ja-JP" altLang="en-US" sz="1100" b="1" dirty="0" smtClean="0">
                <a:latin typeface="+mj-ea"/>
                <a:ea typeface="+mj-ea"/>
              </a:rPr>
              <a:t>多い</a:t>
            </a:r>
            <a:r>
              <a:rPr lang="ja-JP" altLang="en-US" sz="1100" b="1" dirty="0">
                <a:latin typeface="+mj-ea"/>
                <a:ea typeface="+mj-ea"/>
              </a:rPr>
              <a:t>傾向にあります</a:t>
            </a:r>
            <a:r>
              <a:rPr lang="ja-JP" altLang="en-US" sz="1100" b="1" dirty="0" smtClean="0">
                <a:latin typeface="+mj-ea"/>
                <a:ea typeface="+mj-ea"/>
              </a:rPr>
              <a:t>ので</a:t>
            </a:r>
            <a:r>
              <a:rPr lang="en-US" altLang="ja-JP" sz="1100" b="1" dirty="0" smtClean="0">
                <a:latin typeface="+mj-ea"/>
                <a:ea typeface="+mj-ea"/>
              </a:rPr>
              <a:t>, </a:t>
            </a:r>
            <a:r>
              <a:rPr lang="ja-JP" altLang="en-US" sz="1100" b="1" dirty="0" smtClean="0">
                <a:latin typeface="+mj-ea"/>
                <a:ea typeface="+mj-ea"/>
              </a:rPr>
              <a:t>特</a:t>
            </a:r>
            <a:r>
              <a:rPr lang="ja-JP" altLang="en-US" sz="1100" b="1" dirty="0">
                <a:latin typeface="+mj-ea"/>
                <a:ea typeface="+mj-ea"/>
              </a:rPr>
              <a:t>に注意して見守ってください。</a:t>
            </a:r>
            <a:endParaRPr kumimoji="1" lang="ja-JP" altLang="en-US" sz="1100" b="1" dirty="0">
              <a:latin typeface="+mj-ea"/>
              <a:ea typeface="+mj-ea"/>
            </a:endParaRPr>
          </a:p>
        </p:txBody>
      </p:sp>
      <p:sp>
        <p:nvSpPr>
          <p:cNvPr id="5" name="テキスト ボックス 4"/>
          <p:cNvSpPr txBox="1"/>
          <p:nvPr/>
        </p:nvSpPr>
        <p:spPr>
          <a:xfrm>
            <a:off x="10368830" y="2106489"/>
            <a:ext cx="889987" cy="1872208"/>
          </a:xfrm>
          <a:prstGeom prst="rect">
            <a:avLst/>
          </a:prstGeom>
          <a:noFill/>
        </p:spPr>
        <p:txBody>
          <a:bodyPr vert="eaVert" wrap="square" rtlCol="0">
            <a:spAutoFit/>
          </a:bodyPr>
          <a:lstStyle/>
          <a:p>
            <a:pPr algn="just">
              <a:lnSpc>
                <a:spcPts val="1100"/>
              </a:lnSpc>
            </a:pPr>
            <a:r>
              <a:rPr lang="ja-JP" altLang="en-US" sz="800" b="1" dirty="0"/>
              <a:t>Ｑ「ママ友</a:t>
            </a:r>
            <a:r>
              <a:rPr lang="ja-JP" altLang="en-US" sz="800" b="1" dirty="0" smtClean="0"/>
              <a:t>から、うち</a:t>
            </a:r>
            <a:r>
              <a:rPr lang="ja-JP" altLang="en-US" sz="800" b="1" dirty="0"/>
              <a:t>の娘がＳＮＳで</a:t>
            </a:r>
            <a:r>
              <a:rPr lang="ja-JP" altLang="en-US" sz="800" b="1" dirty="0" smtClean="0"/>
              <a:t>いじめられて</a:t>
            </a:r>
            <a:r>
              <a:rPr lang="ja-JP" altLang="en-US" sz="800" b="1" dirty="0"/>
              <a:t>いるようだと聞きました。</a:t>
            </a:r>
            <a:r>
              <a:rPr lang="ja-JP" altLang="en-US" sz="800" b="1" dirty="0" smtClean="0"/>
              <a:t>最近</a:t>
            </a:r>
            <a:r>
              <a:rPr lang="ja-JP" altLang="en-US" sz="800" b="1" dirty="0"/>
              <a:t>確かにスマホを見ては落ち込んで</a:t>
            </a:r>
            <a:r>
              <a:rPr lang="ja-JP" altLang="en-US" sz="800" b="1" dirty="0" smtClean="0"/>
              <a:t>いるようで・・・。</a:t>
            </a:r>
            <a:r>
              <a:rPr lang="ja-JP" altLang="en-US" sz="800" b="1" dirty="0"/>
              <a:t>どのように対応すればよい</a:t>
            </a:r>
            <a:r>
              <a:rPr lang="ja-JP" altLang="en-US" sz="800" b="1" dirty="0" smtClean="0"/>
              <a:t>でしょう</a:t>
            </a:r>
            <a:r>
              <a:rPr lang="ja-JP" altLang="en-US" sz="800" b="1" dirty="0"/>
              <a:t>か？」（ソーシャル素人さん</a:t>
            </a:r>
            <a:r>
              <a:rPr lang="ja-JP" altLang="en-US" sz="800" b="1" dirty="0" smtClean="0"/>
              <a:t>）</a:t>
            </a:r>
          </a:p>
        </p:txBody>
      </p:sp>
      <p:sp>
        <p:nvSpPr>
          <p:cNvPr id="7" name="テキスト ボックス 6"/>
          <p:cNvSpPr txBox="1"/>
          <p:nvPr/>
        </p:nvSpPr>
        <p:spPr>
          <a:xfrm>
            <a:off x="9630743" y="2106489"/>
            <a:ext cx="748923" cy="1872208"/>
          </a:xfrm>
          <a:prstGeom prst="rect">
            <a:avLst/>
          </a:prstGeom>
          <a:noFill/>
        </p:spPr>
        <p:txBody>
          <a:bodyPr vert="eaVert" wrap="square" rtlCol="0">
            <a:spAutoFit/>
          </a:bodyPr>
          <a:lstStyle/>
          <a:p>
            <a:pPr algn="just">
              <a:lnSpc>
                <a:spcPts val="1100"/>
              </a:lnSpc>
            </a:pPr>
            <a:r>
              <a:rPr lang="ja-JP" altLang="en-US" sz="800" b="1" dirty="0" smtClean="0"/>
              <a:t>モラコ先生　</a:t>
            </a:r>
            <a:r>
              <a:rPr lang="ja-JP" altLang="en-US" sz="800" dirty="0"/>
              <a:t>子どもがトラブルに</a:t>
            </a:r>
            <a:r>
              <a:rPr lang="ja-JP" altLang="en-US" sz="800" dirty="0" smtClean="0"/>
              <a:t>巻き込まれて</a:t>
            </a:r>
            <a:r>
              <a:rPr lang="ja-JP" altLang="en-US" sz="800" dirty="0"/>
              <a:t>いることを第三者から聞いた</a:t>
            </a:r>
            <a:r>
              <a:rPr lang="ja-JP" altLang="en-US" sz="800" dirty="0" smtClean="0"/>
              <a:t>場合は、本人</a:t>
            </a:r>
            <a:r>
              <a:rPr lang="ja-JP" altLang="en-US" sz="800" dirty="0"/>
              <a:t>から話をさせることが大切です</a:t>
            </a:r>
            <a:r>
              <a:rPr lang="ja-JP" altLang="en-US" sz="800" dirty="0" smtClean="0"/>
              <a:t>。話しやすく</a:t>
            </a:r>
            <a:r>
              <a:rPr lang="ja-JP" altLang="en-US" sz="800" dirty="0"/>
              <a:t>するため</a:t>
            </a:r>
            <a:r>
              <a:rPr lang="ja-JP" altLang="en-US" sz="800" dirty="0" smtClean="0"/>
              <a:t>に、学校</a:t>
            </a:r>
            <a:r>
              <a:rPr lang="ja-JP" altLang="en-US" sz="800" dirty="0"/>
              <a:t>や</a:t>
            </a:r>
            <a:r>
              <a:rPr lang="ja-JP" altLang="en-US" sz="800" dirty="0" smtClean="0"/>
              <a:t>友だちの</a:t>
            </a:r>
          </a:p>
        </p:txBody>
      </p:sp>
      <p:sp>
        <p:nvSpPr>
          <p:cNvPr id="8" name="テキスト ボックス 7"/>
          <p:cNvSpPr txBox="1"/>
          <p:nvPr/>
        </p:nvSpPr>
        <p:spPr>
          <a:xfrm>
            <a:off x="6794996" y="2754561"/>
            <a:ext cx="1269578" cy="1224136"/>
          </a:xfrm>
          <a:prstGeom prst="rect">
            <a:avLst/>
          </a:prstGeom>
          <a:noFill/>
        </p:spPr>
        <p:txBody>
          <a:bodyPr vert="eaVert" wrap="square" lIns="0" tIns="0" rIns="0" bIns="0" rtlCol="0">
            <a:spAutoFit/>
          </a:bodyPr>
          <a:lstStyle/>
          <a:p>
            <a:pPr algn="just">
              <a:lnSpc>
                <a:spcPts val="1100"/>
              </a:lnSpc>
              <a:tabLst>
                <a:tab pos="36000" algn="l"/>
              </a:tabLst>
            </a:pPr>
            <a:r>
              <a:rPr lang="ja-JP" altLang="en-US" sz="800" b="1" dirty="0"/>
              <a:t>●「既読無視」</a:t>
            </a:r>
            <a:r>
              <a:rPr lang="ja-JP" altLang="en-US" sz="800" b="1" dirty="0" smtClean="0"/>
              <a:t>と「</a:t>
            </a:r>
            <a:r>
              <a:rPr lang="ja-JP" altLang="en-US" sz="800" b="1" dirty="0"/>
              <a:t>未読無視</a:t>
            </a:r>
            <a:r>
              <a:rPr lang="ja-JP" altLang="en-US" sz="800" b="1" dirty="0" smtClean="0"/>
              <a:t>」</a:t>
            </a:r>
            <a:endParaRPr lang="en-US" altLang="ja-JP" sz="800" b="1" dirty="0" smtClean="0"/>
          </a:p>
          <a:p>
            <a:pPr algn="just">
              <a:lnSpc>
                <a:spcPts val="1100"/>
              </a:lnSpc>
              <a:tabLst>
                <a:tab pos="36000" algn="l"/>
              </a:tabLst>
            </a:pPr>
            <a:r>
              <a:rPr lang="ja-JP" altLang="en-US" sz="800" dirty="0"/>
              <a:t>　メッセージを読んだのに</a:t>
            </a:r>
            <a:r>
              <a:rPr lang="ja-JP" altLang="en-US" sz="800" dirty="0" smtClean="0"/>
              <a:t>返信</a:t>
            </a:r>
            <a:r>
              <a:rPr lang="ja-JP" altLang="en-US" sz="800" dirty="0"/>
              <a:t>を</a:t>
            </a:r>
            <a:r>
              <a:rPr lang="ja-JP" altLang="en-US" sz="800" dirty="0" smtClean="0"/>
              <a:t>せず、その</a:t>
            </a:r>
            <a:r>
              <a:rPr lang="ja-JP" altLang="en-US" sz="800" dirty="0"/>
              <a:t>ままに</a:t>
            </a:r>
            <a:r>
              <a:rPr lang="ja-JP" altLang="en-US" sz="800" dirty="0" smtClean="0"/>
              <a:t>している</a:t>
            </a:r>
            <a:r>
              <a:rPr lang="ja-JP" altLang="en-US" sz="800" dirty="0"/>
              <a:t>ことを「既読無視（</a:t>
            </a:r>
            <a:r>
              <a:rPr lang="ja-JP" altLang="en-US" sz="800" dirty="0" smtClean="0"/>
              <a:t>既読スルー</a:t>
            </a:r>
            <a:r>
              <a:rPr lang="ja-JP" altLang="en-US" sz="800" dirty="0"/>
              <a:t>）</a:t>
            </a:r>
            <a:r>
              <a:rPr lang="ja-JP" altLang="en-US" sz="800" dirty="0" smtClean="0"/>
              <a:t>」、既読</a:t>
            </a:r>
            <a:r>
              <a:rPr lang="ja-JP" altLang="en-US" sz="800" dirty="0"/>
              <a:t>がつかず</a:t>
            </a:r>
            <a:r>
              <a:rPr lang="ja-JP" altLang="en-US" sz="800" dirty="0" smtClean="0"/>
              <a:t>内容</a:t>
            </a:r>
            <a:r>
              <a:rPr lang="ja-JP" altLang="en-US" sz="800" dirty="0"/>
              <a:t>を見ていないままに</a:t>
            </a:r>
            <a:r>
              <a:rPr lang="ja-JP" altLang="en-US" sz="800" dirty="0" smtClean="0"/>
              <a:t>している</a:t>
            </a:r>
            <a:r>
              <a:rPr lang="ja-JP" altLang="en-US" sz="800" dirty="0"/>
              <a:t>状態を「未読無視（</a:t>
            </a:r>
            <a:r>
              <a:rPr lang="ja-JP" altLang="en-US" sz="800" dirty="0" smtClean="0"/>
              <a:t>未読</a:t>
            </a:r>
            <a:r>
              <a:rPr lang="ja-JP" altLang="en-US" sz="800" dirty="0"/>
              <a:t>スルー）」と言います。</a:t>
            </a:r>
            <a:r>
              <a:rPr lang="ja-JP" altLang="en-US" sz="800" dirty="0" smtClean="0"/>
              <a:t>いずれ</a:t>
            </a:r>
            <a:r>
              <a:rPr lang="ja-JP" altLang="en-US" sz="800" dirty="0"/>
              <a:t>も「無視された」と受け取ってしまい</a:t>
            </a:r>
            <a:r>
              <a:rPr lang="ja-JP" altLang="en-US" sz="800" dirty="0" smtClean="0"/>
              <a:t>、</a:t>
            </a:r>
            <a:r>
              <a:rPr lang="ja-JP" altLang="en-US" sz="800" dirty="0"/>
              <a:t>トラブルへと</a:t>
            </a:r>
            <a:r>
              <a:rPr lang="ja-JP" altLang="en-US" sz="800" dirty="0" smtClean="0"/>
              <a:t>発展</a:t>
            </a:r>
          </a:p>
        </p:txBody>
      </p:sp>
      <p:sp>
        <p:nvSpPr>
          <p:cNvPr id="10" name="テキスト ボックス 9"/>
          <p:cNvSpPr txBox="1"/>
          <p:nvPr/>
        </p:nvSpPr>
        <p:spPr>
          <a:xfrm>
            <a:off x="9087549" y="4194721"/>
            <a:ext cx="3526606" cy="1653434"/>
          </a:xfrm>
          <a:prstGeom prst="rect">
            <a:avLst/>
          </a:prstGeom>
          <a:noFill/>
        </p:spPr>
        <p:txBody>
          <a:bodyPr vert="eaVert" wrap="square" lIns="0" tIns="0" rIns="0" bIns="0" rtlCol="0">
            <a:spAutoFit/>
          </a:bodyPr>
          <a:lstStyle/>
          <a:p>
            <a:pPr algn="just">
              <a:lnSpc>
                <a:spcPts val="1100"/>
              </a:lnSpc>
              <a:tabLst>
                <a:tab pos="36000" algn="l"/>
              </a:tabLst>
            </a:pPr>
            <a:r>
              <a:rPr lang="ja-JP" altLang="en-US" sz="800" dirty="0" smtClean="0"/>
              <a:t>すること</a:t>
            </a:r>
            <a:r>
              <a:rPr lang="ja-JP" altLang="en-US" sz="800" dirty="0"/>
              <a:t>があります。</a:t>
            </a:r>
          </a:p>
          <a:p>
            <a:pPr algn="just">
              <a:lnSpc>
                <a:spcPts val="1100"/>
              </a:lnSpc>
              <a:tabLst>
                <a:tab pos="36000" algn="l"/>
              </a:tabLst>
            </a:pPr>
            <a:endParaRPr lang="en-US" altLang="ja-JP" sz="800" dirty="0" smtClean="0"/>
          </a:p>
          <a:p>
            <a:pPr algn="just">
              <a:lnSpc>
                <a:spcPts val="1100"/>
              </a:lnSpc>
              <a:tabLst>
                <a:tab pos="36000" algn="l"/>
              </a:tabLst>
            </a:pPr>
            <a:r>
              <a:rPr lang="ja-JP" altLang="en-US" sz="800" dirty="0" smtClean="0"/>
              <a:t>●</a:t>
            </a:r>
            <a:r>
              <a:rPr lang="ja-JP" altLang="en-US" sz="800" b="1" dirty="0" smtClean="0"/>
              <a:t>閉ざされた空間</a:t>
            </a:r>
          </a:p>
          <a:p>
            <a:pPr algn="just">
              <a:lnSpc>
                <a:spcPts val="1100"/>
              </a:lnSpc>
              <a:tabLst>
                <a:tab pos="36000" algn="l"/>
              </a:tabLst>
            </a:pPr>
            <a:r>
              <a:rPr lang="ja-JP" altLang="en-US" sz="800" dirty="0" smtClean="0"/>
              <a:t>　グループメンバーしか見られない閉ざされた空間であるグループトーク　では、一方的にグループ内の友だちから悪口を言われた、グループから外された、などがトラブルの原因です。</a:t>
            </a:r>
          </a:p>
          <a:p>
            <a:pPr algn="just">
              <a:lnSpc>
                <a:spcPts val="1100"/>
              </a:lnSpc>
              <a:tabLst>
                <a:tab pos="36000" algn="l"/>
              </a:tabLst>
            </a:pPr>
            <a:endParaRPr lang="en-US" altLang="ja-JP" sz="800" dirty="0" smtClean="0"/>
          </a:p>
          <a:p>
            <a:pPr algn="just">
              <a:lnSpc>
                <a:spcPts val="1100"/>
              </a:lnSpc>
              <a:tabLst>
                <a:tab pos="36000" algn="l"/>
              </a:tabLst>
            </a:pPr>
            <a:r>
              <a:rPr lang="ja-JP" altLang="en-US" sz="800" dirty="0" smtClean="0"/>
              <a:t>●</a:t>
            </a:r>
            <a:r>
              <a:rPr lang="ja-JP" altLang="en-US" sz="800" b="1" dirty="0" smtClean="0"/>
              <a:t>文章の意味の勘違い</a:t>
            </a:r>
          </a:p>
          <a:p>
            <a:pPr algn="just">
              <a:lnSpc>
                <a:spcPts val="1100"/>
              </a:lnSpc>
              <a:tabLst>
                <a:tab pos="36000" algn="l"/>
              </a:tabLst>
            </a:pPr>
            <a:r>
              <a:rPr lang="ja-JP" altLang="en-US" sz="800" dirty="0" smtClean="0"/>
              <a:t>　ＳＮＳでのやりとりは、短文が多くなります。相手の表情が見えないため、短いメッセージだけでは意思疎通が図れず、誤解を招きやすくなります。</a:t>
            </a:r>
          </a:p>
          <a:p>
            <a:pPr algn="just">
              <a:lnSpc>
                <a:spcPts val="1100"/>
              </a:lnSpc>
              <a:tabLst>
                <a:tab pos="36000" algn="l"/>
              </a:tabLst>
            </a:pPr>
            <a:endParaRPr lang="en-US" altLang="ja-JP" sz="800" dirty="0" smtClean="0"/>
          </a:p>
          <a:p>
            <a:pPr algn="just">
              <a:lnSpc>
                <a:spcPts val="1100"/>
              </a:lnSpc>
              <a:tabLst>
                <a:tab pos="36000" algn="l"/>
              </a:tabLst>
            </a:pPr>
            <a:r>
              <a:rPr lang="ja-JP" altLang="en-US" sz="800" dirty="0" smtClean="0"/>
              <a:t>●</a:t>
            </a:r>
            <a:r>
              <a:rPr lang="ja-JP" altLang="en-US" sz="800" b="1" dirty="0" smtClean="0"/>
              <a:t>空気を読んでいない発言</a:t>
            </a:r>
            <a:endParaRPr lang="en-US" altLang="ja-JP" sz="800" b="1" dirty="0" smtClean="0"/>
          </a:p>
          <a:p>
            <a:pPr algn="just">
              <a:lnSpc>
                <a:spcPts val="1100"/>
              </a:lnSpc>
              <a:tabLst>
                <a:tab pos="36000" algn="l"/>
              </a:tabLst>
            </a:pPr>
            <a:r>
              <a:rPr lang="ja-JP" altLang="en-US" sz="800" b="1" dirty="0" smtClean="0"/>
              <a:t>やスタンプ</a:t>
            </a:r>
            <a:r>
              <a:rPr lang="en-US" altLang="ja-JP" sz="800" b="1" baseline="30000" dirty="0" smtClean="0"/>
              <a:t>※4</a:t>
            </a:r>
            <a:r>
              <a:rPr lang="ja-JP" altLang="en-US" sz="800" b="1" dirty="0" smtClean="0"/>
              <a:t>　</a:t>
            </a:r>
          </a:p>
          <a:p>
            <a:pPr algn="just">
              <a:lnSpc>
                <a:spcPts val="1100"/>
              </a:lnSpc>
              <a:tabLst>
                <a:tab pos="36000" algn="l"/>
              </a:tabLst>
            </a:pPr>
            <a:r>
              <a:rPr lang="ja-JP" altLang="en-US" sz="800" dirty="0" smtClean="0"/>
              <a:t>　他人のプライバシーに関す</a:t>
            </a:r>
            <a:endParaRPr lang="en-US" altLang="ja-JP" sz="800" dirty="0" smtClean="0"/>
          </a:p>
          <a:p>
            <a:pPr algn="just">
              <a:lnSpc>
                <a:spcPts val="1100"/>
              </a:lnSpc>
              <a:tabLst>
                <a:tab pos="36000" algn="l"/>
              </a:tabLst>
            </a:pPr>
            <a:r>
              <a:rPr lang="ja-JP" altLang="en-US" sz="800" dirty="0" smtClean="0"/>
              <a:t>る勝手な発言や的外れなスタンプなどが、いじめや仲間外れのきっかけになることもあります。</a:t>
            </a:r>
          </a:p>
          <a:p>
            <a:pPr algn="just">
              <a:lnSpc>
                <a:spcPts val="1100"/>
              </a:lnSpc>
              <a:tabLst>
                <a:tab pos="36000" algn="l"/>
              </a:tabLst>
            </a:pPr>
            <a:r>
              <a:rPr lang="ja-JP" altLang="en-US" sz="800" dirty="0" smtClean="0"/>
              <a:t>　これらを踏まえ、子どもがＳＮＳのトラブルに巻き込まれないために、保護者は左記の４つの対策を取るようにしてください。</a:t>
            </a:r>
          </a:p>
        </p:txBody>
      </p:sp>
      <p:sp>
        <p:nvSpPr>
          <p:cNvPr id="9" name="テキスト ボックス 8"/>
          <p:cNvSpPr txBox="1"/>
          <p:nvPr/>
        </p:nvSpPr>
        <p:spPr>
          <a:xfrm>
            <a:off x="6912446" y="6564888"/>
            <a:ext cx="5616624" cy="1615827"/>
          </a:xfrm>
          <a:prstGeom prst="rect">
            <a:avLst/>
          </a:prstGeom>
          <a:noFill/>
        </p:spPr>
        <p:txBody>
          <a:bodyPr wrap="square" lIns="0" tIns="0" rIns="0" bIns="0" numCol="2" spcCol="252000" rtlCol="0">
            <a:spAutoFit/>
          </a:bodyPr>
          <a:lstStyle/>
          <a:p>
            <a:pPr algn="just">
              <a:lnSpc>
                <a:spcPts val="1400"/>
              </a:lnSpc>
            </a:pPr>
            <a:r>
              <a:rPr lang="ja-JP" altLang="en-US" sz="900" dirty="0" smtClean="0"/>
              <a:t>　コミュニケーション能力の発達段階にある子どもたちにとって</a:t>
            </a:r>
            <a:r>
              <a:rPr lang="en-US" altLang="ja-JP" sz="900" dirty="0" smtClean="0"/>
              <a:t>, SNS</a:t>
            </a:r>
            <a:r>
              <a:rPr lang="ja-JP" altLang="en-US" sz="900" dirty="0" smtClean="0"/>
              <a:t>などの文章だけでのコミュニケーションは難しいため</a:t>
            </a:r>
            <a:r>
              <a:rPr lang="en-US" altLang="ja-JP" sz="900" dirty="0" smtClean="0"/>
              <a:t>, </a:t>
            </a:r>
            <a:r>
              <a:rPr lang="ja-JP" altLang="en-US" sz="900" dirty="0" smtClean="0"/>
              <a:t>誤解がきっかけでいじめに発展するトラブルは容易に起こり得ることです。対話で伝えることの大切さや</a:t>
            </a:r>
            <a:r>
              <a:rPr lang="en-US" altLang="ja-JP" sz="900" dirty="0" smtClean="0"/>
              <a:t>, </a:t>
            </a:r>
            <a:r>
              <a:rPr lang="ja-JP" altLang="en-US" sz="900" dirty="0" smtClean="0"/>
              <a:t>文字や言葉がもつ力（ときには凶器にもなり得る）について</a:t>
            </a:r>
            <a:r>
              <a:rPr lang="en-US" altLang="ja-JP" sz="900" dirty="0" smtClean="0"/>
              <a:t>, </a:t>
            </a:r>
            <a:r>
              <a:rPr lang="ja-JP" altLang="en-US" sz="900" dirty="0" smtClean="0"/>
              <a:t>子どもと一緒に考える時間が必要です。また</a:t>
            </a:r>
            <a:r>
              <a:rPr lang="en-US" altLang="ja-JP" sz="900" dirty="0" smtClean="0"/>
              <a:t>, SNS</a:t>
            </a:r>
            <a:r>
              <a:rPr lang="ja-JP" altLang="en-US" sz="900" dirty="0" smtClean="0"/>
              <a:t>でグループを作っている場合</a:t>
            </a:r>
            <a:r>
              <a:rPr lang="en-US" altLang="ja-JP" sz="900" dirty="0" smtClean="0"/>
              <a:t>, </a:t>
            </a:r>
            <a:r>
              <a:rPr lang="ja-JP" altLang="en-US" sz="900" dirty="0" smtClean="0"/>
              <a:t>メンバーの一部だけに知らせればいいことを全員に知らせると</a:t>
            </a:r>
            <a:r>
              <a:rPr lang="en-US" altLang="ja-JP" sz="900" dirty="0" smtClean="0"/>
              <a:t>, </a:t>
            </a:r>
            <a:r>
              <a:rPr lang="ja-JP" altLang="en-US" sz="900" dirty="0" smtClean="0"/>
              <a:t>内容によっては「関係ないのに</a:t>
            </a:r>
            <a:r>
              <a:rPr lang="en-US" altLang="ja-JP" sz="900" dirty="0" smtClean="0"/>
              <a:t>, </a:t>
            </a:r>
            <a:r>
              <a:rPr lang="ja-JP" altLang="en-US" sz="900" dirty="0" smtClean="0"/>
              <a:t>何で</a:t>
            </a:r>
            <a:r>
              <a:rPr lang="ja-JP" altLang="en-US" sz="900" dirty="0"/>
              <a:t>わざわざ知らせるの？」「自慢？」「当てつけ？」などと</a:t>
            </a:r>
            <a:r>
              <a:rPr lang="ja-JP" altLang="en-US" sz="900" dirty="0" smtClean="0"/>
              <a:t>反発</a:t>
            </a:r>
            <a:r>
              <a:rPr lang="ja-JP" altLang="en-US" sz="900" dirty="0"/>
              <a:t>を</a:t>
            </a:r>
            <a:r>
              <a:rPr lang="ja-JP" altLang="en-US" sz="900" dirty="0" smtClean="0"/>
              <a:t>受ける</a:t>
            </a:r>
            <a:endParaRPr lang="en-US" altLang="ja-JP" sz="900" dirty="0" smtClean="0"/>
          </a:p>
          <a:p>
            <a:pPr algn="just">
              <a:lnSpc>
                <a:spcPts val="1400"/>
              </a:lnSpc>
            </a:pPr>
            <a:r>
              <a:rPr lang="ja-JP" altLang="en-US" sz="900" dirty="0" smtClean="0"/>
              <a:t>こと</a:t>
            </a:r>
            <a:r>
              <a:rPr lang="ja-JP" altLang="en-US" sz="900" dirty="0"/>
              <a:t>もあります。投稿</a:t>
            </a:r>
            <a:r>
              <a:rPr lang="ja-JP" altLang="en-US" sz="900" dirty="0" smtClean="0"/>
              <a:t>する前</a:t>
            </a:r>
            <a:r>
              <a:rPr lang="ja-JP" altLang="en-US" sz="900" dirty="0"/>
              <a:t>に</a:t>
            </a:r>
            <a:r>
              <a:rPr lang="ja-JP" altLang="en-US" sz="900" dirty="0" smtClean="0"/>
              <a:t>は</a:t>
            </a:r>
            <a:r>
              <a:rPr lang="en-US" altLang="ja-JP" sz="900" dirty="0" smtClean="0"/>
              <a:t>, </a:t>
            </a:r>
            <a:r>
              <a:rPr lang="ja-JP" altLang="en-US" sz="900" dirty="0" smtClean="0"/>
              <a:t>相手</a:t>
            </a:r>
            <a:endParaRPr lang="en-US" altLang="ja-JP" sz="900" dirty="0" smtClean="0"/>
          </a:p>
          <a:p>
            <a:pPr algn="just">
              <a:lnSpc>
                <a:spcPts val="1400"/>
              </a:lnSpc>
            </a:pPr>
            <a:r>
              <a:rPr lang="ja-JP" altLang="en-US" sz="900" dirty="0" smtClean="0"/>
              <a:t>が</a:t>
            </a:r>
            <a:r>
              <a:rPr lang="ja-JP" altLang="en-US" sz="900" dirty="0"/>
              <a:t>どのように感じるか</a:t>
            </a:r>
            <a:r>
              <a:rPr lang="ja-JP" altLang="en-US" sz="900" dirty="0" smtClean="0"/>
              <a:t>を考えなければ</a:t>
            </a:r>
            <a:endParaRPr lang="en-US" altLang="ja-JP" sz="900" dirty="0" smtClean="0"/>
          </a:p>
          <a:p>
            <a:pPr algn="just">
              <a:lnSpc>
                <a:spcPts val="1400"/>
              </a:lnSpc>
            </a:pPr>
            <a:r>
              <a:rPr lang="ja-JP" altLang="en-US" sz="900" dirty="0" smtClean="0"/>
              <a:t>いけません</a:t>
            </a:r>
            <a:r>
              <a:rPr lang="ja-JP" altLang="en-US" sz="900" dirty="0"/>
              <a:t>。</a:t>
            </a:r>
          </a:p>
          <a:p>
            <a:pPr algn="just">
              <a:lnSpc>
                <a:spcPts val="1400"/>
              </a:lnSpc>
            </a:pPr>
            <a:r>
              <a:rPr lang="ja-JP" altLang="en-US" sz="900" dirty="0"/>
              <a:t>　</a:t>
            </a:r>
            <a:r>
              <a:rPr lang="ja-JP" altLang="en-US" sz="900" dirty="0" smtClean="0"/>
              <a:t>さらに</a:t>
            </a:r>
            <a:r>
              <a:rPr lang="en-US" altLang="ja-JP" sz="900" dirty="0" smtClean="0"/>
              <a:t>, </a:t>
            </a:r>
            <a:r>
              <a:rPr lang="ja-JP" altLang="en-US" sz="900" dirty="0" smtClean="0"/>
              <a:t>インターネット</a:t>
            </a:r>
            <a:r>
              <a:rPr lang="ja-JP" altLang="en-US" sz="900" dirty="0"/>
              <a:t>で</a:t>
            </a:r>
            <a:r>
              <a:rPr lang="ja-JP" altLang="en-US" sz="900" dirty="0" smtClean="0"/>
              <a:t>は</a:t>
            </a:r>
            <a:r>
              <a:rPr lang="en-US" altLang="ja-JP" sz="900" dirty="0" smtClean="0"/>
              <a:t>, </a:t>
            </a:r>
            <a:r>
              <a:rPr lang="ja-JP" altLang="en-US" sz="900" dirty="0" smtClean="0"/>
              <a:t>まるで</a:t>
            </a:r>
            <a:endParaRPr lang="en-US" altLang="ja-JP" sz="900" dirty="0" smtClean="0"/>
          </a:p>
          <a:p>
            <a:pPr algn="just">
              <a:lnSpc>
                <a:spcPts val="1400"/>
              </a:lnSpc>
            </a:pPr>
            <a:r>
              <a:rPr lang="ja-JP" altLang="en-US" sz="900" dirty="0" smtClean="0"/>
              <a:t>別</a:t>
            </a:r>
            <a:r>
              <a:rPr lang="ja-JP" altLang="en-US" sz="900" dirty="0"/>
              <a:t>人格のよう</a:t>
            </a:r>
            <a:r>
              <a:rPr lang="ja-JP" altLang="en-US" sz="900" dirty="0" smtClean="0"/>
              <a:t>に振る舞い</a:t>
            </a:r>
            <a:r>
              <a:rPr lang="en-US" altLang="ja-JP" sz="900" dirty="0" smtClean="0"/>
              <a:t>, </a:t>
            </a:r>
            <a:r>
              <a:rPr lang="ja-JP" altLang="en-US" sz="900" dirty="0" smtClean="0"/>
              <a:t>皆</a:t>
            </a:r>
            <a:r>
              <a:rPr lang="ja-JP" altLang="en-US" sz="900" dirty="0"/>
              <a:t>から注目されたい</a:t>
            </a:r>
            <a:r>
              <a:rPr lang="ja-JP" altLang="en-US" sz="900" dirty="0" smtClean="0"/>
              <a:t>と</a:t>
            </a:r>
            <a:r>
              <a:rPr lang="en-US" altLang="ja-JP" sz="900" dirty="0" smtClean="0"/>
              <a:t>, </a:t>
            </a:r>
            <a:r>
              <a:rPr lang="ja-JP" altLang="en-US" sz="900" dirty="0" smtClean="0"/>
              <a:t>過激</a:t>
            </a:r>
            <a:r>
              <a:rPr lang="ja-JP" altLang="en-US" sz="900" dirty="0"/>
              <a:t>な表現や</a:t>
            </a:r>
            <a:r>
              <a:rPr lang="ja-JP" altLang="en-US" sz="900" dirty="0" smtClean="0"/>
              <a:t>写真の</a:t>
            </a:r>
            <a:r>
              <a:rPr lang="ja-JP" altLang="en-US" sz="900" dirty="0"/>
              <a:t>投稿をしてしまう子どもも少なくありません。</a:t>
            </a:r>
            <a:r>
              <a:rPr lang="ja-JP" altLang="en-US" sz="900" dirty="0" smtClean="0"/>
              <a:t>一度投稿</a:t>
            </a:r>
            <a:r>
              <a:rPr lang="ja-JP" altLang="en-US" sz="900" dirty="0"/>
              <a:t>したら取り返しがつかないことも教えておく</a:t>
            </a:r>
            <a:r>
              <a:rPr lang="ja-JP" altLang="en-US" sz="900" dirty="0" smtClean="0"/>
              <a:t>必要が</a:t>
            </a:r>
            <a:r>
              <a:rPr lang="ja-JP" altLang="en-US" sz="900" dirty="0"/>
              <a:t>あります。</a:t>
            </a:r>
            <a:endParaRPr kumimoji="1" lang="ja-JP" altLang="en-US" sz="900" dirty="0"/>
          </a:p>
        </p:txBody>
      </p:sp>
      <p:sp>
        <p:nvSpPr>
          <p:cNvPr id="11" name="テキスト ボックス 10"/>
          <p:cNvSpPr txBox="1"/>
          <p:nvPr/>
        </p:nvSpPr>
        <p:spPr>
          <a:xfrm>
            <a:off x="503734" y="378297"/>
            <a:ext cx="2736304" cy="276999"/>
          </a:xfrm>
          <a:prstGeom prst="rect">
            <a:avLst/>
          </a:prstGeom>
          <a:noFill/>
        </p:spPr>
        <p:txBody>
          <a:bodyPr wrap="square" lIns="0" tIns="0" rIns="0" bIns="0" rtlCol="0">
            <a:spAutoFit/>
          </a:bodyPr>
          <a:lstStyle/>
          <a:p>
            <a:r>
              <a:rPr kumimoji="1" lang="ja-JP" altLang="en-US" sz="1800" dirty="0" smtClean="0"/>
              <a:t>○年○組　２０</a:t>
            </a:r>
            <a:r>
              <a:rPr kumimoji="1" lang="en-US" altLang="ja-JP" sz="1800" dirty="0" smtClean="0"/>
              <a:t>XX</a:t>
            </a:r>
            <a:r>
              <a:rPr kumimoji="1" lang="ja-JP" altLang="en-US" sz="1800" dirty="0" smtClean="0"/>
              <a:t>年○月号</a:t>
            </a:r>
            <a:endParaRPr kumimoji="1" lang="ja-JP" altLang="en-US" sz="1800" dirty="0"/>
          </a:p>
        </p:txBody>
      </p:sp>
      <p:sp>
        <p:nvSpPr>
          <p:cNvPr id="12" name="テキスト ボックス 11"/>
          <p:cNvSpPr txBox="1"/>
          <p:nvPr/>
        </p:nvSpPr>
        <p:spPr>
          <a:xfrm>
            <a:off x="4991982" y="727304"/>
            <a:ext cx="961802" cy="2819345"/>
          </a:xfrm>
          <a:prstGeom prst="rect">
            <a:avLst/>
          </a:prstGeom>
          <a:noFill/>
        </p:spPr>
        <p:txBody>
          <a:bodyPr vert="eaVert" wrap="square" lIns="0" tIns="0" rIns="0" bIns="0" rtlCol="0">
            <a:spAutoFit/>
          </a:bodyPr>
          <a:lstStyle/>
          <a:p>
            <a:pPr>
              <a:lnSpc>
                <a:spcPts val="2500"/>
              </a:lnSpc>
            </a:pPr>
            <a:r>
              <a:rPr lang="ja-JP" altLang="en-US" sz="1500" kern="1600" spc="160" dirty="0"/>
              <a:t>最近何やらコミュニケーション</a:t>
            </a:r>
          </a:p>
          <a:p>
            <a:pPr>
              <a:lnSpc>
                <a:spcPts val="2500"/>
              </a:lnSpc>
            </a:pPr>
            <a:r>
              <a:rPr lang="ja-JP" altLang="en-US" sz="1500" kern="1600" spc="160" dirty="0"/>
              <a:t>アプリで友だちとのやりとりに</a:t>
            </a:r>
          </a:p>
          <a:p>
            <a:pPr>
              <a:lnSpc>
                <a:spcPts val="2500"/>
              </a:lnSpc>
            </a:pPr>
            <a:r>
              <a:rPr lang="ja-JP" altLang="en-US" sz="1500" kern="1600" spc="160" dirty="0"/>
              <a:t>苦悩し落ち込んでいる娘･･･</a:t>
            </a:r>
            <a:endParaRPr kumimoji="1" lang="ja-JP" altLang="en-US" sz="1500" kern="1600" spc="160" dirty="0"/>
          </a:p>
        </p:txBody>
      </p:sp>
      <p:sp>
        <p:nvSpPr>
          <p:cNvPr id="16" name="テキスト ボックス 15"/>
          <p:cNvSpPr txBox="1"/>
          <p:nvPr/>
        </p:nvSpPr>
        <p:spPr>
          <a:xfrm>
            <a:off x="719758" y="5352787"/>
            <a:ext cx="884858" cy="1534416"/>
          </a:xfrm>
          <a:prstGeom prst="rect">
            <a:avLst/>
          </a:prstGeom>
          <a:noFill/>
        </p:spPr>
        <p:txBody>
          <a:bodyPr vert="eaVert" wrap="square" lIns="0" tIns="0" rIns="0" bIns="0" rtlCol="0">
            <a:spAutoFit/>
          </a:bodyPr>
          <a:lstStyle/>
          <a:p>
            <a:pPr>
              <a:lnSpc>
                <a:spcPts val="2300"/>
              </a:lnSpc>
            </a:pPr>
            <a:r>
              <a:rPr lang="ja-JP" altLang="en-US" sz="3200" b="1" spc="50" dirty="0"/>
              <a:t>あっ！</a:t>
            </a:r>
          </a:p>
          <a:p>
            <a:pPr>
              <a:lnSpc>
                <a:spcPts val="2300"/>
              </a:lnSpc>
            </a:pPr>
            <a:r>
              <a:rPr lang="ja-JP" altLang="en-US" sz="1600" b="1" spc="50" dirty="0"/>
              <a:t>もーママには</a:t>
            </a:r>
          </a:p>
          <a:p>
            <a:pPr>
              <a:lnSpc>
                <a:spcPts val="2300"/>
              </a:lnSpc>
            </a:pPr>
            <a:r>
              <a:rPr lang="ja-JP" altLang="en-US" sz="1600" b="1" spc="50" dirty="0"/>
              <a:t>カンケー</a:t>
            </a:r>
            <a:r>
              <a:rPr lang="ja-JP" altLang="en-US" sz="1600" b="1" spc="50" dirty="0" err="1"/>
              <a:t>ないっ</a:t>
            </a:r>
            <a:endParaRPr kumimoji="1" lang="ja-JP" altLang="en-US" sz="1600" b="1" spc="50" dirty="0"/>
          </a:p>
        </p:txBody>
      </p:sp>
      <p:sp>
        <p:nvSpPr>
          <p:cNvPr id="17" name="テキスト ボックス 16"/>
          <p:cNvSpPr txBox="1"/>
          <p:nvPr/>
        </p:nvSpPr>
        <p:spPr>
          <a:xfrm>
            <a:off x="4835978" y="5407357"/>
            <a:ext cx="1273810" cy="1224136"/>
          </a:xfrm>
          <a:prstGeom prst="rect">
            <a:avLst/>
          </a:prstGeom>
          <a:noFill/>
        </p:spPr>
        <p:txBody>
          <a:bodyPr vert="eaVert" wrap="square" lIns="0" tIns="0" rIns="0" bIns="0" rtlCol="0">
            <a:spAutoFit/>
          </a:bodyPr>
          <a:lstStyle/>
          <a:p>
            <a:pPr>
              <a:lnSpc>
                <a:spcPts val="2000"/>
              </a:lnSpc>
            </a:pPr>
            <a:r>
              <a:rPr lang="ja-JP" altLang="en-US" sz="1600" spc="50" dirty="0"/>
              <a:t>どーした？</a:t>
            </a:r>
          </a:p>
          <a:p>
            <a:pPr>
              <a:lnSpc>
                <a:spcPts val="2000"/>
              </a:lnSpc>
            </a:pPr>
            <a:r>
              <a:rPr lang="ja-JP" altLang="en-US" sz="1600" spc="50" dirty="0"/>
              <a:t>ケンカでも</a:t>
            </a:r>
          </a:p>
          <a:p>
            <a:pPr>
              <a:lnSpc>
                <a:spcPts val="2000"/>
              </a:lnSpc>
            </a:pPr>
            <a:r>
              <a:rPr lang="ja-JP" altLang="en-US" sz="1600" spc="50" dirty="0"/>
              <a:t>しちゃった？</a:t>
            </a:r>
          </a:p>
          <a:p>
            <a:pPr>
              <a:lnSpc>
                <a:spcPts val="2000"/>
              </a:lnSpc>
            </a:pPr>
            <a:r>
              <a:rPr lang="ja-JP" altLang="en-US" sz="1600" spc="50" dirty="0"/>
              <a:t>まぁママにも</a:t>
            </a:r>
          </a:p>
          <a:p>
            <a:pPr>
              <a:lnSpc>
                <a:spcPts val="2000"/>
              </a:lnSpc>
            </a:pPr>
            <a:r>
              <a:rPr lang="ja-JP" altLang="en-US" sz="1600" spc="50" dirty="0"/>
              <a:t>経験がぁ･･･</a:t>
            </a:r>
            <a:endParaRPr kumimoji="1" lang="ja-JP" altLang="en-US" sz="1600" spc="50" dirty="0"/>
          </a:p>
        </p:txBody>
      </p:sp>
      <p:sp>
        <p:nvSpPr>
          <p:cNvPr id="2" name="正方形/長方形 1"/>
          <p:cNvSpPr/>
          <p:nvPr/>
        </p:nvSpPr>
        <p:spPr>
          <a:xfrm>
            <a:off x="6790431" y="6210945"/>
            <a:ext cx="3424335" cy="353943"/>
          </a:xfrm>
          <a:prstGeom prst="rect">
            <a:avLst/>
          </a:prstGeom>
          <a:noFill/>
        </p:spPr>
        <p:txBody>
          <a:bodyPr wrap="none" lIns="91440" tIns="45720" rIns="91440" bIns="45720">
            <a:spAutoFit/>
          </a:bodyPr>
          <a:lstStyle/>
          <a:p>
            <a:pPr algn="ctr"/>
            <a:r>
              <a:rPr lang="ja-JP" altLang="en-US" sz="1700" b="1" dirty="0" smtClean="0">
                <a:ln w="9525">
                  <a:solidFill>
                    <a:schemeClr val="tx1"/>
                  </a:solidFill>
                  <a:prstDash val="solid"/>
                </a:ln>
                <a:solidFill>
                  <a:schemeClr val="bg1"/>
                </a:solidFill>
                <a:effectLst>
                  <a:outerShdw blurRad="38100" dist="38100" dir="2700000" algn="tl">
                    <a:srgbClr val="000000">
                      <a:alpha val="43137"/>
                    </a:srgbClr>
                  </a:outerShdw>
                </a:effectLst>
                <a:latin typeface="+mj-ea"/>
                <a:ea typeface="+mj-ea"/>
              </a:rPr>
              <a:t>ネット社会の歩き方制作委員会より</a:t>
            </a:r>
            <a:endParaRPr lang="ja-JP" altLang="en-US" sz="1700" b="1" cap="none" spc="0" dirty="0">
              <a:ln w="9525">
                <a:solidFill>
                  <a:schemeClr val="tx1"/>
                </a:solidFill>
                <a:prstDash val="solid"/>
              </a:ln>
              <a:solidFill>
                <a:schemeClr val="bg1"/>
              </a:solidFill>
              <a:effectLst>
                <a:outerShdw blurRad="38100" dist="38100" dir="2700000" algn="tl">
                  <a:srgbClr val="000000">
                    <a:alpha val="43137"/>
                  </a:srgbClr>
                </a:outerShdw>
              </a:effectLst>
              <a:latin typeface="+mj-ea"/>
              <a:ea typeface="+mj-ea"/>
            </a:endParaRPr>
          </a:p>
        </p:txBody>
      </p:sp>
      <p:sp>
        <p:nvSpPr>
          <p:cNvPr id="20" name="テキスト ボックス 19"/>
          <p:cNvSpPr txBox="1"/>
          <p:nvPr/>
        </p:nvSpPr>
        <p:spPr>
          <a:xfrm>
            <a:off x="8218318" y="2754561"/>
            <a:ext cx="1595309" cy="1224136"/>
          </a:xfrm>
          <a:prstGeom prst="rect">
            <a:avLst/>
          </a:prstGeom>
          <a:noFill/>
        </p:spPr>
        <p:txBody>
          <a:bodyPr vert="eaVert" wrap="square" rtlCol="0">
            <a:spAutoFit/>
          </a:bodyPr>
          <a:lstStyle/>
          <a:p>
            <a:pPr algn="just">
              <a:lnSpc>
                <a:spcPts val="1100"/>
              </a:lnSpc>
            </a:pPr>
            <a:r>
              <a:rPr lang="ja-JP" altLang="en-US" sz="800" dirty="0" smtClean="0"/>
              <a:t>近況</a:t>
            </a:r>
            <a:r>
              <a:rPr lang="ja-JP" altLang="en-US" sz="800" dirty="0"/>
              <a:t>などを聞いてみる</a:t>
            </a:r>
            <a:r>
              <a:rPr lang="ja-JP" altLang="en-US" sz="800" dirty="0" smtClean="0"/>
              <a:t>など、「</a:t>
            </a:r>
            <a:r>
              <a:rPr lang="ja-JP" altLang="en-US" sz="800" dirty="0"/>
              <a:t>話の</a:t>
            </a:r>
            <a:r>
              <a:rPr lang="ja-JP" altLang="en-US" sz="800" dirty="0" smtClean="0"/>
              <a:t>きっかけ</a:t>
            </a:r>
            <a:r>
              <a:rPr lang="ja-JP" altLang="en-US" sz="800" dirty="0"/>
              <a:t>」を振ってみましょう。</a:t>
            </a:r>
          </a:p>
          <a:p>
            <a:pPr algn="just">
              <a:lnSpc>
                <a:spcPts val="1100"/>
              </a:lnSpc>
            </a:pPr>
            <a:r>
              <a:rPr lang="ja-JP" altLang="en-US" sz="800" dirty="0" smtClean="0"/>
              <a:t>　また、子ども</a:t>
            </a:r>
            <a:r>
              <a:rPr lang="ja-JP" altLang="en-US" sz="800" dirty="0"/>
              <a:t>からいじめ</a:t>
            </a:r>
            <a:r>
              <a:rPr lang="ja-JP" altLang="en-US" sz="800" dirty="0" smtClean="0"/>
              <a:t>の相談</a:t>
            </a:r>
            <a:r>
              <a:rPr lang="ja-JP" altLang="en-US" sz="800" dirty="0"/>
              <a:t>を受けた場合</a:t>
            </a:r>
            <a:r>
              <a:rPr lang="ja-JP" altLang="en-US" sz="800" dirty="0" smtClean="0"/>
              <a:t>は、話をよく聞き、学校</a:t>
            </a:r>
            <a:r>
              <a:rPr lang="ja-JP" altLang="en-US" sz="800" dirty="0"/>
              <a:t>に相談</a:t>
            </a:r>
            <a:r>
              <a:rPr lang="ja-JP" altLang="en-US" sz="800" dirty="0" smtClean="0"/>
              <a:t>すること</a:t>
            </a:r>
            <a:r>
              <a:rPr lang="ja-JP" altLang="en-US" sz="800" dirty="0"/>
              <a:t>が一番です。</a:t>
            </a:r>
          </a:p>
          <a:p>
            <a:pPr algn="just">
              <a:lnSpc>
                <a:spcPts val="1100"/>
              </a:lnSpc>
            </a:pPr>
            <a:r>
              <a:rPr lang="ja-JP" altLang="en-US" sz="800" dirty="0" smtClean="0"/>
              <a:t>　いじめ</a:t>
            </a:r>
            <a:r>
              <a:rPr lang="ja-JP" altLang="en-US" sz="800" dirty="0"/>
              <a:t>に発展するＳＮＳ</a:t>
            </a:r>
            <a:r>
              <a:rPr lang="ja-JP" altLang="en-US" sz="800" dirty="0" smtClean="0"/>
              <a:t>のトラブル</a:t>
            </a:r>
            <a:r>
              <a:rPr lang="ja-JP" altLang="en-US" sz="800" dirty="0"/>
              <a:t>に</a:t>
            </a:r>
            <a:r>
              <a:rPr lang="ja-JP" altLang="en-US" sz="800" dirty="0" smtClean="0"/>
              <a:t>は、主</a:t>
            </a:r>
            <a:r>
              <a:rPr lang="ja-JP" altLang="en-US" sz="800" dirty="0"/>
              <a:t>に４つ</a:t>
            </a:r>
            <a:r>
              <a:rPr lang="ja-JP" altLang="en-US" sz="800" dirty="0" smtClean="0"/>
              <a:t>の原因</a:t>
            </a:r>
            <a:r>
              <a:rPr lang="ja-JP" altLang="en-US" sz="800" dirty="0"/>
              <a:t>があります。</a:t>
            </a:r>
            <a:endParaRPr lang="ja-JP" altLang="en-US" sz="800" dirty="0" smtClean="0"/>
          </a:p>
        </p:txBody>
      </p:sp>
      <p:sp>
        <p:nvSpPr>
          <p:cNvPr id="21" name="テキスト ボックス 20"/>
          <p:cNvSpPr txBox="1"/>
          <p:nvPr/>
        </p:nvSpPr>
        <p:spPr>
          <a:xfrm>
            <a:off x="6995290" y="5916833"/>
            <a:ext cx="5040560" cy="102592"/>
          </a:xfrm>
          <a:prstGeom prst="rect">
            <a:avLst/>
          </a:prstGeom>
          <a:noFill/>
        </p:spPr>
        <p:txBody>
          <a:bodyPr wrap="square" lIns="0" tIns="0" rIns="0" bIns="0" rtlCol="0">
            <a:spAutoFit/>
          </a:bodyPr>
          <a:lstStyle/>
          <a:p>
            <a:pPr algn="just">
              <a:lnSpc>
                <a:spcPts val="800"/>
              </a:lnSpc>
            </a:pPr>
            <a:r>
              <a:rPr lang="en-US" altLang="ja-JP" sz="600" b="1" dirty="0" smtClean="0"/>
              <a:t>※4 </a:t>
            </a:r>
            <a:r>
              <a:rPr lang="ja-JP" altLang="en-US" sz="600" b="1" dirty="0" smtClean="0"/>
              <a:t>スタンプ </a:t>
            </a:r>
            <a:r>
              <a:rPr lang="ja-JP" altLang="en-US" sz="600" dirty="0" smtClean="0"/>
              <a:t>▶</a:t>
            </a:r>
            <a:r>
              <a:rPr lang="ja-JP" altLang="en-US" sz="600" dirty="0"/>
              <a:t>▶</a:t>
            </a:r>
            <a:r>
              <a:rPr lang="ja-JP" altLang="en-US" sz="600" dirty="0" smtClean="0"/>
              <a:t>▶ メッセージ</a:t>
            </a:r>
            <a:r>
              <a:rPr lang="ja-JP" altLang="en-US" sz="600" dirty="0"/>
              <a:t>をやり取りするとき</a:t>
            </a:r>
            <a:r>
              <a:rPr lang="ja-JP" altLang="en-US" sz="600" dirty="0" smtClean="0"/>
              <a:t>に</a:t>
            </a:r>
            <a:r>
              <a:rPr lang="en-US" altLang="ja-JP" sz="600" dirty="0" smtClean="0"/>
              <a:t>, </a:t>
            </a:r>
            <a:r>
              <a:rPr lang="ja-JP" altLang="en-US" sz="600" dirty="0" smtClean="0"/>
              <a:t>気持ち</a:t>
            </a:r>
            <a:r>
              <a:rPr lang="ja-JP" altLang="en-US" sz="600" dirty="0"/>
              <a:t>やメッセージをイラストで表したもの。無料／有料など</a:t>
            </a:r>
            <a:r>
              <a:rPr lang="ja-JP" altLang="en-US" sz="600" dirty="0" smtClean="0"/>
              <a:t>多数ある。</a:t>
            </a:r>
            <a:endParaRPr kumimoji="1" lang="ja-JP" altLang="en-US" sz="600" dirty="0"/>
          </a:p>
        </p:txBody>
      </p:sp>
      <p:sp>
        <p:nvSpPr>
          <p:cNvPr id="15" name="テキスト ボックス 14"/>
          <p:cNvSpPr txBox="1"/>
          <p:nvPr/>
        </p:nvSpPr>
        <p:spPr>
          <a:xfrm>
            <a:off x="4509467" y="7285195"/>
            <a:ext cx="1538883" cy="1309236"/>
          </a:xfrm>
          <a:prstGeom prst="rect">
            <a:avLst/>
          </a:prstGeom>
          <a:noFill/>
        </p:spPr>
        <p:txBody>
          <a:bodyPr vert="eaVert" wrap="square" lIns="0" tIns="0" rIns="0" bIns="0" rtlCol="0">
            <a:spAutoFit/>
          </a:bodyPr>
          <a:lstStyle/>
          <a:p>
            <a:pPr>
              <a:lnSpc>
                <a:spcPts val="2400"/>
              </a:lnSpc>
            </a:pPr>
            <a:r>
              <a:rPr lang="ja-JP" altLang="en-US" sz="2000" spc="50" dirty="0"/>
              <a:t>いー</a:t>
            </a:r>
            <a:r>
              <a:rPr lang="ja-JP" altLang="en-US" sz="2000" spc="50" dirty="0" err="1"/>
              <a:t>じゃん</a:t>
            </a:r>
            <a:endParaRPr lang="ja-JP" altLang="en-US" sz="2000" spc="50" dirty="0"/>
          </a:p>
          <a:p>
            <a:pPr>
              <a:lnSpc>
                <a:spcPts val="2400"/>
              </a:lnSpc>
            </a:pPr>
            <a:r>
              <a:rPr lang="ja-JP" altLang="en-US" sz="2000" spc="50" dirty="0"/>
              <a:t>ちょっと</a:t>
            </a:r>
          </a:p>
          <a:p>
            <a:pPr>
              <a:lnSpc>
                <a:spcPts val="2400"/>
              </a:lnSpc>
            </a:pPr>
            <a:r>
              <a:rPr lang="ja-JP" altLang="en-US" sz="2000" spc="50" dirty="0"/>
              <a:t>くらい</a:t>
            </a:r>
            <a:r>
              <a:rPr lang="en-US" altLang="ja-JP" sz="2000" spc="50" dirty="0"/>
              <a:t>〜</a:t>
            </a:r>
          </a:p>
          <a:p>
            <a:pPr>
              <a:lnSpc>
                <a:spcPts val="2400"/>
              </a:lnSpc>
            </a:pPr>
            <a:r>
              <a:rPr lang="ja-JP" altLang="en-US" sz="2000" spc="50" dirty="0"/>
              <a:t>語り合おう</a:t>
            </a:r>
          </a:p>
          <a:p>
            <a:pPr>
              <a:lnSpc>
                <a:spcPts val="2400"/>
              </a:lnSpc>
            </a:pPr>
            <a:r>
              <a:rPr lang="ja-JP" altLang="en-US" sz="2000" spc="50" dirty="0"/>
              <a:t>よぉー！</a:t>
            </a:r>
            <a:endParaRPr kumimoji="1" lang="ja-JP" altLang="en-US" sz="2000" spc="50" dirty="0"/>
          </a:p>
        </p:txBody>
      </p:sp>
      <p:sp>
        <p:nvSpPr>
          <p:cNvPr id="19" name="テキスト ボックス 18"/>
          <p:cNvSpPr txBox="1"/>
          <p:nvPr/>
        </p:nvSpPr>
        <p:spPr>
          <a:xfrm>
            <a:off x="719758" y="7374588"/>
            <a:ext cx="884858" cy="1403480"/>
          </a:xfrm>
          <a:prstGeom prst="rect">
            <a:avLst/>
          </a:prstGeom>
          <a:noFill/>
        </p:spPr>
        <p:txBody>
          <a:bodyPr vert="eaVert" wrap="square" lIns="0" tIns="0" rIns="0" bIns="0" rtlCol="0">
            <a:spAutoFit/>
          </a:bodyPr>
          <a:lstStyle/>
          <a:p>
            <a:pPr>
              <a:lnSpc>
                <a:spcPts val="2300"/>
              </a:lnSpc>
            </a:pPr>
            <a:r>
              <a:rPr lang="ja-JP" altLang="en-US" sz="1600" dirty="0"/>
              <a:t>なるべく刺激は</a:t>
            </a:r>
          </a:p>
          <a:p>
            <a:pPr>
              <a:lnSpc>
                <a:spcPts val="2300"/>
              </a:lnSpc>
            </a:pPr>
            <a:r>
              <a:rPr lang="ja-JP" altLang="en-US" sz="1600" dirty="0"/>
              <a:t>しないよう</a:t>
            </a:r>
          </a:p>
          <a:p>
            <a:pPr>
              <a:lnSpc>
                <a:spcPts val="2300"/>
              </a:lnSpc>
            </a:pPr>
            <a:r>
              <a:rPr lang="ja-JP" altLang="en-US" sz="1600" dirty="0"/>
              <a:t>心がけながらも</a:t>
            </a:r>
            <a:endParaRPr kumimoji="1" lang="ja-JP" altLang="en-US" sz="1600" spc="50" dirty="0"/>
          </a:p>
        </p:txBody>
      </p:sp>
      <p:pic>
        <p:nvPicPr>
          <p:cNvPr id="1026" name="Picture 2" descr="C:\Users\crestec\Desktop\平井作業フォルダ\CEC_2018年度用(捨てないで！)\モラコミ\9月号\9月号スタンプ例.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125623" y="5450670"/>
            <a:ext cx="504834" cy="330714"/>
          </a:xfrm>
          <a:prstGeom prst="rect">
            <a:avLst/>
          </a:prstGeom>
          <a:noFill/>
          <a:extLst>
            <a:ext uri="{909E8E84-426E-40DD-AFC4-6F175D3DCCD1}">
              <a14:hiddenFill xmlns:a14="http://schemas.microsoft.com/office/drawing/2010/main">
                <a:solidFill>
                  <a:srgbClr val="FFFFFF"/>
                </a:solidFill>
              </a14:hiddenFill>
            </a:ext>
          </a:extLst>
        </p:spPr>
      </p:pic>
      <p:pic>
        <p:nvPicPr>
          <p:cNvPr id="3" name="図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674177" y="1170385"/>
            <a:ext cx="2956566" cy="1520955"/>
          </a:xfrm>
          <a:prstGeom prst="rect">
            <a:avLst/>
          </a:prstGeom>
        </p:spPr>
      </p:pic>
      <p:pic>
        <p:nvPicPr>
          <p:cNvPr id="6" name="図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766367" y="4219416"/>
            <a:ext cx="2234311" cy="1604043"/>
          </a:xfrm>
          <a:prstGeom prst="rect">
            <a:avLst/>
          </a:prstGeom>
        </p:spPr>
      </p:pic>
      <p:pic>
        <p:nvPicPr>
          <p:cNvPr id="13" name="図 12"/>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735891" y="5793389"/>
            <a:ext cx="230002" cy="241951"/>
          </a:xfrm>
          <a:prstGeom prst="rect">
            <a:avLst/>
          </a:prstGeom>
        </p:spPr>
      </p:pic>
      <p:pic>
        <p:nvPicPr>
          <p:cNvPr id="14" name="図 13"/>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1748780" y="6633922"/>
            <a:ext cx="780290" cy="740666"/>
          </a:xfrm>
          <a:prstGeom prst="rect">
            <a:avLst/>
          </a:prstGeom>
        </p:spPr>
      </p:pic>
    </p:spTree>
    <p:extLst>
      <p:ext uri="{BB962C8B-B14F-4D97-AF65-F5344CB8AC3E}">
        <p14:creationId xmlns:p14="http://schemas.microsoft.com/office/powerpoint/2010/main" val="28187373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bwMode="gray">
      <p:bgPr>
        <a:blipFill dpi="0" rotWithShape="1">
          <a:blip r:embed="rId2">
            <a:lum/>
          </a:blip>
          <a:srcRect/>
          <a:stretch>
            <a:fillRect l="1000" t="1000" r="1000" b="1000"/>
          </a:stretch>
        </a:blipFill>
        <a:effectLst/>
      </p:bgPr>
    </p:bg>
    <p:spTree>
      <p:nvGrpSpPr>
        <p:cNvPr id="1" name=""/>
        <p:cNvGrpSpPr/>
        <p:nvPr/>
      </p:nvGrpSpPr>
      <p:grpSpPr>
        <a:xfrm>
          <a:off x="0" y="0"/>
          <a:ext cx="0" cy="0"/>
          <a:chOff x="0" y="0"/>
          <a:chExt cx="0" cy="0"/>
        </a:xfrm>
      </p:grpSpPr>
      <p:sp>
        <p:nvSpPr>
          <p:cNvPr id="4" name="テキスト ボックス 3"/>
          <p:cNvSpPr txBox="1"/>
          <p:nvPr/>
        </p:nvSpPr>
        <p:spPr>
          <a:xfrm>
            <a:off x="11634552" y="732161"/>
            <a:ext cx="538609" cy="1279520"/>
          </a:xfrm>
          <a:prstGeom prst="rect">
            <a:avLst/>
          </a:prstGeom>
          <a:noFill/>
        </p:spPr>
        <p:txBody>
          <a:bodyPr vert="eaVert" wrap="square" lIns="0" tIns="0" rIns="0" bIns="0" rtlCol="0">
            <a:spAutoFit/>
          </a:bodyPr>
          <a:lstStyle/>
          <a:p>
            <a:pPr>
              <a:lnSpc>
                <a:spcPts val="1400"/>
              </a:lnSpc>
            </a:pPr>
            <a:r>
              <a:rPr lang="ja-JP" altLang="en-US" sz="1100" kern="1600" spc="140" dirty="0"/>
              <a:t>遠巻きに見守って</a:t>
            </a:r>
          </a:p>
          <a:p>
            <a:pPr>
              <a:lnSpc>
                <a:spcPts val="1400"/>
              </a:lnSpc>
            </a:pPr>
            <a:r>
              <a:rPr lang="ja-JP" altLang="en-US" sz="1100" kern="1600" spc="140" dirty="0"/>
              <a:t>いればいいかと</a:t>
            </a:r>
          </a:p>
          <a:p>
            <a:pPr>
              <a:lnSpc>
                <a:spcPts val="1400"/>
              </a:lnSpc>
            </a:pPr>
            <a:r>
              <a:rPr lang="ja-JP" altLang="en-US" sz="1100" kern="1600" spc="140" dirty="0"/>
              <a:t>思っていたのです</a:t>
            </a:r>
            <a:endParaRPr kumimoji="1" lang="ja-JP" altLang="en-US" sz="1100" kern="1600" spc="140" dirty="0"/>
          </a:p>
        </p:txBody>
      </p:sp>
      <p:sp>
        <p:nvSpPr>
          <p:cNvPr id="5" name="テキスト ボックス 4"/>
          <p:cNvSpPr txBox="1"/>
          <p:nvPr/>
        </p:nvSpPr>
        <p:spPr>
          <a:xfrm>
            <a:off x="7632526" y="615837"/>
            <a:ext cx="1154162" cy="1512167"/>
          </a:xfrm>
          <a:prstGeom prst="rect">
            <a:avLst/>
          </a:prstGeom>
          <a:noFill/>
        </p:spPr>
        <p:txBody>
          <a:bodyPr vert="eaVert" wrap="square" lIns="0" tIns="0" rIns="0" bIns="0" rtlCol="0">
            <a:spAutoFit/>
          </a:bodyPr>
          <a:lstStyle/>
          <a:p>
            <a:pPr>
              <a:lnSpc>
                <a:spcPts val="3000"/>
              </a:lnSpc>
            </a:pPr>
            <a:r>
              <a:rPr lang="ja-JP" altLang="en-US" sz="2000" kern="1600" dirty="0"/>
              <a:t>お嬢さん</a:t>
            </a:r>
          </a:p>
          <a:p>
            <a:pPr>
              <a:lnSpc>
                <a:spcPts val="3000"/>
              </a:lnSpc>
            </a:pPr>
            <a:r>
              <a:rPr lang="ja-JP" altLang="en-US" sz="2000" kern="1600" dirty="0"/>
              <a:t>大丈夫？</a:t>
            </a:r>
          </a:p>
          <a:p>
            <a:pPr>
              <a:lnSpc>
                <a:spcPts val="3000"/>
              </a:lnSpc>
            </a:pPr>
            <a:r>
              <a:rPr lang="ja-JP" altLang="en-US" sz="2000" kern="1600" dirty="0"/>
              <a:t>大変よねぇ</a:t>
            </a:r>
            <a:r>
              <a:rPr lang="en-US" altLang="ja-JP" sz="2000" kern="1600" dirty="0"/>
              <a:t>〜</a:t>
            </a:r>
            <a:endParaRPr kumimoji="1" lang="ja-JP" altLang="en-US" sz="2000" kern="1600" dirty="0"/>
          </a:p>
        </p:txBody>
      </p:sp>
      <p:sp>
        <p:nvSpPr>
          <p:cNvPr id="6" name="テキスト ボックス 5"/>
          <p:cNvSpPr txBox="1"/>
          <p:nvPr/>
        </p:nvSpPr>
        <p:spPr>
          <a:xfrm>
            <a:off x="11622833" y="4304149"/>
            <a:ext cx="512961" cy="2098460"/>
          </a:xfrm>
          <a:prstGeom prst="rect">
            <a:avLst/>
          </a:prstGeom>
          <a:noFill/>
        </p:spPr>
        <p:txBody>
          <a:bodyPr vert="eaVert" wrap="square" lIns="0" tIns="0" rIns="0" bIns="0" rtlCol="0">
            <a:spAutoFit/>
          </a:bodyPr>
          <a:lstStyle/>
          <a:p>
            <a:pPr>
              <a:lnSpc>
                <a:spcPts val="2000"/>
              </a:lnSpc>
            </a:pPr>
            <a:r>
              <a:rPr lang="ja-JP" altLang="en-US" sz="2000" b="1" kern="1600" dirty="0"/>
              <a:t>えっ何？なになに</a:t>
            </a:r>
          </a:p>
          <a:p>
            <a:pPr>
              <a:lnSpc>
                <a:spcPts val="2000"/>
              </a:lnSpc>
            </a:pPr>
            <a:r>
              <a:rPr lang="ja-JP" altLang="en-US" sz="2000" b="1" kern="1600" dirty="0"/>
              <a:t>ちょっと</a:t>
            </a:r>
            <a:r>
              <a:rPr lang="ja-JP" altLang="en-US" sz="2000" b="1" kern="1600" dirty="0" err="1"/>
              <a:t>どゆ</a:t>
            </a:r>
            <a:r>
              <a:rPr lang="ja-JP" altLang="en-US" sz="2000" b="1" kern="1600" dirty="0"/>
              <a:t>コト？</a:t>
            </a:r>
            <a:endParaRPr kumimoji="1" lang="ja-JP" altLang="en-US" sz="2000" b="1" kern="1600" dirty="0"/>
          </a:p>
        </p:txBody>
      </p:sp>
      <p:sp>
        <p:nvSpPr>
          <p:cNvPr id="7" name="テキスト ボックス 6"/>
          <p:cNvSpPr txBox="1"/>
          <p:nvPr/>
        </p:nvSpPr>
        <p:spPr>
          <a:xfrm rot="21022343">
            <a:off x="10781146" y="4569849"/>
            <a:ext cx="307777" cy="1512168"/>
          </a:xfrm>
          <a:prstGeom prst="rect">
            <a:avLst/>
          </a:prstGeom>
          <a:noFill/>
        </p:spPr>
        <p:txBody>
          <a:bodyPr vert="eaVert" wrap="square" lIns="0" tIns="0" rIns="0" bIns="0" rtlCol="0">
            <a:spAutoFit/>
          </a:bodyPr>
          <a:lstStyle/>
          <a:p>
            <a:pPr>
              <a:lnSpc>
                <a:spcPts val="1200"/>
              </a:lnSpc>
            </a:pPr>
            <a:r>
              <a:rPr lang="ja-JP" altLang="en-US" sz="1100" b="1" kern="1600" spc="140" dirty="0" err="1"/>
              <a:t>まってまって</a:t>
            </a:r>
            <a:r>
              <a:rPr lang="ja-JP" altLang="en-US" sz="1100" b="1" kern="1600" spc="140" dirty="0" smtClean="0"/>
              <a:t>！</a:t>
            </a:r>
            <a:endParaRPr lang="en-US" altLang="ja-JP" sz="1100" b="1" kern="1600" spc="140" dirty="0" smtClean="0"/>
          </a:p>
          <a:p>
            <a:pPr>
              <a:lnSpc>
                <a:spcPts val="1200"/>
              </a:lnSpc>
            </a:pPr>
            <a:r>
              <a:rPr lang="ja-JP" altLang="en-US" sz="1100" b="1" kern="1600" spc="140" dirty="0" smtClean="0"/>
              <a:t>ちゃんと</a:t>
            </a:r>
            <a:r>
              <a:rPr lang="ja-JP" altLang="en-US" sz="1100" b="1" kern="1600" spc="140" dirty="0"/>
              <a:t>教えてぇ</a:t>
            </a:r>
            <a:r>
              <a:rPr lang="en-US" altLang="ja-JP" sz="1100" b="1" kern="1600" spc="140" dirty="0"/>
              <a:t>〜</a:t>
            </a:r>
            <a:endParaRPr kumimoji="1" lang="ja-JP" altLang="en-US" sz="1100" b="1" kern="1600" spc="140" dirty="0"/>
          </a:p>
        </p:txBody>
      </p:sp>
      <p:sp>
        <p:nvSpPr>
          <p:cNvPr id="10" name="テキスト ボックス 9"/>
          <p:cNvSpPr txBox="1"/>
          <p:nvPr/>
        </p:nvSpPr>
        <p:spPr>
          <a:xfrm>
            <a:off x="5657563" y="660816"/>
            <a:ext cx="615553" cy="2352564"/>
          </a:xfrm>
          <a:prstGeom prst="rect">
            <a:avLst/>
          </a:prstGeom>
          <a:noFill/>
        </p:spPr>
        <p:txBody>
          <a:bodyPr vert="eaVert" wrap="square" lIns="0" tIns="0" rIns="0" bIns="0" rtlCol="0">
            <a:spAutoFit/>
          </a:bodyPr>
          <a:lstStyle/>
          <a:p>
            <a:pPr>
              <a:lnSpc>
                <a:spcPts val="2400"/>
              </a:lnSpc>
            </a:pPr>
            <a:r>
              <a:rPr lang="ja-JP" altLang="en-US" sz="1800" kern="1600" dirty="0"/>
              <a:t>まさか</a:t>
            </a:r>
            <a:r>
              <a:rPr lang="ja-JP" altLang="en-US" sz="1800" kern="1600" dirty="0" smtClean="0"/>
              <a:t>の・・・自分</a:t>
            </a:r>
            <a:r>
              <a:rPr lang="ja-JP" altLang="en-US" sz="1800" kern="1600" dirty="0"/>
              <a:t>の娘が</a:t>
            </a:r>
          </a:p>
          <a:p>
            <a:pPr>
              <a:lnSpc>
                <a:spcPts val="2400"/>
              </a:lnSpc>
            </a:pPr>
            <a:r>
              <a:rPr lang="ja-JP" altLang="en-US" sz="1800" kern="1600" dirty="0"/>
              <a:t>ネットでイジメ</a:t>
            </a:r>
            <a:r>
              <a:rPr lang="ja-JP" altLang="en-US" sz="1800" kern="1600" dirty="0" smtClean="0"/>
              <a:t>に・・・？</a:t>
            </a:r>
            <a:endParaRPr kumimoji="1" lang="ja-JP" altLang="en-US" sz="1800" kern="1600" dirty="0"/>
          </a:p>
        </p:txBody>
      </p:sp>
      <p:sp>
        <p:nvSpPr>
          <p:cNvPr id="11" name="テキスト ボックス 10"/>
          <p:cNvSpPr txBox="1"/>
          <p:nvPr/>
        </p:nvSpPr>
        <p:spPr>
          <a:xfrm>
            <a:off x="2775716" y="654657"/>
            <a:ext cx="820738" cy="1307815"/>
          </a:xfrm>
          <a:prstGeom prst="rect">
            <a:avLst/>
          </a:prstGeom>
          <a:noFill/>
        </p:spPr>
        <p:txBody>
          <a:bodyPr vert="eaVert" wrap="square" lIns="0" tIns="0" rIns="0" bIns="0" rtlCol="0">
            <a:spAutoFit/>
          </a:bodyPr>
          <a:lstStyle/>
          <a:p>
            <a:pPr>
              <a:lnSpc>
                <a:spcPts val="1600"/>
              </a:lnSpc>
            </a:pPr>
            <a:r>
              <a:rPr lang="ja-JP" altLang="en-US" sz="1050" kern="1600" spc="80" dirty="0"/>
              <a:t>ごめんね</a:t>
            </a:r>
          </a:p>
          <a:p>
            <a:pPr>
              <a:lnSpc>
                <a:spcPts val="1600"/>
              </a:lnSpc>
            </a:pPr>
            <a:r>
              <a:rPr lang="ja-JP" altLang="en-US" sz="1050" kern="1600" spc="80" dirty="0" smtClean="0"/>
              <a:t>ママ、気</a:t>
            </a:r>
            <a:r>
              <a:rPr lang="ja-JP" altLang="en-US" sz="1050" kern="1600" spc="80" dirty="0"/>
              <a:t>が付いて</a:t>
            </a:r>
          </a:p>
          <a:p>
            <a:pPr>
              <a:lnSpc>
                <a:spcPts val="1600"/>
              </a:lnSpc>
            </a:pPr>
            <a:r>
              <a:rPr lang="ja-JP" altLang="en-US" sz="1050" kern="1600" spc="80" dirty="0" smtClean="0"/>
              <a:t>あげられなくて・・・</a:t>
            </a:r>
            <a:endParaRPr lang="en-US" altLang="ja-JP" sz="1050" kern="1600" spc="80" dirty="0"/>
          </a:p>
          <a:p>
            <a:pPr>
              <a:lnSpc>
                <a:spcPts val="1600"/>
              </a:lnSpc>
            </a:pPr>
            <a:r>
              <a:rPr lang="ja-JP" altLang="en-US" sz="1050" kern="1600" spc="80" dirty="0" smtClean="0"/>
              <a:t>と、とにかく</a:t>
            </a:r>
            <a:r>
              <a:rPr lang="ja-JP" altLang="en-US" sz="1050" kern="1600" spc="80" dirty="0"/>
              <a:t>確認</a:t>
            </a:r>
            <a:endParaRPr kumimoji="1" lang="ja-JP" altLang="en-US" sz="1050" kern="1600" spc="80" dirty="0"/>
          </a:p>
        </p:txBody>
      </p:sp>
      <p:sp>
        <p:nvSpPr>
          <p:cNvPr id="12" name="テキスト ボックス 11"/>
          <p:cNvSpPr txBox="1"/>
          <p:nvPr/>
        </p:nvSpPr>
        <p:spPr>
          <a:xfrm>
            <a:off x="1570233" y="941146"/>
            <a:ext cx="307777" cy="663093"/>
          </a:xfrm>
          <a:prstGeom prst="rect">
            <a:avLst/>
          </a:prstGeom>
          <a:noFill/>
        </p:spPr>
        <p:txBody>
          <a:bodyPr vert="eaVert" wrap="square" lIns="0" tIns="0" rIns="0" bIns="0" rtlCol="0">
            <a:spAutoFit/>
          </a:bodyPr>
          <a:lstStyle/>
          <a:p>
            <a:pPr>
              <a:lnSpc>
                <a:spcPts val="2400"/>
              </a:lnSpc>
            </a:pPr>
            <a:r>
              <a:rPr lang="ja-JP" altLang="en-US" sz="1800" kern="1600" dirty="0" err="1" smtClean="0"/>
              <a:t>ん・・</a:t>
            </a:r>
            <a:r>
              <a:rPr lang="ja-JP" altLang="en-US" sz="1800" kern="1600" dirty="0" smtClean="0"/>
              <a:t>・</a:t>
            </a:r>
            <a:endParaRPr kumimoji="1" lang="ja-JP" altLang="en-US" sz="1800" kern="1600" dirty="0"/>
          </a:p>
        </p:txBody>
      </p:sp>
      <p:sp>
        <p:nvSpPr>
          <p:cNvPr id="14" name="テキスト ボックス 13"/>
          <p:cNvSpPr txBox="1"/>
          <p:nvPr/>
        </p:nvSpPr>
        <p:spPr>
          <a:xfrm>
            <a:off x="885045" y="773446"/>
            <a:ext cx="307777" cy="1640074"/>
          </a:xfrm>
          <a:prstGeom prst="rect">
            <a:avLst/>
          </a:prstGeom>
          <a:noFill/>
        </p:spPr>
        <p:txBody>
          <a:bodyPr vert="eaVert" wrap="square" lIns="0" tIns="0" rIns="0" bIns="0" rtlCol="0">
            <a:spAutoFit/>
          </a:bodyPr>
          <a:lstStyle/>
          <a:p>
            <a:pPr>
              <a:lnSpc>
                <a:spcPts val="2400"/>
              </a:lnSpc>
            </a:pPr>
            <a:r>
              <a:rPr lang="ja-JP" altLang="en-US" sz="1600" kern="1600" dirty="0"/>
              <a:t>出る</a:t>
            </a:r>
            <a:r>
              <a:rPr lang="ja-JP" altLang="en-US" sz="1600" kern="1600" dirty="0" err="1"/>
              <a:t>わ</a:t>
            </a:r>
            <a:r>
              <a:rPr lang="ja-JP" altLang="en-US" sz="1600" kern="1600" dirty="0"/>
              <a:t>出るわ</a:t>
            </a:r>
            <a:endParaRPr kumimoji="1" lang="ja-JP" altLang="en-US" sz="1600" kern="1600" dirty="0"/>
          </a:p>
        </p:txBody>
      </p:sp>
      <p:sp>
        <p:nvSpPr>
          <p:cNvPr id="15" name="テキスト ボックス 14"/>
          <p:cNvSpPr txBox="1"/>
          <p:nvPr/>
        </p:nvSpPr>
        <p:spPr>
          <a:xfrm>
            <a:off x="5442674" y="3983281"/>
            <a:ext cx="707886" cy="3014912"/>
          </a:xfrm>
          <a:prstGeom prst="rect">
            <a:avLst/>
          </a:prstGeom>
          <a:noFill/>
        </p:spPr>
        <p:txBody>
          <a:bodyPr vert="eaVert" wrap="square" lIns="0" tIns="0" rIns="0" bIns="0" rtlCol="0">
            <a:spAutoFit/>
          </a:bodyPr>
          <a:lstStyle/>
          <a:p>
            <a:r>
              <a:rPr lang="ja-JP" altLang="en-US" sz="2300" dirty="0"/>
              <a:t>うちの娘の</a:t>
            </a:r>
          </a:p>
          <a:p>
            <a:r>
              <a:rPr lang="ja-JP" altLang="en-US" sz="2300" dirty="0" smtClean="0"/>
              <a:t>大</a:t>
            </a:r>
            <a:r>
              <a:rPr lang="ja-JP" altLang="en-US" sz="2300" dirty="0" err="1" smtClean="0"/>
              <a:t>ぼら</a:t>
            </a:r>
            <a:r>
              <a:rPr lang="ja-JP" altLang="en-US" sz="2300" dirty="0" smtClean="0"/>
              <a:t>投稿</a:t>
            </a:r>
            <a:r>
              <a:rPr lang="ja-JP" altLang="en-US" sz="2300" dirty="0"/>
              <a:t>の数々！</a:t>
            </a:r>
            <a:endParaRPr lang="ja-JP" altLang="en-US" sz="2300" kern="1600" spc="140" dirty="0" smtClean="0"/>
          </a:p>
        </p:txBody>
      </p:sp>
      <p:sp>
        <p:nvSpPr>
          <p:cNvPr id="16" name="テキスト ボックス 15"/>
          <p:cNvSpPr txBox="1"/>
          <p:nvPr/>
        </p:nvSpPr>
        <p:spPr>
          <a:xfrm>
            <a:off x="4940274" y="6981588"/>
            <a:ext cx="1231106" cy="1493504"/>
          </a:xfrm>
          <a:prstGeom prst="rect">
            <a:avLst/>
          </a:prstGeom>
          <a:noFill/>
        </p:spPr>
        <p:txBody>
          <a:bodyPr vert="eaVert" wrap="square" lIns="0" tIns="0" rIns="0" bIns="0" rtlCol="0">
            <a:spAutoFit/>
          </a:bodyPr>
          <a:lstStyle/>
          <a:p>
            <a:pPr>
              <a:lnSpc>
                <a:spcPts val="2400"/>
              </a:lnSpc>
            </a:pPr>
            <a:r>
              <a:rPr lang="ja-JP" altLang="en-US" sz="1400" kern="1600" spc="110" dirty="0"/>
              <a:t>こんな嘘と不謹慎</a:t>
            </a:r>
          </a:p>
          <a:p>
            <a:pPr>
              <a:lnSpc>
                <a:spcPts val="2400"/>
              </a:lnSpc>
            </a:pPr>
            <a:r>
              <a:rPr lang="ja-JP" altLang="en-US" sz="1400" kern="1600" spc="110" dirty="0"/>
              <a:t>投稿ばっかりじゃ</a:t>
            </a:r>
          </a:p>
          <a:p>
            <a:pPr>
              <a:lnSpc>
                <a:spcPts val="2400"/>
              </a:lnSpc>
            </a:pPr>
            <a:r>
              <a:rPr lang="ja-JP" altLang="en-US" sz="1400" kern="1600" spc="110" dirty="0"/>
              <a:t>周りの子から</a:t>
            </a:r>
          </a:p>
          <a:p>
            <a:pPr>
              <a:lnSpc>
                <a:spcPts val="2400"/>
              </a:lnSpc>
            </a:pPr>
            <a:r>
              <a:rPr lang="ja-JP" altLang="en-US" sz="1400" kern="1600" spc="110" dirty="0" smtClean="0"/>
              <a:t>嫌われるわ</a:t>
            </a:r>
            <a:r>
              <a:rPr lang="ja-JP" altLang="en-US" sz="1400" kern="1600" spc="110" dirty="0"/>
              <a:t>・・・</a:t>
            </a:r>
          </a:p>
        </p:txBody>
      </p:sp>
      <p:sp>
        <p:nvSpPr>
          <p:cNvPr id="17" name="テキスト ボックス 16"/>
          <p:cNvSpPr txBox="1"/>
          <p:nvPr/>
        </p:nvSpPr>
        <p:spPr>
          <a:xfrm>
            <a:off x="1295822" y="8670057"/>
            <a:ext cx="5040560" cy="205184"/>
          </a:xfrm>
          <a:prstGeom prst="rect">
            <a:avLst/>
          </a:prstGeom>
          <a:noFill/>
        </p:spPr>
        <p:txBody>
          <a:bodyPr wrap="square" lIns="0" tIns="0" rIns="0" bIns="0" rtlCol="0">
            <a:spAutoFit/>
          </a:bodyPr>
          <a:lstStyle/>
          <a:p>
            <a:pPr algn="just">
              <a:lnSpc>
                <a:spcPts val="800"/>
              </a:lnSpc>
            </a:pPr>
            <a:r>
              <a:rPr lang="ja-JP" altLang="en-US" sz="600" b="1" dirty="0"/>
              <a:t> </a:t>
            </a:r>
            <a:r>
              <a:rPr lang="en-US" altLang="ja-JP" sz="600" b="1" dirty="0"/>
              <a:t>※</a:t>
            </a:r>
            <a:r>
              <a:rPr lang="en-US" altLang="ja-JP" sz="600" b="1" dirty="0" smtClean="0"/>
              <a:t>3</a:t>
            </a:r>
            <a:r>
              <a:rPr lang="ja-JP" altLang="en-US" sz="600" b="1" dirty="0"/>
              <a:t>　</a:t>
            </a:r>
            <a:r>
              <a:rPr lang="ja-JP" altLang="en-US" sz="600" b="1" dirty="0" smtClean="0"/>
              <a:t>地震大丈夫　</a:t>
            </a:r>
            <a:r>
              <a:rPr lang="ja-JP" altLang="en-US" sz="600" dirty="0" smtClean="0"/>
              <a:t>▶</a:t>
            </a:r>
            <a:r>
              <a:rPr lang="ja-JP" altLang="en-US" sz="600" dirty="0"/>
              <a:t>▶</a:t>
            </a:r>
            <a:r>
              <a:rPr lang="ja-JP" altLang="en-US" sz="600" dirty="0" smtClean="0"/>
              <a:t>▶ 地震</a:t>
            </a:r>
            <a:r>
              <a:rPr lang="ja-JP" altLang="en-US" sz="600" dirty="0"/>
              <a:t>が発生すると</a:t>
            </a:r>
            <a:r>
              <a:rPr lang="en-US" altLang="ja-JP" sz="600" dirty="0"/>
              <a:t>SNS </a:t>
            </a:r>
            <a:r>
              <a:rPr lang="ja-JP" altLang="en-US" sz="600" dirty="0"/>
              <a:t>上に上がってくるキメ顔の自撮り画像のことを指す。ハッシュタグという検索</a:t>
            </a:r>
            <a:r>
              <a:rPr lang="ja-JP" altLang="en-US" sz="600" dirty="0" smtClean="0"/>
              <a:t>機能を</a:t>
            </a:r>
            <a:r>
              <a:rPr lang="ja-JP" altLang="en-US" sz="600" dirty="0"/>
              <a:t>逆利用して自身の投稿</a:t>
            </a:r>
            <a:r>
              <a:rPr lang="ja-JP" altLang="en-US" sz="600" dirty="0" smtClean="0"/>
              <a:t>を</a:t>
            </a:r>
            <a:endParaRPr lang="en-US" altLang="ja-JP" sz="600" dirty="0" smtClean="0"/>
          </a:p>
          <a:p>
            <a:pPr algn="just">
              <a:lnSpc>
                <a:spcPts val="800"/>
              </a:lnSpc>
            </a:pPr>
            <a:r>
              <a:rPr lang="ja-JP" altLang="en-US" sz="600" dirty="0"/>
              <a:t>　</a:t>
            </a:r>
            <a:r>
              <a:rPr lang="ja-JP" altLang="en-US" sz="600" dirty="0" smtClean="0"/>
              <a:t>　　  拡散し</a:t>
            </a:r>
            <a:r>
              <a:rPr lang="en-US" altLang="ja-JP" sz="600" dirty="0" smtClean="0"/>
              <a:t>, </a:t>
            </a:r>
            <a:r>
              <a:rPr lang="ja-JP" altLang="en-US" sz="600" dirty="0" smtClean="0"/>
              <a:t>注目</a:t>
            </a:r>
            <a:r>
              <a:rPr lang="ja-JP" altLang="en-US" sz="600" dirty="0"/>
              <a:t>を浴びる為に行われているものと</a:t>
            </a:r>
            <a:r>
              <a:rPr lang="ja-JP" altLang="en-US" sz="600" dirty="0" smtClean="0"/>
              <a:t>思われる</a:t>
            </a:r>
            <a:r>
              <a:rPr lang="ja-JP" altLang="en-US" sz="600" dirty="0"/>
              <a:t>。</a:t>
            </a:r>
            <a:endParaRPr lang="en-US" altLang="ja-JP" sz="600" b="1" dirty="0" smtClean="0"/>
          </a:p>
        </p:txBody>
      </p:sp>
      <p:sp>
        <p:nvSpPr>
          <p:cNvPr id="18" name="テキスト ボックス 17"/>
          <p:cNvSpPr txBox="1"/>
          <p:nvPr/>
        </p:nvSpPr>
        <p:spPr>
          <a:xfrm>
            <a:off x="7273278" y="8587209"/>
            <a:ext cx="5040560" cy="307777"/>
          </a:xfrm>
          <a:prstGeom prst="rect">
            <a:avLst/>
          </a:prstGeom>
          <a:noFill/>
        </p:spPr>
        <p:txBody>
          <a:bodyPr wrap="square" lIns="0" tIns="0" rIns="0" bIns="0" rtlCol="0">
            <a:spAutoFit/>
          </a:bodyPr>
          <a:lstStyle/>
          <a:p>
            <a:pPr algn="just">
              <a:lnSpc>
                <a:spcPts val="800"/>
              </a:lnSpc>
            </a:pPr>
            <a:r>
              <a:rPr lang="en-US" altLang="ja-JP" sz="600" b="1" dirty="0"/>
              <a:t>※</a:t>
            </a:r>
            <a:r>
              <a:rPr lang="en-US" altLang="ja-JP" sz="600" b="1" dirty="0" smtClean="0"/>
              <a:t>1</a:t>
            </a:r>
            <a:r>
              <a:rPr lang="ja-JP" altLang="en-US" sz="600" b="1" dirty="0" smtClean="0"/>
              <a:t>　グループトーク  </a:t>
            </a:r>
            <a:r>
              <a:rPr lang="ja-JP" altLang="en-US" sz="600" dirty="0" smtClean="0"/>
              <a:t>▶</a:t>
            </a:r>
            <a:r>
              <a:rPr lang="ja-JP" altLang="en-US" sz="600" dirty="0"/>
              <a:t>▶▶ </a:t>
            </a:r>
            <a:r>
              <a:rPr lang="en-US" altLang="ja-JP" sz="600" dirty="0"/>
              <a:t>3 </a:t>
            </a:r>
            <a:r>
              <a:rPr lang="ja-JP" altLang="en-US" sz="600" dirty="0"/>
              <a:t>人以上の特定の相手とメッセージのやり取りができるアプリの</a:t>
            </a:r>
            <a:r>
              <a:rPr lang="ja-JP" altLang="en-US" sz="600" dirty="0" smtClean="0"/>
              <a:t>サービス</a:t>
            </a:r>
            <a:endParaRPr lang="en-US" altLang="ja-JP" sz="600" dirty="0" smtClean="0"/>
          </a:p>
          <a:p>
            <a:pPr algn="just">
              <a:lnSpc>
                <a:spcPts val="800"/>
              </a:lnSpc>
            </a:pPr>
            <a:r>
              <a:rPr lang="en-US" altLang="ja-JP" sz="600" b="1" dirty="0" smtClean="0"/>
              <a:t>※2</a:t>
            </a:r>
            <a:r>
              <a:rPr lang="ja-JP" altLang="en-US" sz="600" b="1" dirty="0"/>
              <a:t>　不謹慎</a:t>
            </a:r>
            <a:r>
              <a:rPr lang="ja-JP" altLang="en-US" sz="600" b="1" dirty="0" smtClean="0"/>
              <a:t>狩り </a:t>
            </a:r>
            <a:r>
              <a:rPr lang="ja-JP" altLang="en-US" sz="600" dirty="0" smtClean="0"/>
              <a:t>▶</a:t>
            </a:r>
            <a:r>
              <a:rPr lang="ja-JP" altLang="en-US" sz="600" dirty="0"/>
              <a:t>▶</a:t>
            </a:r>
            <a:r>
              <a:rPr lang="ja-JP" altLang="en-US" sz="600" dirty="0" smtClean="0"/>
              <a:t>▶ 大事件</a:t>
            </a:r>
            <a:r>
              <a:rPr lang="ja-JP" altLang="en-US" sz="600" dirty="0"/>
              <a:t>や災害などの</a:t>
            </a:r>
            <a:r>
              <a:rPr lang="ja-JP" altLang="en-US" sz="600" dirty="0" smtClean="0"/>
              <a:t>際</a:t>
            </a:r>
            <a:r>
              <a:rPr lang="en-US" altLang="ja-JP" sz="600" dirty="0" smtClean="0"/>
              <a:t>, </a:t>
            </a:r>
            <a:r>
              <a:rPr lang="ja-JP" altLang="en-US" sz="600" dirty="0" smtClean="0"/>
              <a:t>場違い</a:t>
            </a:r>
            <a:r>
              <a:rPr lang="ja-JP" altLang="en-US" sz="600" dirty="0"/>
              <a:t>と思われる楽しそうな投稿をした人物を非難してその</a:t>
            </a:r>
            <a:r>
              <a:rPr lang="ja-JP" altLang="en-US" sz="600" dirty="0" smtClean="0"/>
              <a:t>投稿を</a:t>
            </a:r>
            <a:r>
              <a:rPr lang="ja-JP" altLang="en-US" sz="600" dirty="0"/>
              <a:t>拡散させるなどの行為をいう</a:t>
            </a:r>
            <a:r>
              <a:rPr lang="ja-JP" altLang="en-US" sz="600" dirty="0" smtClean="0"/>
              <a:t>。</a:t>
            </a:r>
            <a:endParaRPr lang="en-US" altLang="ja-JP" sz="600" dirty="0" smtClean="0"/>
          </a:p>
          <a:p>
            <a:pPr algn="just">
              <a:lnSpc>
                <a:spcPts val="800"/>
              </a:lnSpc>
            </a:pPr>
            <a:r>
              <a:rPr lang="ja-JP" altLang="en-US" sz="600" dirty="0"/>
              <a:t>　</a:t>
            </a:r>
            <a:r>
              <a:rPr lang="ja-JP" altLang="en-US" sz="600" dirty="0" smtClean="0"/>
              <a:t>　　 お見舞い</a:t>
            </a:r>
            <a:r>
              <a:rPr lang="ja-JP" altLang="en-US" sz="600" dirty="0"/>
              <a:t>のつもりの投稿で</a:t>
            </a:r>
            <a:r>
              <a:rPr lang="ja-JP" altLang="en-US" sz="600" dirty="0" smtClean="0"/>
              <a:t>すら</a:t>
            </a:r>
            <a:r>
              <a:rPr lang="en-US" altLang="ja-JP" sz="600" dirty="0" smtClean="0"/>
              <a:t>, </a:t>
            </a:r>
            <a:r>
              <a:rPr lang="ja-JP" altLang="en-US" sz="600" dirty="0" smtClean="0"/>
              <a:t>そこ</a:t>
            </a:r>
            <a:r>
              <a:rPr lang="ja-JP" altLang="en-US" sz="600" dirty="0"/>
              <a:t>にイラストが入っていただけで謝罪に追い込まれたタレントもいるほど。</a:t>
            </a:r>
            <a:endParaRPr kumimoji="1" lang="ja-JP" altLang="en-US" sz="600" dirty="0"/>
          </a:p>
        </p:txBody>
      </p:sp>
      <p:sp>
        <p:nvSpPr>
          <p:cNvPr id="19" name="テキスト ボックス 18"/>
          <p:cNvSpPr txBox="1"/>
          <p:nvPr/>
        </p:nvSpPr>
        <p:spPr>
          <a:xfrm>
            <a:off x="7023984" y="778494"/>
            <a:ext cx="213895" cy="1522396"/>
          </a:xfrm>
          <a:prstGeom prst="rect">
            <a:avLst/>
          </a:prstGeom>
          <a:noFill/>
        </p:spPr>
        <p:txBody>
          <a:bodyPr vert="eaVert" wrap="square" lIns="0" tIns="0" rIns="0" bIns="0" rtlCol="0">
            <a:spAutoFit/>
          </a:bodyPr>
          <a:lstStyle/>
          <a:p>
            <a:pPr>
              <a:lnSpc>
                <a:spcPts val="2000"/>
              </a:lnSpc>
            </a:pPr>
            <a:r>
              <a:rPr lang="ja-JP" altLang="en-US" sz="2400" kern="1600" dirty="0"/>
              <a:t>今日までは。</a:t>
            </a:r>
            <a:endParaRPr kumimoji="1" lang="ja-JP" altLang="en-US" sz="2400" kern="1600" dirty="0"/>
          </a:p>
        </p:txBody>
      </p:sp>
      <p:sp>
        <p:nvSpPr>
          <p:cNvPr id="20" name="テキスト ボックス 19"/>
          <p:cNvSpPr txBox="1"/>
          <p:nvPr/>
        </p:nvSpPr>
        <p:spPr>
          <a:xfrm>
            <a:off x="11709958" y="2806117"/>
            <a:ext cx="269909" cy="436042"/>
          </a:xfrm>
          <a:prstGeom prst="rect">
            <a:avLst/>
          </a:prstGeom>
          <a:noFill/>
        </p:spPr>
        <p:txBody>
          <a:bodyPr vert="eaVert" wrap="square" lIns="0" tIns="0" rIns="0" bIns="0" rtlCol="0">
            <a:normAutofit/>
          </a:bodyPr>
          <a:lstStyle/>
          <a:p>
            <a:pPr>
              <a:lnSpc>
                <a:spcPts val="2000"/>
              </a:lnSpc>
            </a:pPr>
            <a:r>
              <a:rPr kumimoji="1" lang="ja-JP" altLang="en-US" sz="3200" kern="1600" dirty="0" smtClean="0"/>
              <a:t>は</a:t>
            </a:r>
            <a:endParaRPr kumimoji="1" lang="ja-JP" altLang="en-US" sz="3200" kern="1600" dirty="0"/>
          </a:p>
        </p:txBody>
      </p:sp>
      <p:sp>
        <p:nvSpPr>
          <p:cNvPr id="2" name="テキスト ボックス 1"/>
          <p:cNvSpPr txBox="1"/>
          <p:nvPr/>
        </p:nvSpPr>
        <p:spPr>
          <a:xfrm>
            <a:off x="11520958" y="3242159"/>
            <a:ext cx="911212" cy="461665"/>
          </a:xfrm>
          <a:prstGeom prst="rect">
            <a:avLst/>
          </a:prstGeom>
          <a:noFill/>
        </p:spPr>
        <p:txBody>
          <a:bodyPr wrap="square" rtlCol="0">
            <a:spAutoFit/>
          </a:bodyPr>
          <a:lstStyle/>
          <a:p>
            <a:r>
              <a:rPr kumimoji="1" lang="ja-JP" altLang="en-US" sz="2400" dirty="0" smtClean="0"/>
              <a:t>！？</a:t>
            </a:r>
            <a:endParaRPr kumimoji="1" lang="ja-JP" altLang="en-US" sz="2400" dirty="0"/>
          </a:p>
        </p:txBody>
      </p:sp>
      <p:sp>
        <p:nvSpPr>
          <p:cNvPr id="21" name="テキスト ボックス 20"/>
          <p:cNvSpPr txBox="1"/>
          <p:nvPr/>
        </p:nvSpPr>
        <p:spPr>
          <a:xfrm>
            <a:off x="6940029" y="2804488"/>
            <a:ext cx="692497" cy="1508671"/>
          </a:xfrm>
          <a:prstGeom prst="rect">
            <a:avLst/>
          </a:prstGeom>
          <a:noFill/>
        </p:spPr>
        <p:txBody>
          <a:bodyPr vert="eaVert" wrap="square" lIns="0" tIns="0" rIns="0" bIns="0" rtlCol="0">
            <a:spAutoFit/>
          </a:bodyPr>
          <a:lstStyle/>
          <a:p>
            <a:pPr>
              <a:lnSpc>
                <a:spcPts val="1800"/>
              </a:lnSpc>
            </a:pPr>
            <a:r>
              <a:rPr lang="ja-JP" altLang="en-US" sz="1200" kern="1600" spc="140" dirty="0"/>
              <a:t>ネットって</a:t>
            </a:r>
          </a:p>
          <a:p>
            <a:pPr>
              <a:lnSpc>
                <a:spcPts val="1800"/>
              </a:lnSpc>
            </a:pPr>
            <a:r>
              <a:rPr lang="ja-JP" altLang="en-US" sz="1200" kern="1600" spc="140" dirty="0"/>
              <a:t>ホント</a:t>
            </a:r>
          </a:p>
          <a:p>
            <a:pPr>
              <a:lnSpc>
                <a:spcPts val="1800"/>
              </a:lnSpc>
            </a:pPr>
            <a:r>
              <a:rPr lang="ja-JP" altLang="en-US" sz="1200" kern="1600" spc="140" dirty="0"/>
              <a:t>怖いわよねぇ</a:t>
            </a:r>
            <a:r>
              <a:rPr lang="en-US" altLang="ja-JP" sz="1200" kern="1600" spc="140" dirty="0"/>
              <a:t>〜</a:t>
            </a:r>
            <a:endParaRPr kumimoji="1" lang="ja-JP" altLang="en-US" sz="1200" kern="1600" spc="140" dirty="0"/>
          </a:p>
        </p:txBody>
      </p:sp>
      <p:sp>
        <p:nvSpPr>
          <p:cNvPr id="25" name="正方形/長方形 24"/>
          <p:cNvSpPr/>
          <p:nvPr/>
        </p:nvSpPr>
        <p:spPr>
          <a:xfrm>
            <a:off x="9793558" y="4338737"/>
            <a:ext cx="431256" cy="1656184"/>
          </a:xfrm>
          <a:prstGeom prst="rect">
            <a:avLst/>
          </a:prstGeom>
          <a:solidFill>
            <a:schemeClr val="bg1">
              <a:alpha val="90000"/>
            </a:schemeClr>
          </a:solidFill>
        </p:spPr>
        <p:txBody>
          <a:bodyPr wrap="none" lIns="91440" tIns="45720" rIns="91440" bIns="45720" rtlCol="0" anchor="ctr">
            <a:spAutoFit/>
          </a:bodyPr>
          <a:lstStyle/>
          <a:p>
            <a:pPr algn="ctr"/>
            <a:endParaRPr kumimoji="1" lang="ja-JP" altLang="en-US" sz="5400" b="1" cap="none" spc="0" dirty="0">
              <a:ln w="25400">
                <a:solidFill>
                  <a:schemeClr val="tx1"/>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26" name="テキスト ボックス 25"/>
          <p:cNvSpPr txBox="1"/>
          <p:nvPr/>
        </p:nvSpPr>
        <p:spPr>
          <a:xfrm>
            <a:off x="9880946" y="4410745"/>
            <a:ext cx="256480" cy="1872208"/>
          </a:xfrm>
          <a:prstGeom prst="rect">
            <a:avLst/>
          </a:prstGeom>
          <a:noFill/>
        </p:spPr>
        <p:txBody>
          <a:bodyPr vert="eaVert" wrap="square" lIns="0" tIns="0" rIns="0" bIns="0" rtlCol="0">
            <a:spAutoFit/>
          </a:bodyPr>
          <a:lstStyle/>
          <a:p>
            <a:pPr>
              <a:lnSpc>
                <a:spcPts val="2000"/>
              </a:lnSpc>
            </a:pPr>
            <a:r>
              <a:rPr lang="ja-JP" altLang="en-US" sz="1600" b="1" dirty="0"/>
              <a:t>なんでもお嬢さん</a:t>
            </a:r>
            <a:endParaRPr kumimoji="1" lang="ja-JP" altLang="en-US" sz="1600" b="1" kern="1600" dirty="0" smtClean="0"/>
          </a:p>
        </p:txBody>
      </p:sp>
      <p:sp>
        <p:nvSpPr>
          <p:cNvPr id="27" name="正方形/長方形 26"/>
          <p:cNvSpPr/>
          <p:nvPr/>
        </p:nvSpPr>
        <p:spPr>
          <a:xfrm>
            <a:off x="6984454" y="4338737"/>
            <a:ext cx="970676" cy="2304000"/>
          </a:xfrm>
          <a:prstGeom prst="rect">
            <a:avLst/>
          </a:prstGeom>
          <a:solidFill>
            <a:schemeClr val="bg1">
              <a:alpha val="90000"/>
            </a:schemeClr>
          </a:solidFill>
        </p:spPr>
        <p:txBody>
          <a:bodyPr wrap="square" lIns="91440" tIns="45720" rIns="91440" bIns="45720" rtlCol="0" anchor="ctr">
            <a:spAutoFit/>
          </a:bodyPr>
          <a:lstStyle/>
          <a:p>
            <a:pPr algn="ctr"/>
            <a:endParaRPr kumimoji="1" lang="ja-JP" altLang="en-US" sz="5400" b="1" cap="none" spc="0" dirty="0">
              <a:ln w="25400">
                <a:solidFill>
                  <a:schemeClr val="tx1"/>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28" name="テキスト ボックス 27"/>
          <p:cNvSpPr txBox="1"/>
          <p:nvPr/>
        </p:nvSpPr>
        <p:spPr>
          <a:xfrm>
            <a:off x="7094458" y="4419435"/>
            <a:ext cx="769441" cy="2304256"/>
          </a:xfrm>
          <a:prstGeom prst="rect">
            <a:avLst/>
          </a:prstGeom>
          <a:noFill/>
        </p:spPr>
        <p:txBody>
          <a:bodyPr vert="eaVert" wrap="square" lIns="0" tIns="0" rIns="0" bIns="0" rtlCol="0">
            <a:spAutoFit/>
          </a:bodyPr>
          <a:lstStyle/>
          <a:p>
            <a:pPr>
              <a:lnSpc>
                <a:spcPts val="2000"/>
              </a:lnSpc>
            </a:pPr>
            <a:r>
              <a:rPr lang="ja-JP" altLang="en-US" sz="1400" b="1" dirty="0"/>
              <a:t>学校の</a:t>
            </a:r>
            <a:r>
              <a:rPr lang="ja-JP" altLang="en-US" sz="1400" b="1" dirty="0" smtClean="0"/>
              <a:t>グループトーク </a:t>
            </a:r>
            <a:r>
              <a:rPr lang="en-US" altLang="ja-JP" sz="1400" b="1" baseline="30000" dirty="0" smtClean="0"/>
              <a:t>※1</a:t>
            </a:r>
            <a:r>
              <a:rPr lang="ja-JP" altLang="en-US" sz="1400" b="1" dirty="0" smtClean="0"/>
              <a:t>で</a:t>
            </a:r>
            <a:endParaRPr lang="ja-JP" altLang="en-US" sz="1400" b="1" dirty="0"/>
          </a:p>
          <a:p>
            <a:pPr>
              <a:lnSpc>
                <a:spcPts val="2000"/>
              </a:lnSpc>
            </a:pPr>
            <a:r>
              <a:rPr lang="ja-JP" altLang="en-US" sz="1400" b="1" dirty="0" smtClean="0"/>
              <a:t>仲間</a:t>
            </a:r>
            <a:r>
              <a:rPr lang="ja-JP" altLang="en-US" sz="1400" b="1" dirty="0"/>
              <a:t>はずれにされてる</a:t>
            </a:r>
          </a:p>
          <a:p>
            <a:pPr>
              <a:lnSpc>
                <a:spcPts val="2000"/>
              </a:lnSpc>
            </a:pPr>
            <a:r>
              <a:rPr lang="ja-JP" altLang="en-US" sz="1400" b="1" dirty="0"/>
              <a:t>らしい</a:t>
            </a:r>
            <a:r>
              <a:rPr lang="ja-JP" altLang="en-US" sz="1400" b="1" dirty="0" err="1"/>
              <a:t>わよ</a:t>
            </a:r>
            <a:endParaRPr kumimoji="1" lang="ja-JP" altLang="en-US" sz="1400" b="1" kern="1600" dirty="0" smtClean="0"/>
          </a:p>
        </p:txBody>
      </p:sp>
      <p:sp>
        <p:nvSpPr>
          <p:cNvPr id="30" name="テキスト ボックス 29"/>
          <p:cNvSpPr txBox="1"/>
          <p:nvPr/>
        </p:nvSpPr>
        <p:spPr>
          <a:xfrm rot="20891631">
            <a:off x="6879437" y="7004565"/>
            <a:ext cx="2087071" cy="1038746"/>
          </a:xfrm>
          <a:prstGeom prst="rect">
            <a:avLst/>
          </a:prstGeom>
          <a:noFill/>
        </p:spPr>
        <p:txBody>
          <a:bodyPr vert="horz" wrap="square" lIns="0" tIns="0" rIns="0" bIns="0" rtlCol="0">
            <a:spAutoFit/>
          </a:bodyPr>
          <a:lstStyle/>
          <a:p>
            <a:pPr>
              <a:lnSpc>
                <a:spcPts val="2700"/>
              </a:lnSpc>
            </a:pPr>
            <a:r>
              <a:rPr lang="ja-JP" altLang="en-US" sz="1900" b="1" dirty="0" smtClean="0"/>
              <a:t>嘘つき厳禁</a:t>
            </a:r>
            <a:r>
              <a:rPr lang="ja-JP" altLang="en-US" sz="1900" b="1" dirty="0"/>
              <a:t>！</a:t>
            </a:r>
          </a:p>
          <a:p>
            <a:pPr>
              <a:lnSpc>
                <a:spcPts val="2700"/>
              </a:lnSpc>
            </a:pPr>
            <a:r>
              <a:rPr lang="ja-JP" altLang="en-US" sz="1900" b="1" dirty="0" smtClean="0"/>
              <a:t>不謹慎狩り</a:t>
            </a:r>
            <a:r>
              <a:rPr lang="en-US" altLang="ja-JP" sz="1900" b="1" baseline="30000" dirty="0"/>
              <a:t>※</a:t>
            </a:r>
            <a:r>
              <a:rPr lang="en-US" altLang="ja-JP" sz="1900" b="1" baseline="30000" dirty="0" smtClean="0"/>
              <a:t>2</a:t>
            </a:r>
            <a:r>
              <a:rPr lang="ja-JP" altLang="en-US" sz="1900" b="1" dirty="0" smtClean="0"/>
              <a:t>！</a:t>
            </a:r>
            <a:endParaRPr lang="ja-JP" altLang="en-US" sz="1900" b="1" dirty="0"/>
          </a:p>
          <a:p>
            <a:pPr>
              <a:lnSpc>
                <a:spcPts val="2700"/>
              </a:lnSpc>
            </a:pPr>
            <a:r>
              <a:rPr lang="ja-JP" altLang="en-US" sz="1900" b="1" dirty="0"/>
              <a:t>自慢はアウト！</a:t>
            </a:r>
            <a:endParaRPr kumimoji="1" lang="ja-JP" altLang="en-US" sz="1900" b="1" kern="1600" dirty="0" smtClean="0"/>
          </a:p>
        </p:txBody>
      </p:sp>
      <p:sp>
        <p:nvSpPr>
          <p:cNvPr id="31" name="テキスト ボックス 30"/>
          <p:cNvSpPr txBox="1"/>
          <p:nvPr/>
        </p:nvSpPr>
        <p:spPr>
          <a:xfrm>
            <a:off x="2199944" y="708681"/>
            <a:ext cx="205184" cy="884802"/>
          </a:xfrm>
          <a:prstGeom prst="rect">
            <a:avLst/>
          </a:prstGeom>
          <a:noFill/>
        </p:spPr>
        <p:txBody>
          <a:bodyPr vert="eaVert" wrap="square" lIns="0" tIns="0" rIns="0" bIns="0" rtlCol="0">
            <a:spAutoFit/>
          </a:bodyPr>
          <a:lstStyle/>
          <a:p>
            <a:pPr>
              <a:lnSpc>
                <a:spcPts val="1600"/>
              </a:lnSpc>
            </a:pPr>
            <a:r>
              <a:rPr lang="ja-JP" altLang="en-US" sz="1200" kern="1600" spc="80" dirty="0"/>
              <a:t>よく見ると</a:t>
            </a:r>
            <a:endParaRPr kumimoji="1" lang="ja-JP" altLang="en-US" sz="1200" kern="1600" spc="80" dirty="0"/>
          </a:p>
        </p:txBody>
      </p:sp>
      <p:sp>
        <p:nvSpPr>
          <p:cNvPr id="32" name="テキスト ボックス 31"/>
          <p:cNvSpPr txBox="1"/>
          <p:nvPr/>
        </p:nvSpPr>
        <p:spPr>
          <a:xfrm>
            <a:off x="2353778" y="7186351"/>
            <a:ext cx="205184" cy="653907"/>
          </a:xfrm>
          <a:prstGeom prst="rect">
            <a:avLst/>
          </a:prstGeom>
          <a:noFill/>
        </p:spPr>
        <p:txBody>
          <a:bodyPr vert="eaVert" wrap="square" lIns="0" tIns="0" rIns="0" bIns="0" rtlCol="0">
            <a:spAutoFit/>
          </a:bodyPr>
          <a:lstStyle/>
          <a:p>
            <a:pPr>
              <a:lnSpc>
                <a:spcPts val="1600"/>
              </a:lnSpc>
            </a:pPr>
            <a:r>
              <a:rPr lang="ja-JP" altLang="en-US" sz="1050" kern="1600" spc="80" dirty="0"/>
              <a:t>はぁ</a:t>
            </a:r>
            <a:r>
              <a:rPr lang="en-US" altLang="ja-JP" sz="1050" kern="1600" spc="80" dirty="0"/>
              <a:t>〜</a:t>
            </a:r>
            <a:r>
              <a:rPr lang="ja-JP" altLang="en-US" sz="1050" kern="1600" spc="80" dirty="0"/>
              <a:t>･･･</a:t>
            </a:r>
            <a:endParaRPr kumimoji="1" lang="ja-JP" altLang="en-US" sz="1050" kern="1600" spc="80" dirty="0"/>
          </a:p>
        </p:txBody>
      </p:sp>
      <p:sp>
        <p:nvSpPr>
          <p:cNvPr id="33" name="テキスト ボックス 32"/>
          <p:cNvSpPr txBox="1"/>
          <p:nvPr/>
        </p:nvSpPr>
        <p:spPr>
          <a:xfrm>
            <a:off x="1367830" y="6998193"/>
            <a:ext cx="615553" cy="1493504"/>
          </a:xfrm>
          <a:prstGeom prst="rect">
            <a:avLst/>
          </a:prstGeom>
          <a:noFill/>
        </p:spPr>
        <p:txBody>
          <a:bodyPr vert="eaVert" wrap="square" lIns="0" tIns="0" rIns="0" bIns="0" rtlCol="0">
            <a:spAutoFit/>
          </a:bodyPr>
          <a:lstStyle/>
          <a:p>
            <a:pPr>
              <a:lnSpc>
                <a:spcPts val="2400"/>
              </a:lnSpc>
            </a:pPr>
            <a:r>
              <a:rPr lang="ja-JP" altLang="en-US" sz="1400" b="1" kern="1600" spc="110" dirty="0" smtClean="0"/>
              <a:t>子どもを</a:t>
            </a:r>
            <a:endParaRPr lang="en-US" altLang="ja-JP" sz="1400" b="1" kern="1600" spc="110" dirty="0" smtClean="0"/>
          </a:p>
          <a:p>
            <a:pPr>
              <a:lnSpc>
                <a:spcPts val="2400"/>
              </a:lnSpc>
            </a:pPr>
            <a:r>
              <a:rPr lang="ja-JP" altLang="en-US" sz="1400" b="1" kern="1600" spc="110" dirty="0" smtClean="0"/>
              <a:t>見守らなきゃ！</a:t>
            </a:r>
            <a:endParaRPr lang="ja-JP" altLang="en-US" sz="1400" b="1" kern="1600" spc="110" dirty="0"/>
          </a:p>
        </p:txBody>
      </p:sp>
      <p:sp>
        <p:nvSpPr>
          <p:cNvPr id="3" name="テキスト ボックス 2"/>
          <p:cNvSpPr txBox="1"/>
          <p:nvPr/>
        </p:nvSpPr>
        <p:spPr>
          <a:xfrm rot="20682493">
            <a:off x="2805189" y="3809115"/>
            <a:ext cx="245643" cy="256480"/>
          </a:xfrm>
          <a:prstGeom prst="rect">
            <a:avLst/>
          </a:prstGeom>
          <a:noFill/>
        </p:spPr>
        <p:txBody>
          <a:bodyPr vert="horz" wrap="square" lIns="0" tIns="0" rIns="0" bIns="0" rtlCol="0">
            <a:spAutoFit/>
          </a:bodyPr>
          <a:lstStyle/>
          <a:p>
            <a:pPr>
              <a:lnSpc>
                <a:spcPts val="2000"/>
              </a:lnSpc>
            </a:pPr>
            <a:r>
              <a:rPr kumimoji="1" lang="en-US" altLang="ja-JP" sz="900" kern="1600" dirty="0" smtClean="0"/>
              <a:t>※3</a:t>
            </a:r>
            <a:endParaRPr kumimoji="1" lang="ja-JP" altLang="en-US" sz="900" kern="1600" dirty="0" smtClean="0"/>
          </a:p>
        </p:txBody>
      </p:sp>
    </p:spTree>
    <p:extLst>
      <p:ext uri="{BB962C8B-B14F-4D97-AF65-F5344CB8AC3E}">
        <p14:creationId xmlns:p14="http://schemas.microsoft.com/office/powerpoint/2010/main" val="2205521923"/>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10"/>
  <p:tag name="MMPROD_UIDATA" val="&lt;database version=&quot;10.0&quot;&gt;&lt;object type=&quot;1&quot; unique_id=&quot;10001&quot;&gt;&lt;object type=&quot;2&quot; unique_id=&quot;11027&quot;&gt;&lt;object type=&quot;3&quot; unique_id=&quot;11028&quot;&gt;&lt;property id=&quot;20148&quot; value=&quot;5&quot;/&gt;&lt;property id=&quot;20300&quot; value=&quot;スライド 1&quot;/&gt;&lt;property id=&quot;20307&quot; value=&quot;256&quot;/&gt;&lt;/object&gt;&lt;object type=&quot;3&quot; unique_id=&quot;11029&quot;&gt;&lt;property id=&quot;20148&quot; value=&quot;5&quot;/&gt;&lt;property id=&quot;20300&quot; value=&quot;スライド 2&quot;/&gt;&lt;property id=&quot;20307&quot; value=&quot;257&quot;/&gt;&lt;/object&gt;&lt;/object&gt;&lt;object type=&quot;8&quot; unique_id=&quot;11033&quot;&gt;&lt;/object&gt;&lt;/object&gt;&lt;/database&gt;"/>
  <p:tag name="SECTOMILLISECCONVERTED" val="1"/>
</p:tagLst>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spPr>
      <a:bodyPr wrap="none" lIns="91440" tIns="45720" rIns="91440" bIns="45720">
        <a:spAutoFit/>
      </a:bodyPr>
      <a:lstStyle>
        <a:defPPr algn="ctr">
          <a:defRPr sz="5400" b="1" cap="none" spc="0" dirty="0">
            <a:ln w="25400">
              <a:solidFill>
                <a:schemeClr val="tx1"/>
              </a:solidFill>
              <a:prstDash val="solid"/>
            </a:ln>
            <a:solidFill>
              <a:schemeClr val="bg2">
                <a:tint val="85000"/>
                <a:satMod val="155000"/>
              </a:schemeClr>
            </a:solidFill>
            <a:effectLst>
              <a:outerShdw blurRad="41275" dist="20320" dir="1800000" algn="tl" rotWithShape="0">
                <a:srgbClr val="000000">
                  <a:alpha val="40000"/>
                </a:srgbClr>
              </a:outerShdw>
            </a:effectLst>
          </a:defRPr>
        </a:defPPr>
      </a:lstStyle>
    </a:spDef>
    <a:txDef>
      <a:spPr>
        <a:noFill/>
      </a:spPr>
      <a:bodyPr vert="eaVert" wrap="square" lIns="0" tIns="0" rIns="0" bIns="0" rtlCol="0">
        <a:spAutoFit/>
      </a:bodyPr>
      <a:lstStyle>
        <a:defPPr>
          <a:lnSpc>
            <a:spcPts val="2000"/>
          </a:lnSpc>
          <a:defRPr kumimoji="1" sz="3200" kern="1600" dirty="0" smtClean="0"/>
        </a:defPPr>
      </a:lstStyle>
    </a:txDef>
  </a:objectDefaults>
  <a:extraClrSchemeLst/>
</a:theme>
</file>

<file path=docProps/app.xml><?xml version="1.0" encoding="utf-8"?>
<Properties xmlns="http://schemas.openxmlformats.org/officeDocument/2006/extended-properties" xmlns:vt="http://schemas.openxmlformats.org/officeDocument/2006/docPropsVTypes">
  <TotalTime>357</TotalTime>
  <Words>398</Words>
  <Application>Microsoft Office PowerPoint</Application>
  <PresentationFormat>ユーザー設定</PresentationFormat>
  <Paragraphs>98</Paragraphs>
  <Slides>2</Slides>
  <Notes>0</Notes>
  <HiddenSlides>0</HiddenSlides>
  <MMClips>0</MMClips>
  <ScaleCrop>false</ScaleCrop>
  <HeadingPairs>
    <vt:vector size="4" baseType="variant">
      <vt:variant>
        <vt:lpstr>テーマ</vt:lpstr>
      </vt:variant>
      <vt:variant>
        <vt:i4>1</vt:i4>
      </vt:variant>
      <vt:variant>
        <vt:lpstr>スライド タイトル</vt:lpstr>
      </vt:variant>
      <vt:variant>
        <vt:i4>2</vt:i4>
      </vt:variant>
    </vt:vector>
  </HeadingPairs>
  <TitlesOfParts>
    <vt:vector size="3" baseType="lpstr">
      <vt:lpstr>Office ​​テーマ</vt:lpstr>
      <vt:lpstr>PowerPoint プレゼンテーション</vt:lpstr>
      <vt:lpstr>PowerPoint プレゼンテーション</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crestec</dc:creator>
  <cp:lastModifiedBy>crestec</cp:lastModifiedBy>
  <cp:revision>57</cp:revision>
  <cp:lastPrinted>2018-11-28T07:34:37Z</cp:lastPrinted>
  <dcterms:created xsi:type="dcterms:W3CDTF">2018-07-12T05:37:15Z</dcterms:created>
  <dcterms:modified xsi:type="dcterms:W3CDTF">2018-12-11T06:14:15Z</dcterms:modified>
</cp:coreProperties>
</file>