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png" ContentType="image/png"/>
  <Default Extension="rels" ContentType="application/vnd.openxmlformats-package.relationships+xml"/>
  <Default Extension="tmp" ContentType="image/p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 id="2147483676" r:id="rId3"/>
  </p:sldMasterIdLst>
  <p:notesMasterIdLst>
    <p:notesMasterId r:id="rId174"/>
  </p:notesMasterIdLst>
  <p:handoutMasterIdLst>
    <p:handoutMasterId r:id="rId175"/>
  </p:handoutMasterIdLst>
  <p:sldIdLst>
    <p:sldId id="354" r:id="rId4"/>
    <p:sldId id="355" r:id="rId5"/>
    <p:sldId id="398" r:id="rId6"/>
    <p:sldId id="2146847850" r:id="rId7"/>
    <p:sldId id="260" r:id="rId8"/>
    <p:sldId id="2146847851" r:id="rId9"/>
    <p:sldId id="257" r:id="rId10"/>
    <p:sldId id="2146847852" r:id="rId11"/>
    <p:sldId id="263" r:id="rId12"/>
    <p:sldId id="2146847853" r:id="rId13"/>
    <p:sldId id="2146847854" r:id="rId14"/>
    <p:sldId id="838" r:id="rId15"/>
    <p:sldId id="1050" r:id="rId16"/>
    <p:sldId id="1074" r:id="rId17"/>
    <p:sldId id="1094" r:id="rId18"/>
    <p:sldId id="2146847861" r:id="rId19"/>
    <p:sldId id="1092" r:id="rId20"/>
    <p:sldId id="2146847862" r:id="rId21"/>
    <p:sldId id="2146847863" r:id="rId22"/>
    <p:sldId id="1076" r:id="rId23"/>
    <p:sldId id="1077" r:id="rId24"/>
    <p:sldId id="1078" r:id="rId25"/>
    <p:sldId id="1079" r:id="rId26"/>
    <p:sldId id="1080" r:id="rId27"/>
    <p:sldId id="1081" r:id="rId28"/>
    <p:sldId id="845" r:id="rId29"/>
    <p:sldId id="932" r:id="rId30"/>
    <p:sldId id="933" r:id="rId31"/>
    <p:sldId id="934" r:id="rId32"/>
    <p:sldId id="846" r:id="rId33"/>
    <p:sldId id="927" r:id="rId34"/>
    <p:sldId id="928" r:id="rId35"/>
    <p:sldId id="929" r:id="rId36"/>
    <p:sldId id="930" r:id="rId37"/>
    <p:sldId id="931" r:id="rId38"/>
    <p:sldId id="1010" r:id="rId39"/>
    <p:sldId id="1128" r:id="rId40"/>
    <p:sldId id="1129" r:id="rId41"/>
    <p:sldId id="2146847846" r:id="rId42"/>
    <p:sldId id="2146847847" r:id="rId43"/>
    <p:sldId id="2146847848" r:id="rId44"/>
    <p:sldId id="3165" r:id="rId45"/>
    <p:sldId id="2146847849" r:id="rId46"/>
    <p:sldId id="428" r:id="rId47"/>
    <p:sldId id="841" r:id="rId48"/>
    <p:sldId id="935" r:id="rId49"/>
    <p:sldId id="687" r:id="rId50"/>
    <p:sldId id="939" r:id="rId51"/>
    <p:sldId id="940" r:id="rId52"/>
    <p:sldId id="941" r:id="rId53"/>
    <p:sldId id="942" r:id="rId54"/>
    <p:sldId id="943" r:id="rId55"/>
    <p:sldId id="944" r:id="rId56"/>
    <p:sldId id="699" r:id="rId57"/>
    <p:sldId id="700" r:id="rId58"/>
    <p:sldId id="945" r:id="rId59"/>
    <p:sldId id="946" r:id="rId60"/>
    <p:sldId id="947" r:id="rId61"/>
    <p:sldId id="948" r:id="rId62"/>
    <p:sldId id="949" r:id="rId63"/>
    <p:sldId id="842" r:id="rId64"/>
    <p:sldId id="950" r:id="rId65"/>
    <p:sldId id="951" r:id="rId66"/>
    <p:sldId id="952" r:id="rId67"/>
    <p:sldId id="953" r:id="rId68"/>
    <p:sldId id="954" r:id="rId69"/>
    <p:sldId id="955" r:id="rId70"/>
    <p:sldId id="956" r:id="rId71"/>
    <p:sldId id="957" r:id="rId72"/>
    <p:sldId id="958" r:id="rId73"/>
    <p:sldId id="959" r:id="rId74"/>
    <p:sldId id="960" r:id="rId75"/>
    <p:sldId id="961" r:id="rId76"/>
    <p:sldId id="962" r:id="rId77"/>
    <p:sldId id="963" r:id="rId78"/>
    <p:sldId id="964" r:id="rId79"/>
    <p:sldId id="965" r:id="rId80"/>
    <p:sldId id="966" r:id="rId81"/>
    <p:sldId id="967" r:id="rId82"/>
    <p:sldId id="968" r:id="rId83"/>
    <p:sldId id="969" r:id="rId84"/>
    <p:sldId id="970" r:id="rId85"/>
    <p:sldId id="971" r:id="rId86"/>
    <p:sldId id="972" r:id="rId87"/>
    <p:sldId id="973" r:id="rId88"/>
    <p:sldId id="974" r:id="rId89"/>
    <p:sldId id="975" r:id="rId90"/>
    <p:sldId id="976" r:id="rId91"/>
    <p:sldId id="977" r:id="rId92"/>
    <p:sldId id="978" r:id="rId93"/>
    <p:sldId id="791" r:id="rId94"/>
    <p:sldId id="979" r:id="rId95"/>
    <p:sldId id="1088" r:id="rId96"/>
    <p:sldId id="2146847858" r:id="rId97"/>
    <p:sldId id="1091" r:id="rId98"/>
    <p:sldId id="981" r:id="rId99"/>
    <p:sldId id="1107" r:id="rId100"/>
    <p:sldId id="1126" r:id="rId101"/>
    <p:sldId id="2146847860" r:id="rId102"/>
    <p:sldId id="259" r:id="rId103"/>
    <p:sldId id="266" r:id="rId104"/>
    <p:sldId id="268" r:id="rId105"/>
    <p:sldId id="272" r:id="rId106"/>
    <p:sldId id="273" r:id="rId107"/>
    <p:sldId id="982" r:id="rId108"/>
    <p:sldId id="2146847859" r:id="rId109"/>
    <p:sldId id="983" r:id="rId110"/>
    <p:sldId id="1127" r:id="rId111"/>
    <p:sldId id="984" r:id="rId112"/>
    <p:sldId id="985" r:id="rId113"/>
    <p:sldId id="986" r:id="rId114"/>
    <p:sldId id="987" r:id="rId115"/>
    <p:sldId id="988" r:id="rId116"/>
    <p:sldId id="989" r:id="rId117"/>
    <p:sldId id="990" r:id="rId118"/>
    <p:sldId id="991" r:id="rId119"/>
    <p:sldId id="992" r:id="rId120"/>
    <p:sldId id="993" r:id="rId121"/>
    <p:sldId id="994" r:id="rId122"/>
    <p:sldId id="995" r:id="rId123"/>
    <p:sldId id="996" r:id="rId124"/>
    <p:sldId id="997" r:id="rId125"/>
    <p:sldId id="998" r:id="rId126"/>
    <p:sldId id="999" r:id="rId127"/>
    <p:sldId id="1000" r:id="rId128"/>
    <p:sldId id="1001" r:id="rId129"/>
    <p:sldId id="1002" r:id="rId130"/>
    <p:sldId id="1003" r:id="rId131"/>
    <p:sldId id="1006" r:id="rId132"/>
    <p:sldId id="1007" r:id="rId133"/>
    <p:sldId id="2146847856" r:id="rId134"/>
    <p:sldId id="2146847857" r:id="rId135"/>
    <p:sldId id="1109" r:id="rId136"/>
    <p:sldId id="1110" r:id="rId137"/>
    <p:sldId id="1111" r:id="rId138"/>
    <p:sldId id="1112" r:id="rId139"/>
    <p:sldId id="1113" r:id="rId140"/>
    <p:sldId id="1012" r:id="rId141"/>
    <p:sldId id="2146847864" r:id="rId142"/>
    <p:sldId id="2146847865" r:id="rId143"/>
    <p:sldId id="2146847866" r:id="rId144"/>
    <p:sldId id="2146847867" r:id="rId145"/>
    <p:sldId id="2146847868" r:id="rId146"/>
    <p:sldId id="1119" r:id="rId147"/>
    <p:sldId id="1120" r:id="rId148"/>
    <p:sldId id="1121" r:id="rId149"/>
    <p:sldId id="2146847869" r:id="rId150"/>
    <p:sldId id="1123" r:id="rId151"/>
    <p:sldId id="1020" r:id="rId152"/>
    <p:sldId id="1021" r:id="rId153"/>
    <p:sldId id="1022" r:id="rId154"/>
    <p:sldId id="1090" r:id="rId155"/>
    <p:sldId id="1055" r:id="rId156"/>
    <p:sldId id="1063" r:id="rId157"/>
    <p:sldId id="1084" r:id="rId158"/>
    <p:sldId id="1085" r:id="rId159"/>
    <p:sldId id="1086" r:id="rId160"/>
    <p:sldId id="1087" r:id="rId161"/>
    <p:sldId id="1030" r:id="rId162"/>
    <p:sldId id="1031" r:id="rId163"/>
    <p:sldId id="1032" r:id="rId164"/>
    <p:sldId id="1033" r:id="rId165"/>
    <p:sldId id="1034" r:id="rId166"/>
    <p:sldId id="1035" r:id="rId167"/>
    <p:sldId id="1036" r:id="rId168"/>
    <p:sldId id="1037" r:id="rId169"/>
    <p:sldId id="1038" r:id="rId170"/>
    <p:sldId id="2146847870" r:id="rId171"/>
    <p:sldId id="1040" r:id="rId172"/>
    <p:sldId id="1041" r:id="rId173"/>
  </p:sldIdLst>
  <p:sldSz cx="9144000" cy="6858000" type="screen4x3"/>
  <p:notesSz cx="6735763" cy="9866313"/>
  <p:defaultTextStyle>
    <a:defPPr>
      <a:defRPr lang="ja-JP"/>
    </a:defPPr>
    <a:lvl1pPr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1pPr>
    <a:lvl2pPr marL="4572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kern="1200">
        <a:solidFill>
          <a:schemeClr val="tx1"/>
        </a:solidFill>
        <a:latin typeface="Arial" pitchFamily="34" charset="0"/>
        <a:ea typeface="ＭＳ Ｐゴシック" pitchFamily="50" charset="-128"/>
        <a:cs typeface="+mn-cs"/>
      </a:defRPr>
    </a:lvl9pPr>
  </p:defaultTextStyle>
  <p:extLst>
    <p:ext uri="{EFAFB233-063F-42B5-8137-9DF3F51BA10A}">
      <p15:sldGuideLst xmlns:p15="http://schemas.microsoft.com/office/powerpoint/2012/main">
        <p15:guide id="1" orient="horz" pos="1706">
          <p15:clr>
            <a:srgbClr val="A4A3A4"/>
          </p15:clr>
        </p15:guide>
        <p15:guide id="2" pos="2880">
          <p15:clr>
            <a:srgbClr val="A4A3A4"/>
          </p15:clr>
        </p15:guide>
      </p15:sldGuideLst>
    </p:ext>
    <p:ext uri="{2D200454-40CA-4A62-9FC3-DE9A4176ACB9}">
      <p15:notesGuideLst xmlns:p15="http://schemas.microsoft.com/office/powerpoint/2012/main">
        <p15:guide id="1" orient="horz" pos="3108" userDrawn="1">
          <p15:clr>
            <a:srgbClr val="A4A3A4"/>
          </p15:clr>
        </p15:guide>
        <p15:guide id="2" pos="2123"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66"/>
    <a:srgbClr val="FFCCCC"/>
    <a:srgbClr val="FFCC99"/>
    <a:srgbClr val="66FF33"/>
    <a:srgbClr val="CC99FF"/>
    <a:srgbClr val="C0C0C0"/>
    <a:srgbClr val="CC66FF"/>
    <a:srgbClr val="FF66CC"/>
    <a:srgbClr val="FF99FF"/>
    <a:srgbClr val="99FF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856" autoAdjust="0"/>
    <p:restoredTop sz="82515" autoAdjust="0"/>
  </p:normalViewPr>
  <p:slideViewPr>
    <p:cSldViewPr>
      <p:cViewPr varScale="1">
        <p:scale>
          <a:sx n="87" d="100"/>
          <a:sy n="87" d="100"/>
        </p:scale>
        <p:origin x="1674" y="60"/>
      </p:cViewPr>
      <p:guideLst>
        <p:guide orient="horz" pos="1706"/>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40" d="100"/>
          <a:sy n="40" d="100"/>
        </p:scale>
        <p:origin x="2080" y="52"/>
      </p:cViewPr>
      <p:guideLst>
        <p:guide orient="horz" pos="3108"/>
        <p:guide pos="2123"/>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4.xml"/><Relationship Id="rId21" Type="http://schemas.openxmlformats.org/officeDocument/2006/relationships/slide" Target="slides/slide18.xml"/><Relationship Id="rId42" Type="http://schemas.openxmlformats.org/officeDocument/2006/relationships/slide" Target="slides/slide39.xml"/><Relationship Id="rId63" Type="http://schemas.openxmlformats.org/officeDocument/2006/relationships/slide" Target="slides/slide60.xml"/><Relationship Id="rId84" Type="http://schemas.openxmlformats.org/officeDocument/2006/relationships/slide" Target="slides/slide81.xml"/><Relationship Id="rId138" Type="http://schemas.openxmlformats.org/officeDocument/2006/relationships/slide" Target="slides/slide135.xml"/><Relationship Id="rId159" Type="http://schemas.openxmlformats.org/officeDocument/2006/relationships/slide" Target="slides/slide156.xml"/><Relationship Id="rId170" Type="http://schemas.openxmlformats.org/officeDocument/2006/relationships/slide" Target="slides/slide167.xml"/><Relationship Id="rId107" Type="http://schemas.openxmlformats.org/officeDocument/2006/relationships/slide" Target="slides/slide104.xml"/><Relationship Id="rId11" Type="http://schemas.openxmlformats.org/officeDocument/2006/relationships/slide" Target="slides/slide8.xml"/><Relationship Id="rId32" Type="http://schemas.openxmlformats.org/officeDocument/2006/relationships/slide" Target="slides/slide29.xml"/><Relationship Id="rId53" Type="http://schemas.openxmlformats.org/officeDocument/2006/relationships/slide" Target="slides/slide50.xml"/><Relationship Id="rId74" Type="http://schemas.openxmlformats.org/officeDocument/2006/relationships/slide" Target="slides/slide71.xml"/><Relationship Id="rId128" Type="http://schemas.openxmlformats.org/officeDocument/2006/relationships/slide" Target="slides/slide125.xml"/><Relationship Id="rId149" Type="http://schemas.openxmlformats.org/officeDocument/2006/relationships/slide" Target="slides/slide146.xml"/><Relationship Id="rId5" Type="http://schemas.openxmlformats.org/officeDocument/2006/relationships/slide" Target="slides/slide2.xml"/><Relationship Id="rId95" Type="http://schemas.openxmlformats.org/officeDocument/2006/relationships/slide" Target="slides/slide92.xml"/><Relationship Id="rId160" Type="http://schemas.openxmlformats.org/officeDocument/2006/relationships/slide" Target="slides/slide157.xml"/><Relationship Id="rId22" Type="http://schemas.openxmlformats.org/officeDocument/2006/relationships/slide" Target="slides/slide19.xml"/><Relationship Id="rId43" Type="http://schemas.openxmlformats.org/officeDocument/2006/relationships/slide" Target="slides/slide40.xml"/><Relationship Id="rId64" Type="http://schemas.openxmlformats.org/officeDocument/2006/relationships/slide" Target="slides/slide61.xml"/><Relationship Id="rId118" Type="http://schemas.openxmlformats.org/officeDocument/2006/relationships/slide" Target="slides/slide115.xml"/><Relationship Id="rId139" Type="http://schemas.openxmlformats.org/officeDocument/2006/relationships/slide" Target="slides/slide136.xml"/><Relationship Id="rId85" Type="http://schemas.openxmlformats.org/officeDocument/2006/relationships/slide" Target="slides/slide82.xml"/><Relationship Id="rId150" Type="http://schemas.openxmlformats.org/officeDocument/2006/relationships/slide" Target="slides/slide147.xml"/><Relationship Id="rId171" Type="http://schemas.openxmlformats.org/officeDocument/2006/relationships/slide" Target="slides/slide168.xml"/><Relationship Id="rId12" Type="http://schemas.openxmlformats.org/officeDocument/2006/relationships/slide" Target="slides/slide9.xml"/><Relationship Id="rId33" Type="http://schemas.openxmlformats.org/officeDocument/2006/relationships/slide" Target="slides/slide30.xml"/><Relationship Id="rId108" Type="http://schemas.openxmlformats.org/officeDocument/2006/relationships/slide" Target="slides/slide105.xml"/><Relationship Id="rId129" Type="http://schemas.openxmlformats.org/officeDocument/2006/relationships/slide" Target="slides/slide126.xml"/><Relationship Id="rId54" Type="http://schemas.openxmlformats.org/officeDocument/2006/relationships/slide" Target="slides/slide51.xml"/><Relationship Id="rId75" Type="http://schemas.openxmlformats.org/officeDocument/2006/relationships/slide" Target="slides/slide72.xml"/><Relationship Id="rId96" Type="http://schemas.openxmlformats.org/officeDocument/2006/relationships/slide" Target="slides/slide93.xml"/><Relationship Id="rId140" Type="http://schemas.openxmlformats.org/officeDocument/2006/relationships/slide" Target="slides/slide137.xml"/><Relationship Id="rId161" Type="http://schemas.openxmlformats.org/officeDocument/2006/relationships/slide" Target="slides/slide158.xml"/><Relationship Id="rId6" Type="http://schemas.openxmlformats.org/officeDocument/2006/relationships/slide" Target="slides/slide3.xml"/><Relationship Id="rId23" Type="http://schemas.openxmlformats.org/officeDocument/2006/relationships/slide" Target="slides/slide20.xml"/><Relationship Id="rId28" Type="http://schemas.openxmlformats.org/officeDocument/2006/relationships/slide" Target="slides/slide25.xml"/><Relationship Id="rId49" Type="http://schemas.openxmlformats.org/officeDocument/2006/relationships/slide" Target="slides/slide46.xml"/><Relationship Id="rId114" Type="http://schemas.openxmlformats.org/officeDocument/2006/relationships/slide" Target="slides/slide111.xml"/><Relationship Id="rId119" Type="http://schemas.openxmlformats.org/officeDocument/2006/relationships/slide" Target="slides/slide116.xml"/><Relationship Id="rId44" Type="http://schemas.openxmlformats.org/officeDocument/2006/relationships/slide" Target="slides/slide41.xml"/><Relationship Id="rId60" Type="http://schemas.openxmlformats.org/officeDocument/2006/relationships/slide" Target="slides/slide57.xml"/><Relationship Id="rId65" Type="http://schemas.openxmlformats.org/officeDocument/2006/relationships/slide" Target="slides/slide62.xml"/><Relationship Id="rId81" Type="http://schemas.openxmlformats.org/officeDocument/2006/relationships/slide" Target="slides/slide78.xml"/><Relationship Id="rId86" Type="http://schemas.openxmlformats.org/officeDocument/2006/relationships/slide" Target="slides/slide83.xml"/><Relationship Id="rId130" Type="http://schemas.openxmlformats.org/officeDocument/2006/relationships/slide" Target="slides/slide127.xml"/><Relationship Id="rId135" Type="http://schemas.openxmlformats.org/officeDocument/2006/relationships/slide" Target="slides/slide132.xml"/><Relationship Id="rId151" Type="http://schemas.openxmlformats.org/officeDocument/2006/relationships/slide" Target="slides/slide148.xml"/><Relationship Id="rId156" Type="http://schemas.openxmlformats.org/officeDocument/2006/relationships/slide" Target="slides/slide153.xml"/><Relationship Id="rId177" Type="http://schemas.openxmlformats.org/officeDocument/2006/relationships/viewProps" Target="viewProps.xml"/><Relationship Id="rId172" Type="http://schemas.openxmlformats.org/officeDocument/2006/relationships/slide" Target="slides/slide169.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slide" Target="slides/slide10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120" Type="http://schemas.openxmlformats.org/officeDocument/2006/relationships/slide" Target="slides/slide117.xml"/><Relationship Id="rId125" Type="http://schemas.openxmlformats.org/officeDocument/2006/relationships/slide" Target="slides/slide122.xml"/><Relationship Id="rId141" Type="http://schemas.openxmlformats.org/officeDocument/2006/relationships/slide" Target="slides/slide138.xml"/><Relationship Id="rId146" Type="http://schemas.openxmlformats.org/officeDocument/2006/relationships/slide" Target="slides/slide143.xml"/><Relationship Id="rId167" Type="http://schemas.openxmlformats.org/officeDocument/2006/relationships/slide" Target="slides/slide164.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162" Type="http://schemas.openxmlformats.org/officeDocument/2006/relationships/slide" Target="slides/slide159.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slide" Target="slides/slide107.xml"/><Relationship Id="rId115" Type="http://schemas.openxmlformats.org/officeDocument/2006/relationships/slide" Target="slides/slide112.xml"/><Relationship Id="rId131" Type="http://schemas.openxmlformats.org/officeDocument/2006/relationships/slide" Target="slides/slide128.xml"/><Relationship Id="rId136" Type="http://schemas.openxmlformats.org/officeDocument/2006/relationships/slide" Target="slides/slide133.xml"/><Relationship Id="rId157" Type="http://schemas.openxmlformats.org/officeDocument/2006/relationships/slide" Target="slides/slide154.xml"/><Relationship Id="rId178" Type="http://schemas.openxmlformats.org/officeDocument/2006/relationships/theme" Target="theme/theme1.xml"/><Relationship Id="rId61" Type="http://schemas.openxmlformats.org/officeDocument/2006/relationships/slide" Target="slides/slide58.xml"/><Relationship Id="rId82" Type="http://schemas.openxmlformats.org/officeDocument/2006/relationships/slide" Target="slides/slide79.xml"/><Relationship Id="rId152" Type="http://schemas.openxmlformats.org/officeDocument/2006/relationships/slide" Target="slides/slide149.xml"/><Relationship Id="rId173" Type="http://schemas.openxmlformats.org/officeDocument/2006/relationships/slide" Target="slides/slide170.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126" Type="http://schemas.openxmlformats.org/officeDocument/2006/relationships/slide" Target="slides/slide123.xml"/><Relationship Id="rId147" Type="http://schemas.openxmlformats.org/officeDocument/2006/relationships/slide" Target="slides/slide144.xml"/><Relationship Id="rId168" Type="http://schemas.openxmlformats.org/officeDocument/2006/relationships/slide" Target="slides/slide165.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slide" Target="slides/slide90.xml"/><Relationship Id="rId98" Type="http://schemas.openxmlformats.org/officeDocument/2006/relationships/slide" Target="slides/slide95.xml"/><Relationship Id="rId121" Type="http://schemas.openxmlformats.org/officeDocument/2006/relationships/slide" Target="slides/slide118.xml"/><Relationship Id="rId142" Type="http://schemas.openxmlformats.org/officeDocument/2006/relationships/slide" Target="slides/slide139.xml"/><Relationship Id="rId163" Type="http://schemas.openxmlformats.org/officeDocument/2006/relationships/slide" Target="slides/slide160.xml"/><Relationship Id="rId3" Type="http://schemas.openxmlformats.org/officeDocument/2006/relationships/slideMaster" Target="slideMasters/slideMaster3.xml"/><Relationship Id="rId25" Type="http://schemas.openxmlformats.org/officeDocument/2006/relationships/slide" Target="slides/slide22.xml"/><Relationship Id="rId46" Type="http://schemas.openxmlformats.org/officeDocument/2006/relationships/slide" Target="slides/slide43.xml"/><Relationship Id="rId67" Type="http://schemas.openxmlformats.org/officeDocument/2006/relationships/slide" Target="slides/slide64.xml"/><Relationship Id="rId116" Type="http://schemas.openxmlformats.org/officeDocument/2006/relationships/slide" Target="slides/slide113.xml"/><Relationship Id="rId137" Type="http://schemas.openxmlformats.org/officeDocument/2006/relationships/slide" Target="slides/slide134.xml"/><Relationship Id="rId158" Type="http://schemas.openxmlformats.org/officeDocument/2006/relationships/slide" Target="slides/slide155.xml"/><Relationship Id="rId20" Type="http://schemas.openxmlformats.org/officeDocument/2006/relationships/slide" Target="slides/slide17.xml"/><Relationship Id="rId41" Type="http://schemas.openxmlformats.org/officeDocument/2006/relationships/slide" Target="slides/slide38.xml"/><Relationship Id="rId62" Type="http://schemas.openxmlformats.org/officeDocument/2006/relationships/slide" Target="slides/slide59.xml"/><Relationship Id="rId83" Type="http://schemas.openxmlformats.org/officeDocument/2006/relationships/slide" Target="slides/slide80.xml"/><Relationship Id="rId88" Type="http://schemas.openxmlformats.org/officeDocument/2006/relationships/slide" Target="slides/slide85.xml"/><Relationship Id="rId111" Type="http://schemas.openxmlformats.org/officeDocument/2006/relationships/slide" Target="slides/slide108.xml"/><Relationship Id="rId132" Type="http://schemas.openxmlformats.org/officeDocument/2006/relationships/slide" Target="slides/slide129.xml"/><Relationship Id="rId153" Type="http://schemas.openxmlformats.org/officeDocument/2006/relationships/slide" Target="slides/slide150.xml"/><Relationship Id="rId174" Type="http://schemas.openxmlformats.org/officeDocument/2006/relationships/notesMaster" Target="notesMasters/notesMaster1.xml"/><Relationship Id="rId179" Type="http://schemas.openxmlformats.org/officeDocument/2006/relationships/tableStyles" Target="tableStyles.xml"/><Relationship Id="rId15" Type="http://schemas.openxmlformats.org/officeDocument/2006/relationships/slide" Target="slides/slide12.xml"/><Relationship Id="rId36" Type="http://schemas.openxmlformats.org/officeDocument/2006/relationships/slide" Target="slides/slide33.xml"/><Relationship Id="rId57" Type="http://schemas.openxmlformats.org/officeDocument/2006/relationships/slide" Target="slides/slide54.xml"/><Relationship Id="rId106" Type="http://schemas.openxmlformats.org/officeDocument/2006/relationships/slide" Target="slides/slide103.xml"/><Relationship Id="rId127" Type="http://schemas.openxmlformats.org/officeDocument/2006/relationships/slide" Target="slides/slide124.xml"/><Relationship Id="rId10" Type="http://schemas.openxmlformats.org/officeDocument/2006/relationships/slide" Target="slides/slide7.xml"/><Relationship Id="rId31" Type="http://schemas.openxmlformats.org/officeDocument/2006/relationships/slide" Target="slides/slide28.xml"/><Relationship Id="rId52" Type="http://schemas.openxmlformats.org/officeDocument/2006/relationships/slide" Target="slides/slide49.xml"/><Relationship Id="rId73" Type="http://schemas.openxmlformats.org/officeDocument/2006/relationships/slide" Target="slides/slide70.xml"/><Relationship Id="rId78" Type="http://schemas.openxmlformats.org/officeDocument/2006/relationships/slide" Target="slides/slide75.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122" Type="http://schemas.openxmlformats.org/officeDocument/2006/relationships/slide" Target="slides/slide119.xml"/><Relationship Id="rId143" Type="http://schemas.openxmlformats.org/officeDocument/2006/relationships/slide" Target="slides/slide140.xml"/><Relationship Id="rId148" Type="http://schemas.openxmlformats.org/officeDocument/2006/relationships/slide" Target="slides/slide145.xml"/><Relationship Id="rId164" Type="http://schemas.openxmlformats.org/officeDocument/2006/relationships/slide" Target="slides/slide161.xml"/><Relationship Id="rId169" Type="http://schemas.openxmlformats.org/officeDocument/2006/relationships/slide" Target="slides/slide166.xml"/><Relationship Id="rId4" Type="http://schemas.openxmlformats.org/officeDocument/2006/relationships/slide" Target="slides/slide1.xml"/><Relationship Id="rId9" Type="http://schemas.openxmlformats.org/officeDocument/2006/relationships/slide" Target="slides/slide6.xml"/><Relationship Id="rId26" Type="http://schemas.openxmlformats.org/officeDocument/2006/relationships/slide" Target="slides/slide23.xml"/><Relationship Id="rId47" Type="http://schemas.openxmlformats.org/officeDocument/2006/relationships/slide" Target="slides/slide44.xml"/><Relationship Id="rId68" Type="http://schemas.openxmlformats.org/officeDocument/2006/relationships/slide" Target="slides/slide65.xml"/><Relationship Id="rId89" Type="http://schemas.openxmlformats.org/officeDocument/2006/relationships/slide" Target="slides/slide86.xml"/><Relationship Id="rId112" Type="http://schemas.openxmlformats.org/officeDocument/2006/relationships/slide" Target="slides/slide109.xml"/><Relationship Id="rId133" Type="http://schemas.openxmlformats.org/officeDocument/2006/relationships/slide" Target="slides/slide130.xml"/><Relationship Id="rId154" Type="http://schemas.openxmlformats.org/officeDocument/2006/relationships/slide" Target="slides/slide151.xml"/><Relationship Id="rId175" Type="http://schemas.openxmlformats.org/officeDocument/2006/relationships/handoutMaster" Target="handoutMasters/handoutMaster1.xml"/><Relationship Id="rId16" Type="http://schemas.openxmlformats.org/officeDocument/2006/relationships/slide" Target="slides/slide13.xml"/><Relationship Id="rId37" Type="http://schemas.openxmlformats.org/officeDocument/2006/relationships/slide" Target="slides/slide34.xml"/><Relationship Id="rId58" Type="http://schemas.openxmlformats.org/officeDocument/2006/relationships/slide" Target="slides/slide55.xml"/><Relationship Id="rId79" Type="http://schemas.openxmlformats.org/officeDocument/2006/relationships/slide" Target="slides/slide76.xml"/><Relationship Id="rId102" Type="http://schemas.openxmlformats.org/officeDocument/2006/relationships/slide" Target="slides/slide99.xml"/><Relationship Id="rId123" Type="http://schemas.openxmlformats.org/officeDocument/2006/relationships/slide" Target="slides/slide120.xml"/><Relationship Id="rId144" Type="http://schemas.openxmlformats.org/officeDocument/2006/relationships/slide" Target="slides/slide141.xml"/><Relationship Id="rId90" Type="http://schemas.openxmlformats.org/officeDocument/2006/relationships/slide" Target="slides/slide87.xml"/><Relationship Id="rId165" Type="http://schemas.openxmlformats.org/officeDocument/2006/relationships/slide" Target="slides/slide162.xml"/><Relationship Id="rId27" Type="http://schemas.openxmlformats.org/officeDocument/2006/relationships/slide" Target="slides/slide24.xml"/><Relationship Id="rId48" Type="http://schemas.openxmlformats.org/officeDocument/2006/relationships/slide" Target="slides/slide45.xml"/><Relationship Id="rId69" Type="http://schemas.openxmlformats.org/officeDocument/2006/relationships/slide" Target="slides/slide66.xml"/><Relationship Id="rId113" Type="http://schemas.openxmlformats.org/officeDocument/2006/relationships/slide" Target="slides/slide110.xml"/><Relationship Id="rId134" Type="http://schemas.openxmlformats.org/officeDocument/2006/relationships/slide" Target="slides/slide131.xml"/><Relationship Id="rId80" Type="http://schemas.openxmlformats.org/officeDocument/2006/relationships/slide" Target="slides/slide77.xml"/><Relationship Id="rId155" Type="http://schemas.openxmlformats.org/officeDocument/2006/relationships/slide" Target="slides/slide152.xml"/><Relationship Id="rId176" Type="http://schemas.openxmlformats.org/officeDocument/2006/relationships/presProps" Target="presProps.xml"/><Relationship Id="rId17" Type="http://schemas.openxmlformats.org/officeDocument/2006/relationships/slide" Target="slides/slide14.xml"/><Relationship Id="rId38" Type="http://schemas.openxmlformats.org/officeDocument/2006/relationships/slide" Target="slides/slide35.xml"/><Relationship Id="rId59" Type="http://schemas.openxmlformats.org/officeDocument/2006/relationships/slide" Target="slides/slide56.xml"/><Relationship Id="rId103" Type="http://schemas.openxmlformats.org/officeDocument/2006/relationships/slide" Target="slides/slide100.xml"/><Relationship Id="rId124" Type="http://schemas.openxmlformats.org/officeDocument/2006/relationships/slide" Target="slides/slide121.xml"/><Relationship Id="rId70" Type="http://schemas.openxmlformats.org/officeDocument/2006/relationships/slide" Target="slides/slide67.xml"/><Relationship Id="rId91" Type="http://schemas.openxmlformats.org/officeDocument/2006/relationships/slide" Target="slides/slide88.xml"/><Relationship Id="rId145" Type="http://schemas.openxmlformats.org/officeDocument/2006/relationships/slide" Target="slides/slide142.xml"/><Relationship Id="rId166" Type="http://schemas.openxmlformats.org/officeDocument/2006/relationships/slide" Target="slides/slide163.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openxmlformats.org/officeDocument/2006/relationships/oleObject" Target="https://d.docs.live.net/1801d4ea82e02e2f/06_%20&#12493;&#12483;&#12488;&#31038;&#20250;&#12398;&#27497;&#12365;&#26041;/&#35686;&#23519;&#24193;.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1238991005018421E-2"/>
          <c:y val="9.9890739042708843E-2"/>
          <c:w val="0.90268870482571517"/>
          <c:h val="0.78475446529230519"/>
        </c:manualLayout>
      </c:layout>
      <c:barChart>
        <c:barDir val="col"/>
        <c:grouping val="stacked"/>
        <c:varyColors val="0"/>
        <c:ser>
          <c:idx val="0"/>
          <c:order val="0"/>
          <c:tx>
            <c:strRef>
              <c:f>[警察庁.xlsx]Sheet1!$A$78</c:f>
              <c:strCache>
                <c:ptCount val="1"/>
                <c:pt idx="0">
                  <c:v>利用なし</c:v>
                </c:pt>
              </c:strCache>
            </c:strRef>
          </c:tx>
          <c:spPr>
            <a:solidFill>
              <a:schemeClr val="accent1">
                <a:lumMod val="60000"/>
                <a:lumOff val="40000"/>
              </a:schemeClr>
            </a:solidFill>
            <a:ln>
              <a:noFill/>
            </a:ln>
            <a:effectLst/>
          </c:spPr>
          <c:invertIfNegative val="0"/>
          <c:cat>
            <c:strRef>
              <c:f>[警察庁.xlsx]Sheet1!$B$77:$O$77</c:f>
              <c:strCache>
                <c:ptCount val="14"/>
                <c:pt idx="0">
                  <c:v>H22</c:v>
                </c:pt>
                <c:pt idx="1">
                  <c:v>H23年</c:v>
                </c:pt>
                <c:pt idx="2">
                  <c:v>H24年</c:v>
                </c:pt>
                <c:pt idx="3">
                  <c:v>H25年</c:v>
                </c:pt>
                <c:pt idx="4">
                  <c:v>H26年</c:v>
                </c:pt>
                <c:pt idx="5">
                  <c:v>H27年</c:v>
                </c:pt>
                <c:pt idx="6">
                  <c:v>H28年</c:v>
                </c:pt>
                <c:pt idx="7">
                  <c:v>H29年</c:v>
                </c:pt>
                <c:pt idx="8">
                  <c:v>H30年</c:v>
                </c:pt>
                <c:pt idx="9">
                  <c:v>R1年</c:v>
                </c:pt>
                <c:pt idx="10">
                  <c:v>R2年</c:v>
                </c:pt>
                <c:pt idx="11">
                  <c:v>R3年</c:v>
                </c:pt>
                <c:pt idx="12">
                  <c:v>R4年</c:v>
                </c:pt>
                <c:pt idx="13">
                  <c:v>R5年</c:v>
                </c:pt>
              </c:strCache>
            </c:strRef>
          </c:cat>
          <c:val>
            <c:numRef>
              <c:f>[警察庁.xlsx]Sheet1!$B$78:$O$78</c:f>
              <c:numCache>
                <c:formatCode>0%</c:formatCode>
                <c:ptCount val="14"/>
                <c:pt idx="0">
                  <c:v>0.96577017114914421</c:v>
                </c:pt>
                <c:pt idx="1">
                  <c:v>0.91764705882352937</c:v>
                </c:pt>
                <c:pt idx="2">
                  <c:v>0.93096646942800787</c:v>
                </c:pt>
                <c:pt idx="3">
                  <c:v>0.94728434504792336</c:v>
                </c:pt>
                <c:pt idx="4">
                  <c:v>0.95310344827586202</c:v>
                </c:pt>
                <c:pt idx="5">
                  <c:v>0.94764397905759157</c:v>
                </c:pt>
                <c:pt idx="6">
                  <c:v>0.88191126279863485</c:v>
                </c:pt>
                <c:pt idx="7">
                  <c:v>0.91558441558441561</c:v>
                </c:pt>
                <c:pt idx="8">
                  <c:v>0.88005131494547784</c:v>
                </c:pt>
                <c:pt idx="9">
                  <c:v>0.86527293844367015</c:v>
                </c:pt>
                <c:pt idx="10">
                  <c:v>0.85490877497827977</c:v>
                </c:pt>
                <c:pt idx="11">
                  <c:v>0.90248075278015394</c:v>
                </c:pt>
                <c:pt idx="12">
                  <c:v>0.88073394495412849</c:v>
                </c:pt>
                <c:pt idx="13">
                  <c:v>0.89397089397089402</c:v>
                </c:pt>
              </c:numCache>
            </c:numRef>
          </c:val>
          <c:extLst>
            <c:ext xmlns:c16="http://schemas.microsoft.com/office/drawing/2014/chart" uri="{C3380CC4-5D6E-409C-BE32-E72D297353CC}">
              <c16:uniqueId val="{00000000-FE6A-49A3-BE2F-3CD940266CA7}"/>
            </c:ext>
          </c:extLst>
        </c:ser>
        <c:ser>
          <c:idx val="1"/>
          <c:order val="1"/>
          <c:tx>
            <c:strRef>
              <c:f>[警察庁.xlsx]Sheet1!$A$79</c:f>
              <c:strCache>
                <c:ptCount val="1"/>
                <c:pt idx="0">
                  <c:v>利用あり</c:v>
                </c:pt>
              </c:strCache>
            </c:strRef>
          </c:tx>
          <c:spPr>
            <a:solidFill>
              <a:schemeClr val="accent2">
                <a:lumMod val="75000"/>
              </a:schemeClr>
            </a:solidFill>
            <a:ln>
              <a:noFill/>
            </a:ln>
            <a:effectLst/>
          </c:spPr>
          <c:invertIfNegative val="0"/>
          <c:cat>
            <c:strRef>
              <c:f>[警察庁.xlsx]Sheet1!$B$77:$O$77</c:f>
              <c:strCache>
                <c:ptCount val="14"/>
                <c:pt idx="0">
                  <c:v>H22</c:v>
                </c:pt>
                <c:pt idx="1">
                  <c:v>H23年</c:v>
                </c:pt>
                <c:pt idx="2">
                  <c:v>H24年</c:v>
                </c:pt>
                <c:pt idx="3">
                  <c:v>H25年</c:v>
                </c:pt>
                <c:pt idx="4">
                  <c:v>H26年</c:v>
                </c:pt>
                <c:pt idx="5">
                  <c:v>H27年</c:v>
                </c:pt>
                <c:pt idx="6">
                  <c:v>H28年</c:v>
                </c:pt>
                <c:pt idx="7">
                  <c:v>H29年</c:v>
                </c:pt>
                <c:pt idx="8">
                  <c:v>H30年</c:v>
                </c:pt>
                <c:pt idx="9">
                  <c:v>R1年</c:v>
                </c:pt>
                <c:pt idx="10">
                  <c:v>R2年</c:v>
                </c:pt>
                <c:pt idx="11">
                  <c:v>R3年</c:v>
                </c:pt>
                <c:pt idx="12">
                  <c:v>R4年</c:v>
                </c:pt>
                <c:pt idx="13">
                  <c:v>R5年</c:v>
                </c:pt>
              </c:strCache>
            </c:strRef>
          </c:cat>
          <c:val>
            <c:numRef>
              <c:f>[警察庁.xlsx]Sheet1!$B$79:$O$79</c:f>
              <c:numCache>
                <c:formatCode>0%</c:formatCode>
                <c:ptCount val="14"/>
                <c:pt idx="0">
                  <c:v>3.4229828850855744E-2</c:v>
                </c:pt>
                <c:pt idx="1">
                  <c:v>8.2352941176470587E-2</c:v>
                </c:pt>
                <c:pt idx="2">
                  <c:v>6.9033530571992116E-2</c:v>
                </c:pt>
                <c:pt idx="3">
                  <c:v>5.2715654952076675E-2</c:v>
                </c:pt>
                <c:pt idx="4">
                  <c:v>4.6896551724137932E-2</c:v>
                </c:pt>
                <c:pt idx="5">
                  <c:v>5.2356020942408377E-2</c:v>
                </c:pt>
                <c:pt idx="6">
                  <c:v>0.11808873720136519</c:v>
                </c:pt>
                <c:pt idx="7">
                  <c:v>8.4415584415584416E-2</c:v>
                </c:pt>
                <c:pt idx="8">
                  <c:v>0.11994868505452214</c:v>
                </c:pt>
                <c:pt idx="9">
                  <c:v>0.13472706155632985</c:v>
                </c:pt>
                <c:pt idx="10">
                  <c:v>0.14509122502172025</c:v>
                </c:pt>
                <c:pt idx="11">
                  <c:v>0.12318220701454234</c:v>
                </c:pt>
                <c:pt idx="12">
                  <c:v>0.11926605504587157</c:v>
                </c:pt>
                <c:pt idx="13">
                  <c:v>0.89397089397089402</c:v>
                </c:pt>
              </c:numCache>
            </c:numRef>
          </c:val>
          <c:extLst>
            <c:ext xmlns:c16="http://schemas.microsoft.com/office/drawing/2014/chart" uri="{C3380CC4-5D6E-409C-BE32-E72D297353CC}">
              <c16:uniqueId val="{00000001-FE6A-49A3-BE2F-3CD940266CA7}"/>
            </c:ext>
          </c:extLst>
        </c:ser>
        <c:dLbls>
          <c:showLegendKey val="0"/>
          <c:showVal val="0"/>
          <c:showCatName val="0"/>
          <c:showSerName val="0"/>
          <c:showPercent val="0"/>
          <c:showBubbleSize val="0"/>
        </c:dLbls>
        <c:gapWidth val="219"/>
        <c:overlap val="100"/>
        <c:axId val="548669488"/>
        <c:axId val="548670472"/>
      </c:barChart>
      <c:lineChart>
        <c:grouping val="standard"/>
        <c:varyColors val="0"/>
        <c:ser>
          <c:idx val="2"/>
          <c:order val="2"/>
          <c:tx>
            <c:strRef>
              <c:f>[警察庁.xlsx]Sheet1!$A$80</c:f>
              <c:strCache>
                <c:ptCount val="1"/>
                <c:pt idx="0">
                  <c:v>人数</c:v>
                </c:pt>
              </c:strCache>
            </c:strRef>
          </c:tx>
          <c:spPr>
            <a:ln w="28575" cap="rnd">
              <a:solidFill>
                <a:srgbClr val="00B050"/>
              </a:solidFill>
              <a:round/>
            </a:ln>
            <a:effectLst/>
          </c:spPr>
          <c:marker>
            <c:symbol val="none"/>
          </c:marker>
          <c:cat>
            <c:strRef>
              <c:f>[警察庁.xlsx]Sheet1!$B$77:$O$77</c:f>
              <c:strCache>
                <c:ptCount val="14"/>
                <c:pt idx="0">
                  <c:v>H22</c:v>
                </c:pt>
                <c:pt idx="1">
                  <c:v>H23年</c:v>
                </c:pt>
                <c:pt idx="2">
                  <c:v>H24年</c:v>
                </c:pt>
                <c:pt idx="3">
                  <c:v>H25年</c:v>
                </c:pt>
                <c:pt idx="4">
                  <c:v>H26年</c:v>
                </c:pt>
                <c:pt idx="5">
                  <c:v>H27年</c:v>
                </c:pt>
                <c:pt idx="6">
                  <c:v>H28年</c:v>
                </c:pt>
                <c:pt idx="7">
                  <c:v>H29年</c:v>
                </c:pt>
                <c:pt idx="8">
                  <c:v>H30年</c:v>
                </c:pt>
                <c:pt idx="9">
                  <c:v>R1年</c:v>
                </c:pt>
                <c:pt idx="10">
                  <c:v>R2年</c:v>
                </c:pt>
                <c:pt idx="11">
                  <c:v>R3年</c:v>
                </c:pt>
                <c:pt idx="12">
                  <c:v>R4年</c:v>
                </c:pt>
                <c:pt idx="13">
                  <c:v>R5年</c:v>
                </c:pt>
              </c:strCache>
            </c:strRef>
          </c:cat>
          <c:val>
            <c:numRef>
              <c:f>[警察庁.xlsx]Sheet1!$B$80:$O$80</c:f>
              <c:numCache>
                <c:formatCode>General</c:formatCode>
                <c:ptCount val="14"/>
                <c:pt idx="0">
                  <c:v>818</c:v>
                </c:pt>
                <c:pt idx="1">
                  <c:v>595</c:v>
                </c:pt>
                <c:pt idx="2">
                  <c:v>507</c:v>
                </c:pt>
                <c:pt idx="3">
                  <c:v>626</c:v>
                </c:pt>
                <c:pt idx="4">
                  <c:v>725</c:v>
                </c:pt>
                <c:pt idx="5">
                  <c:v>764</c:v>
                </c:pt>
                <c:pt idx="6">
                  <c:v>1465</c:v>
                </c:pt>
                <c:pt idx="7">
                  <c:v>1540</c:v>
                </c:pt>
                <c:pt idx="8">
                  <c:v>1559</c:v>
                </c:pt>
                <c:pt idx="9">
                  <c:v>1722</c:v>
                </c:pt>
                <c:pt idx="10">
                  <c:v>1151</c:v>
                </c:pt>
                <c:pt idx="11">
                  <c:v>1169</c:v>
                </c:pt>
                <c:pt idx="12">
                  <c:v>981</c:v>
                </c:pt>
                <c:pt idx="13">
                  <c:v>962</c:v>
                </c:pt>
              </c:numCache>
            </c:numRef>
          </c:val>
          <c:smooth val="0"/>
          <c:extLst>
            <c:ext xmlns:c16="http://schemas.microsoft.com/office/drawing/2014/chart" uri="{C3380CC4-5D6E-409C-BE32-E72D297353CC}">
              <c16:uniqueId val="{00000002-FE6A-49A3-BE2F-3CD940266CA7}"/>
            </c:ext>
          </c:extLst>
        </c:ser>
        <c:ser>
          <c:idx val="3"/>
          <c:order val="3"/>
          <c:tx>
            <c:strRef>
              <c:f>[警察庁.xlsx]Sheet1!$A$81</c:f>
              <c:strCache>
                <c:ptCount val="1"/>
                <c:pt idx="0">
                  <c:v>総数</c:v>
                </c:pt>
              </c:strCache>
            </c:strRef>
          </c:tx>
          <c:spPr>
            <a:ln w="28575" cap="rnd">
              <a:solidFill>
                <a:srgbClr val="FF0000"/>
              </a:solidFill>
              <a:round/>
            </a:ln>
            <a:effectLst/>
          </c:spPr>
          <c:marker>
            <c:symbol val="none"/>
          </c:marker>
          <c:cat>
            <c:strRef>
              <c:f>[警察庁.xlsx]Sheet1!$B$77:$O$77</c:f>
              <c:strCache>
                <c:ptCount val="14"/>
                <c:pt idx="0">
                  <c:v>H22</c:v>
                </c:pt>
                <c:pt idx="1">
                  <c:v>H23年</c:v>
                </c:pt>
                <c:pt idx="2">
                  <c:v>H24年</c:v>
                </c:pt>
                <c:pt idx="3">
                  <c:v>H25年</c:v>
                </c:pt>
                <c:pt idx="4">
                  <c:v>H26年</c:v>
                </c:pt>
                <c:pt idx="5">
                  <c:v>H27年</c:v>
                </c:pt>
                <c:pt idx="6">
                  <c:v>H28年</c:v>
                </c:pt>
                <c:pt idx="7">
                  <c:v>H29年</c:v>
                </c:pt>
                <c:pt idx="8">
                  <c:v>H30年</c:v>
                </c:pt>
                <c:pt idx="9">
                  <c:v>R1年</c:v>
                </c:pt>
                <c:pt idx="10">
                  <c:v>R2年</c:v>
                </c:pt>
                <c:pt idx="11">
                  <c:v>R3年</c:v>
                </c:pt>
                <c:pt idx="12">
                  <c:v>R4年</c:v>
                </c:pt>
                <c:pt idx="13">
                  <c:v>R5年</c:v>
                </c:pt>
              </c:strCache>
            </c:strRef>
          </c:cat>
          <c:val>
            <c:numRef>
              <c:f>[警察庁.xlsx]Sheet1!$B$81:$O$81</c:f>
              <c:numCache>
                <c:formatCode>General</c:formatCode>
                <c:ptCount val="14"/>
                <c:pt idx="0">
                  <c:v>1239</c:v>
                </c:pt>
                <c:pt idx="1">
                  <c:v>1085</c:v>
                </c:pt>
                <c:pt idx="2">
                  <c:v>1076</c:v>
                </c:pt>
                <c:pt idx="3">
                  <c:v>1293</c:v>
                </c:pt>
                <c:pt idx="4">
                  <c:v>1421</c:v>
                </c:pt>
                <c:pt idx="5">
                  <c:v>1652</c:v>
                </c:pt>
                <c:pt idx="6">
                  <c:v>1736</c:v>
                </c:pt>
                <c:pt idx="7">
                  <c:v>1813</c:v>
                </c:pt>
                <c:pt idx="8">
                  <c:v>1811</c:v>
                </c:pt>
                <c:pt idx="9">
                  <c:v>2082</c:v>
                </c:pt>
                <c:pt idx="10">
                  <c:v>1819</c:v>
                </c:pt>
                <c:pt idx="11">
                  <c:v>1812</c:v>
                </c:pt>
                <c:pt idx="12">
                  <c:v>1732</c:v>
                </c:pt>
                <c:pt idx="13">
                  <c:v>1665</c:v>
                </c:pt>
              </c:numCache>
            </c:numRef>
          </c:val>
          <c:smooth val="0"/>
          <c:extLst>
            <c:ext xmlns:c16="http://schemas.microsoft.com/office/drawing/2014/chart" uri="{C3380CC4-5D6E-409C-BE32-E72D297353CC}">
              <c16:uniqueId val="{00000003-FE6A-49A3-BE2F-3CD940266CA7}"/>
            </c:ext>
          </c:extLst>
        </c:ser>
        <c:dLbls>
          <c:showLegendKey val="0"/>
          <c:showVal val="0"/>
          <c:showCatName val="0"/>
          <c:showSerName val="0"/>
          <c:showPercent val="0"/>
          <c:showBubbleSize val="0"/>
        </c:dLbls>
        <c:marker val="1"/>
        <c:smooth val="0"/>
        <c:axId val="548621272"/>
        <c:axId val="548629800"/>
      </c:lineChart>
      <c:catAx>
        <c:axId val="5486694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ja-JP"/>
          </a:p>
        </c:txPr>
        <c:crossAx val="548670472"/>
        <c:crosses val="autoZero"/>
        <c:auto val="1"/>
        <c:lblAlgn val="ctr"/>
        <c:lblOffset val="100"/>
        <c:noMultiLvlLbl val="0"/>
      </c:catAx>
      <c:valAx>
        <c:axId val="548670472"/>
        <c:scaling>
          <c:orientation val="minMax"/>
          <c:max val="1"/>
          <c:min val="0"/>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ja-JP"/>
          </a:p>
        </c:txPr>
        <c:crossAx val="548669488"/>
        <c:crosses val="autoZero"/>
        <c:crossBetween val="between"/>
      </c:valAx>
      <c:valAx>
        <c:axId val="548629800"/>
        <c:scaling>
          <c:orientation val="minMax"/>
          <c:max val="2100"/>
        </c:scaling>
        <c:delete val="0"/>
        <c:axPos val="r"/>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ja-JP"/>
          </a:p>
        </c:txPr>
        <c:crossAx val="548621272"/>
        <c:crosses val="max"/>
        <c:crossBetween val="between"/>
      </c:valAx>
      <c:catAx>
        <c:axId val="548621272"/>
        <c:scaling>
          <c:orientation val="minMax"/>
        </c:scaling>
        <c:delete val="1"/>
        <c:axPos val="b"/>
        <c:numFmt formatCode="General" sourceLinked="1"/>
        <c:majorTickMark val="out"/>
        <c:minorTickMark val="none"/>
        <c:tickLblPos val="nextTo"/>
        <c:crossAx val="548629800"/>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ja-JP"/>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bwMode="auto">
          <a:xfrm>
            <a:off x="0" y="3"/>
            <a:ext cx="2919032" cy="492779"/>
          </a:xfrm>
          <a:prstGeom prst="rect">
            <a:avLst/>
          </a:prstGeom>
          <a:noFill/>
          <a:ln w="9525">
            <a:noFill/>
            <a:miter lim="800000"/>
            <a:headEnd/>
            <a:tailEnd/>
          </a:ln>
        </p:spPr>
        <p:txBody>
          <a:bodyPr vert="horz" wrap="square" lIns="90544" tIns="45271" rIns="90544" bIns="45271" numCol="1" anchor="t" anchorCtr="0" compatLnSpc="1">
            <a:prstTxWarp prst="textNoShape">
              <a:avLst/>
            </a:prstTxWarp>
          </a:bodyPr>
          <a:lstStyle>
            <a:lvl1pPr defTabSz="905609">
              <a:defRPr sz="1200"/>
            </a:lvl1pPr>
          </a:lstStyle>
          <a:p>
            <a:endParaRPr lang="ja-JP" altLang="en-US"/>
          </a:p>
        </p:txBody>
      </p:sp>
      <p:sp>
        <p:nvSpPr>
          <p:cNvPr id="3" name="日付プレースホルダ 2"/>
          <p:cNvSpPr>
            <a:spLocks noGrp="1"/>
          </p:cNvSpPr>
          <p:nvPr>
            <p:ph type="dt" sz="quarter" idx="1"/>
          </p:nvPr>
        </p:nvSpPr>
        <p:spPr bwMode="auto">
          <a:xfrm>
            <a:off x="3815227" y="3"/>
            <a:ext cx="2919032" cy="492779"/>
          </a:xfrm>
          <a:prstGeom prst="rect">
            <a:avLst/>
          </a:prstGeom>
          <a:noFill/>
          <a:ln w="9525">
            <a:noFill/>
            <a:miter lim="800000"/>
            <a:headEnd/>
            <a:tailEnd/>
          </a:ln>
        </p:spPr>
        <p:txBody>
          <a:bodyPr vert="horz" wrap="square" lIns="90544" tIns="45271" rIns="90544" bIns="45271" numCol="1" anchor="t" anchorCtr="0" compatLnSpc="1">
            <a:prstTxWarp prst="textNoShape">
              <a:avLst/>
            </a:prstTxWarp>
          </a:bodyPr>
          <a:lstStyle>
            <a:lvl1pPr algn="r" defTabSz="905609">
              <a:defRPr sz="1200"/>
            </a:lvl1pPr>
          </a:lstStyle>
          <a:p>
            <a:fld id="{F1739639-602B-4D58-9DDF-AC137D2D5DBC}" type="datetimeFigureOut">
              <a:rPr lang="ja-JP" altLang="en-US"/>
              <a:pPr/>
              <a:t>2024/12/11</a:t>
            </a:fld>
            <a:endParaRPr lang="en-US" altLang="ja-JP"/>
          </a:p>
        </p:txBody>
      </p:sp>
      <p:sp>
        <p:nvSpPr>
          <p:cNvPr id="4" name="フッター プレースホルダ 3"/>
          <p:cNvSpPr>
            <a:spLocks noGrp="1"/>
          </p:cNvSpPr>
          <p:nvPr>
            <p:ph type="ftr" sz="quarter" idx="2"/>
          </p:nvPr>
        </p:nvSpPr>
        <p:spPr bwMode="auto">
          <a:xfrm>
            <a:off x="0" y="9372003"/>
            <a:ext cx="2919032" cy="492779"/>
          </a:xfrm>
          <a:prstGeom prst="rect">
            <a:avLst/>
          </a:prstGeom>
          <a:noFill/>
          <a:ln w="9525">
            <a:noFill/>
            <a:miter lim="800000"/>
            <a:headEnd/>
            <a:tailEnd/>
          </a:ln>
        </p:spPr>
        <p:txBody>
          <a:bodyPr vert="horz" wrap="square" lIns="90544" tIns="45271" rIns="90544" bIns="45271" numCol="1" anchor="b" anchorCtr="0" compatLnSpc="1">
            <a:prstTxWarp prst="textNoShape">
              <a:avLst/>
            </a:prstTxWarp>
          </a:bodyPr>
          <a:lstStyle>
            <a:lvl1pPr defTabSz="905609">
              <a:defRPr sz="1200"/>
            </a:lvl1pPr>
          </a:lstStyle>
          <a:p>
            <a:endParaRPr lang="ja-JP" altLang="en-US"/>
          </a:p>
        </p:txBody>
      </p:sp>
      <p:sp>
        <p:nvSpPr>
          <p:cNvPr id="5" name="スライド番号プレースホルダ 4"/>
          <p:cNvSpPr>
            <a:spLocks noGrp="1"/>
          </p:cNvSpPr>
          <p:nvPr>
            <p:ph type="sldNum" sz="quarter" idx="3"/>
          </p:nvPr>
        </p:nvSpPr>
        <p:spPr bwMode="auto">
          <a:xfrm>
            <a:off x="3815227" y="9372003"/>
            <a:ext cx="2919032" cy="492779"/>
          </a:xfrm>
          <a:prstGeom prst="rect">
            <a:avLst/>
          </a:prstGeom>
          <a:noFill/>
          <a:ln w="9525">
            <a:noFill/>
            <a:miter lim="800000"/>
            <a:headEnd/>
            <a:tailEnd/>
          </a:ln>
        </p:spPr>
        <p:txBody>
          <a:bodyPr vert="horz" wrap="square" lIns="90544" tIns="45271" rIns="90544" bIns="45271" numCol="1" anchor="b" anchorCtr="0" compatLnSpc="1">
            <a:prstTxWarp prst="textNoShape">
              <a:avLst/>
            </a:prstTxWarp>
          </a:bodyPr>
          <a:lstStyle>
            <a:lvl1pPr algn="r" defTabSz="905609">
              <a:defRPr sz="1200"/>
            </a:lvl1pPr>
          </a:lstStyle>
          <a:p>
            <a:fld id="{AF71997C-D1F0-44A6-A749-EF555F6E0FFC}" type="slidenum">
              <a:rPr lang="ja-JP" altLang="en-US"/>
              <a:pPr/>
              <a:t>‹#›</a:t>
            </a:fld>
            <a:endParaRPr lang="en-US" altLang="ja-JP"/>
          </a:p>
        </p:txBody>
      </p:sp>
    </p:spTree>
    <p:extLst>
      <p:ext uri="{BB962C8B-B14F-4D97-AF65-F5344CB8AC3E}">
        <p14:creationId xmlns:p14="http://schemas.microsoft.com/office/powerpoint/2010/main" val="238972065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hdr" sz="quarter"/>
          </p:nvPr>
        </p:nvSpPr>
        <p:spPr bwMode="auto">
          <a:xfrm>
            <a:off x="0" y="3"/>
            <a:ext cx="2919032" cy="492779"/>
          </a:xfrm>
          <a:prstGeom prst="rect">
            <a:avLst/>
          </a:prstGeom>
          <a:noFill/>
          <a:ln w="9525">
            <a:noFill/>
            <a:miter lim="800000"/>
            <a:headEnd/>
            <a:tailEnd/>
          </a:ln>
        </p:spPr>
        <p:txBody>
          <a:bodyPr vert="horz" wrap="square" lIns="90544" tIns="45271" rIns="90544" bIns="45271" numCol="1" anchor="t" anchorCtr="0" compatLnSpc="1">
            <a:prstTxWarp prst="textNoShape">
              <a:avLst/>
            </a:prstTxWarp>
          </a:bodyPr>
          <a:lstStyle>
            <a:lvl1pPr defTabSz="905609">
              <a:defRPr sz="1200"/>
            </a:lvl1pPr>
          </a:lstStyle>
          <a:p>
            <a:endParaRPr lang="en-US" altLang="ja-JP"/>
          </a:p>
        </p:txBody>
      </p:sp>
      <p:sp>
        <p:nvSpPr>
          <p:cNvPr id="17411" name="Rectangle 3"/>
          <p:cNvSpPr>
            <a:spLocks noGrp="1" noChangeArrowheads="1"/>
          </p:cNvSpPr>
          <p:nvPr>
            <p:ph type="dt" idx="1"/>
          </p:nvPr>
        </p:nvSpPr>
        <p:spPr bwMode="auto">
          <a:xfrm>
            <a:off x="3815227" y="3"/>
            <a:ext cx="2919032" cy="492779"/>
          </a:xfrm>
          <a:prstGeom prst="rect">
            <a:avLst/>
          </a:prstGeom>
          <a:noFill/>
          <a:ln w="9525">
            <a:noFill/>
            <a:miter lim="800000"/>
            <a:headEnd/>
            <a:tailEnd/>
          </a:ln>
        </p:spPr>
        <p:txBody>
          <a:bodyPr vert="horz" wrap="square" lIns="90544" tIns="45271" rIns="90544" bIns="45271" numCol="1" anchor="t" anchorCtr="0" compatLnSpc="1">
            <a:prstTxWarp prst="textNoShape">
              <a:avLst/>
            </a:prstTxWarp>
          </a:bodyPr>
          <a:lstStyle>
            <a:lvl1pPr algn="r" defTabSz="905609">
              <a:defRPr sz="1200"/>
            </a:lvl1pPr>
          </a:lstStyle>
          <a:p>
            <a:endParaRPr lang="en-US" altLang="ja-JP"/>
          </a:p>
        </p:txBody>
      </p:sp>
      <p:sp>
        <p:nvSpPr>
          <p:cNvPr id="150532" name="Rectangle 4"/>
          <p:cNvSpPr>
            <a:spLocks noGrp="1" noRot="1" noChangeAspect="1" noChangeArrowheads="1" noTextEdit="1"/>
          </p:cNvSpPr>
          <p:nvPr>
            <p:ph type="sldImg" idx="2"/>
          </p:nvPr>
        </p:nvSpPr>
        <p:spPr bwMode="auto">
          <a:xfrm>
            <a:off x="561975" y="428625"/>
            <a:ext cx="5811838" cy="4359275"/>
          </a:xfrm>
          <a:prstGeom prst="rect">
            <a:avLst/>
          </a:prstGeom>
          <a:noFill/>
          <a:ln w="9525">
            <a:solidFill>
              <a:srgbClr val="000000"/>
            </a:solidFill>
            <a:miter lim="800000"/>
            <a:headEnd/>
            <a:tailEnd/>
          </a:ln>
        </p:spPr>
      </p:sp>
      <p:sp>
        <p:nvSpPr>
          <p:cNvPr id="17413" name="Rectangle 5"/>
          <p:cNvSpPr>
            <a:spLocks noGrp="1" noChangeArrowheads="1"/>
          </p:cNvSpPr>
          <p:nvPr>
            <p:ph type="body" sz="quarter" idx="3"/>
          </p:nvPr>
        </p:nvSpPr>
        <p:spPr bwMode="auto">
          <a:xfrm>
            <a:off x="559570" y="4789140"/>
            <a:ext cx="5832648" cy="4680520"/>
          </a:xfrm>
          <a:prstGeom prst="rect">
            <a:avLst/>
          </a:prstGeom>
          <a:noFill/>
          <a:ln w="9525">
            <a:noFill/>
            <a:miter lim="800000"/>
            <a:headEnd/>
            <a:tailEnd/>
          </a:ln>
        </p:spPr>
        <p:txBody>
          <a:bodyPr vert="horz" wrap="square" lIns="90544" tIns="45271" rIns="90544" bIns="45271" numCol="1" anchor="t" anchorCtr="0" compatLnSpc="1">
            <a:prstTxWarp prst="textNoShape">
              <a:avLst/>
            </a:prstTxWarp>
          </a:bodyPr>
          <a:lstStyle/>
          <a:p>
            <a:pPr lvl="0"/>
            <a:r>
              <a:rPr lang="ja-JP" altLang="en-US" noProof="0" dirty="0"/>
              <a:t>マスタ テキストの書式設定</a:t>
            </a:r>
          </a:p>
          <a:p>
            <a:pPr lvl="1"/>
            <a:r>
              <a:rPr lang="ja-JP" altLang="en-US" noProof="0" dirty="0"/>
              <a:t>第 </a:t>
            </a:r>
            <a:r>
              <a:rPr lang="en-US" altLang="ja-JP" noProof="0" dirty="0"/>
              <a:t>2 </a:t>
            </a:r>
            <a:r>
              <a:rPr lang="ja-JP" altLang="en-US" noProof="0" dirty="0"/>
              <a:t>レベル</a:t>
            </a:r>
          </a:p>
          <a:p>
            <a:pPr lvl="2"/>
            <a:r>
              <a:rPr lang="ja-JP" altLang="en-US" noProof="0" dirty="0"/>
              <a:t>第 </a:t>
            </a:r>
            <a:r>
              <a:rPr lang="en-US" altLang="ja-JP" noProof="0" dirty="0"/>
              <a:t>3 </a:t>
            </a:r>
            <a:r>
              <a:rPr lang="ja-JP" altLang="en-US" noProof="0" dirty="0"/>
              <a:t>レベル</a:t>
            </a:r>
          </a:p>
          <a:p>
            <a:pPr lvl="3"/>
            <a:r>
              <a:rPr lang="ja-JP" altLang="en-US" noProof="0" dirty="0"/>
              <a:t>第 </a:t>
            </a:r>
            <a:r>
              <a:rPr lang="en-US" altLang="ja-JP" noProof="0" dirty="0"/>
              <a:t>4 </a:t>
            </a:r>
            <a:r>
              <a:rPr lang="ja-JP" altLang="en-US" noProof="0" dirty="0"/>
              <a:t>レベル</a:t>
            </a:r>
          </a:p>
          <a:p>
            <a:pPr lvl="4"/>
            <a:r>
              <a:rPr lang="ja-JP" altLang="en-US" noProof="0" dirty="0"/>
              <a:t>第 </a:t>
            </a:r>
            <a:r>
              <a:rPr lang="en-US" altLang="ja-JP" noProof="0" dirty="0"/>
              <a:t>5 </a:t>
            </a:r>
            <a:r>
              <a:rPr lang="ja-JP" altLang="en-US" noProof="0" dirty="0"/>
              <a:t>レベル</a:t>
            </a:r>
          </a:p>
        </p:txBody>
      </p:sp>
      <p:sp>
        <p:nvSpPr>
          <p:cNvPr id="17415" name="Rectangle 7"/>
          <p:cNvSpPr>
            <a:spLocks noGrp="1" noChangeArrowheads="1"/>
          </p:cNvSpPr>
          <p:nvPr>
            <p:ph type="sldNum" sz="quarter" idx="5"/>
          </p:nvPr>
        </p:nvSpPr>
        <p:spPr bwMode="auto">
          <a:xfrm>
            <a:off x="3815227" y="9372003"/>
            <a:ext cx="2919032" cy="492779"/>
          </a:xfrm>
          <a:prstGeom prst="rect">
            <a:avLst/>
          </a:prstGeom>
          <a:noFill/>
          <a:ln w="9525">
            <a:noFill/>
            <a:miter lim="800000"/>
            <a:headEnd/>
            <a:tailEnd/>
          </a:ln>
        </p:spPr>
        <p:txBody>
          <a:bodyPr vert="horz" wrap="square" lIns="90544" tIns="45271" rIns="90544" bIns="45271" numCol="1" anchor="b" anchorCtr="0" compatLnSpc="1">
            <a:prstTxWarp prst="textNoShape">
              <a:avLst/>
            </a:prstTxWarp>
          </a:bodyPr>
          <a:lstStyle>
            <a:lvl1pPr algn="r" defTabSz="905609">
              <a:defRPr sz="1200"/>
            </a:lvl1pPr>
          </a:lstStyle>
          <a:p>
            <a:fld id="{64D8F96B-D119-4B70-9B3E-02FF8FD97D51}" type="slidenum">
              <a:rPr lang="en-US" altLang="ja-JP"/>
              <a:pPr/>
              <a:t>‹#›</a:t>
            </a:fld>
            <a:endParaRPr lang="en-US" altLang="ja-JP"/>
          </a:p>
        </p:txBody>
      </p:sp>
    </p:spTree>
    <p:extLst>
      <p:ext uri="{BB962C8B-B14F-4D97-AF65-F5344CB8AC3E}">
        <p14:creationId xmlns:p14="http://schemas.microsoft.com/office/powerpoint/2010/main" val="729315336"/>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スライド イメージ プレースホルダ 1"/>
          <p:cNvSpPr>
            <a:spLocks noGrp="1" noRot="1" noChangeAspect="1" noTextEdit="1"/>
          </p:cNvSpPr>
          <p:nvPr>
            <p:ph type="sldImg"/>
          </p:nvPr>
        </p:nvSpPr>
        <p:spPr>
          <a:xfrm>
            <a:off x="560388" y="428625"/>
            <a:ext cx="5813425" cy="4360863"/>
          </a:xfrm>
          <a:ln/>
        </p:spPr>
      </p:sp>
      <p:sp>
        <p:nvSpPr>
          <p:cNvPr id="151555" name="ノート プレースホルダ 2"/>
          <p:cNvSpPr>
            <a:spLocks noGrp="1"/>
          </p:cNvSpPr>
          <p:nvPr>
            <p:ph type="body" idx="1"/>
          </p:nvPr>
        </p:nvSpPr>
        <p:spPr>
          <a:xfrm>
            <a:off x="559571" y="4863740"/>
            <a:ext cx="5746100" cy="4605920"/>
          </a:xfrm>
        </p:spPr>
        <p:txBody>
          <a:bodyPr/>
          <a:lstStyle/>
          <a:p>
            <a:r>
              <a:rPr lang="ja-JP" altLang="en-US" dirty="0">
                <a:latin typeface="Arial" pitchFamily="34" charset="0"/>
              </a:rPr>
              <a:t>　みなさん</a:t>
            </a:r>
            <a:r>
              <a:rPr lang="ja-JP" altLang="en-US" dirty="0">
                <a:latin typeface="Arial" panose="020B0604020202020204" pitchFamily="34" charset="0"/>
                <a:cs typeface="Arial" panose="020B0604020202020204" pitchFamily="34" charset="0"/>
              </a:rPr>
              <a:t>こんにち</a:t>
            </a:r>
            <a:r>
              <a:rPr lang="ja-JP" altLang="en-US" dirty="0">
                <a:latin typeface="Arial" pitchFamily="34" charset="0"/>
              </a:rPr>
              <a:t>は，本日の講師を務めさせていただきます○○の○○です。</a:t>
            </a:r>
            <a:endParaRPr lang="en-US" altLang="ja-JP" dirty="0">
              <a:latin typeface="Arial" pitchFamily="34" charset="0"/>
            </a:endParaRPr>
          </a:p>
          <a:p>
            <a:r>
              <a:rPr lang="ja-JP" altLang="en-US" dirty="0">
                <a:latin typeface="Arial" pitchFamily="34" charset="0"/>
              </a:rPr>
              <a:t>　これより「ネット社会の歩き方」情報モラルセミナーを始めさせていただきます。</a:t>
            </a:r>
            <a:endParaRPr lang="en-US" altLang="ja-JP" dirty="0">
              <a:latin typeface="Arial" pitchFamily="34" charset="0"/>
            </a:endParaRPr>
          </a:p>
          <a:p>
            <a:endParaRPr lang="en-US" altLang="ja-JP" dirty="0">
              <a:latin typeface="Arial" pitchFamily="34" charset="0"/>
            </a:endParaRPr>
          </a:p>
          <a:p>
            <a:endParaRPr lang="ja-JP" altLang="en-US" dirty="0">
              <a:latin typeface="Arial" pitchFamily="34" charset="0"/>
            </a:endParaRPr>
          </a:p>
        </p:txBody>
      </p:sp>
    </p:spTree>
    <p:extLst>
      <p:ext uri="{BB962C8B-B14F-4D97-AF65-F5344CB8AC3E}">
        <p14:creationId xmlns:p14="http://schemas.microsoft.com/office/powerpoint/2010/main" val="3196713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a:t>
            </a:r>
            <a:r>
              <a:rPr kumimoji="1" lang="en-US" altLang="ja-JP" sz="1200" b="0" i="0" u="none" strike="noStrike" kern="1200" dirty="0">
                <a:solidFill>
                  <a:schemeClr val="tx1"/>
                </a:solidFill>
                <a:effectLst/>
                <a:latin typeface="Arial" charset="0"/>
                <a:ea typeface="ＭＳ Ｐ明朝" pitchFamily="18" charset="-128"/>
                <a:cs typeface="+mn-cs"/>
              </a:rPr>
              <a:t>Web</a:t>
            </a:r>
            <a:r>
              <a:rPr kumimoji="1" lang="ja-JP" altLang="en-US" sz="1200" b="0" i="0" u="none" strike="noStrike" kern="1200" dirty="0">
                <a:solidFill>
                  <a:schemeClr val="tx1"/>
                </a:solidFill>
                <a:effectLst/>
                <a:latin typeface="Arial" charset="0"/>
                <a:ea typeface="ＭＳ Ｐ明朝" pitchFamily="18" charset="-128"/>
                <a:cs typeface="+mn-cs"/>
              </a:rPr>
              <a:t>サイトを見ていると突然，「利用しているパソコンに問題がある」や「コンピュータウイルスに感染している」などのメッセージが表示されることがあります。その問題を解決するために無料のアプリをダウンリードするようにうながされますが，実はそのアプリ自体がコンピュータウイルスである可能性が高いのです。</a:t>
            </a:r>
            <a:r>
              <a:rPr lang="ja-JP" altLang="en-US" dirty="0"/>
              <a:t> </a:t>
            </a:r>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36A9C9-053D-40B0-99AD-EF58DDC20100}"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162051501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ネットショッピングシミュレーターを開くと，このような画面になります。</a:t>
            </a:r>
            <a:endParaRPr kumimoji="1" lang="en-US" altLang="ja-JP" dirty="0"/>
          </a:p>
          <a:p>
            <a:r>
              <a:rPr kumimoji="1" lang="en-US" altLang="ja-JP" dirty="0"/>
              <a:t>8</a:t>
            </a:r>
            <a:r>
              <a:rPr kumimoji="1" lang="ja-JP" altLang="en-US"/>
              <a:t>つのサイトがあり，何らかのトラブルがセットされています。</a:t>
            </a:r>
            <a:endParaRPr kumimoji="1" lang="en-US" altLang="ja-JP" dirty="0"/>
          </a:p>
          <a:p>
            <a:r>
              <a:rPr kumimoji="1" lang="ja-JP" altLang="en-US"/>
              <a:t>カートに入れて注文したり，個人情報を入力したりと実在のサイトのように体験できます。</a:t>
            </a:r>
            <a:endParaRPr kumimoji="1" lang="en-US" altLang="ja-JP" dirty="0"/>
          </a:p>
        </p:txBody>
      </p:sp>
    </p:spTree>
    <p:extLst>
      <p:ext uri="{BB962C8B-B14F-4D97-AF65-F5344CB8AC3E}">
        <p14:creationId xmlns:p14="http://schemas.microsoft.com/office/powerpoint/2010/main" val="3448682986"/>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サイトの内容や販売条件，利用規約などをよく見ないとトラブルに巻き込まれることを体験できます。</a:t>
            </a:r>
            <a:endParaRPr kumimoji="1" lang="en-US" altLang="ja-JP" dirty="0"/>
          </a:p>
          <a:p>
            <a:r>
              <a:rPr kumimoji="1" lang="ja-JP" altLang="en-US"/>
              <a:t>偽物や不良品が届いたり，自分の確認ミスであったりと，どのようなことに気をつけなければいけないのかを知ることができます。</a:t>
            </a:r>
          </a:p>
        </p:txBody>
      </p:sp>
    </p:spTree>
    <p:extLst>
      <p:ext uri="{BB962C8B-B14F-4D97-AF65-F5344CB8AC3E}">
        <p14:creationId xmlns:p14="http://schemas.microsoft.com/office/powerpoint/2010/main" val="4153179859"/>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SNS</a:t>
            </a:r>
            <a:r>
              <a:rPr kumimoji="1" lang="ja-JP" altLang="en-US"/>
              <a:t>シミュレーターを開くとこのような画面になり，主要な</a:t>
            </a:r>
            <a:r>
              <a:rPr kumimoji="1" lang="en-US" altLang="ja-JP" dirty="0"/>
              <a:t>SNS</a:t>
            </a:r>
            <a:r>
              <a:rPr kumimoji="1" lang="ja-JP" altLang="en-US"/>
              <a:t>に沿ったシミュレーターを体験できます。</a:t>
            </a:r>
          </a:p>
        </p:txBody>
      </p:sp>
    </p:spTree>
    <p:extLst>
      <p:ext uri="{BB962C8B-B14F-4D97-AF65-F5344CB8AC3E}">
        <p14:creationId xmlns:p14="http://schemas.microsoft.com/office/powerpoint/2010/main" val="2540595325"/>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LINE</a:t>
            </a:r>
            <a:r>
              <a:rPr kumimoji="1" lang="ja-JP" altLang="en-US"/>
              <a:t>や</a:t>
            </a:r>
            <a:r>
              <a:rPr kumimoji="1" lang="en-US" altLang="ja-JP" dirty="0"/>
              <a:t>X</a:t>
            </a:r>
            <a:r>
              <a:rPr kumimoji="1" lang="ja-JP" altLang="en-US"/>
              <a:t>のシミュレーター画面です。</a:t>
            </a:r>
            <a:endParaRPr kumimoji="1" lang="en-US" altLang="ja-JP" dirty="0"/>
          </a:p>
          <a:p>
            <a:r>
              <a:rPr kumimoji="1" lang="ja-JP" altLang="en-US"/>
              <a:t>実際に投稿やプロフィール設定もすることができます。</a:t>
            </a:r>
            <a:endParaRPr kumimoji="1" lang="en-US" altLang="ja-JP" dirty="0"/>
          </a:p>
        </p:txBody>
      </p:sp>
    </p:spTree>
    <p:extLst>
      <p:ext uri="{BB962C8B-B14F-4D97-AF65-F5344CB8AC3E}">
        <p14:creationId xmlns:p14="http://schemas.microsoft.com/office/powerpoint/2010/main" val="1235743257"/>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altLang="ja-JP" dirty="0"/>
              <a:t>Instagram</a:t>
            </a:r>
            <a:r>
              <a:rPr kumimoji="1" lang="ja-JP" altLang="en-US"/>
              <a:t>や</a:t>
            </a:r>
            <a:r>
              <a:rPr kumimoji="1" lang="en-US" altLang="ja-JP" dirty="0"/>
              <a:t>TikTok</a:t>
            </a:r>
            <a:r>
              <a:rPr kumimoji="1" lang="ja-JP" altLang="en-US"/>
              <a:t>のシミュレーター画面です。</a:t>
            </a:r>
            <a:endParaRPr kumimoji="1" lang="en-US" altLang="ja-JP" dirty="0"/>
          </a:p>
          <a:p>
            <a:r>
              <a:rPr kumimoji="1" lang="ja-JP" altLang="en-US"/>
              <a:t>このように</a:t>
            </a:r>
            <a:r>
              <a:rPr kumimoji="1" lang="en-US" altLang="ja-JP" dirty="0"/>
              <a:t>SNS</a:t>
            </a:r>
            <a:r>
              <a:rPr kumimoji="1" lang="ja-JP" altLang="en-US"/>
              <a:t>シミュレーターを通して，誹謗中傷や炎上のもととなる投稿はどのようなものかを知ることができ，情報発信の仕方を学ぶことができます。</a:t>
            </a:r>
          </a:p>
        </p:txBody>
      </p:sp>
    </p:spTree>
    <p:extLst>
      <p:ext uri="{BB962C8B-B14F-4D97-AF65-F5344CB8AC3E}">
        <p14:creationId xmlns:p14="http://schemas.microsoft.com/office/powerpoint/2010/main" val="2430217216"/>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560388" y="428625"/>
            <a:ext cx="5813425" cy="4360863"/>
          </a:xfrm>
        </p:spPr>
      </p:sp>
      <p:sp>
        <p:nvSpPr>
          <p:cNvPr id="3" name="ノート プレースホルダ 2"/>
          <p:cNvSpPr>
            <a:spLocks noGrp="1"/>
          </p:cNvSpPr>
          <p:nvPr>
            <p:ph type="body" idx="1"/>
          </p:nvPr>
        </p:nvSpPr>
        <p:spPr>
          <a:xfrm>
            <a:off x="559570" y="4933157"/>
            <a:ext cx="5832648" cy="4536505"/>
          </a:xfrm>
        </p:spPr>
        <p:txBody>
          <a:bodyPr>
            <a:normAutofit/>
          </a:bodyPr>
          <a:lstStyle/>
          <a:p>
            <a:r>
              <a:rPr kumimoji="1" lang="ja-JP" altLang="en-US" sz="1200" b="0" i="0" u="none" strike="noStrike" kern="1200" dirty="0">
                <a:solidFill>
                  <a:schemeClr val="tx1"/>
                </a:solidFill>
                <a:effectLst/>
                <a:latin typeface="Arial" charset="0"/>
                <a:ea typeface="ＭＳ Ｐ明朝" pitchFamily="18" charset="-128"/>
                <a:cs typeface="+mn-cs"/>
              </a:rPr>
              <a:t>　　「ペープサート」とは紙人形芝居のことで，人物や動物の絵を厚紙に描き，棒をつけてお芝居をします。「ペープサート教材」は情報モラル教材を作成するために必要となる人物の様々な表情や場所，情報機器などのイラスト画像を提供して，教材の作成を支援します。学習者が素材を組み合わせて４コマの教材を作成することで，主体的・対話的で深い学びに迫ることがねらいです。小中高校生が授業で用いるだけでなく，教員の各種研修や</a:t>
            </a:r>
            <a:r>
              <a:rPr kumimoji="1" lang="en-US" altLang="ja-JP" sz="1200" b="0" i="0" u="none" strike="noStrike" kern="1200" dirty="0">
                <a:solidFill>
                  <a:schemeClr val="tx1"/>
                </a:solidFill>
                <a:effectLst/>
                <a:latin typeface="Arial" charset="0"/>
                <a:ea typeface="ＭＳ Ｐ明朝" pitchFamily="18" charset="-128"/>
                <a:cs typeface="+mn-cs"/>
              </a:rPr>
              <a:t>PTA</a:t>
            </a:r>
            <a:r>
              <a:rPr kumimoji="1" lang="ja-JP" altLang="en-US" sz="1200" b="0" i="0" u="none" strike="noStrike" kern="1200" dirty="0">
                <a:solidFill>
                  <a:schemeClr val="tx1"/>
                </a:solidFill>
                <a:effectLst/>
                <a:latin typeface="Arial" charset="0"/>
                <a:ea typeface="ＭＳ Ｐ明朝" pitchFamily="18" charset="-128"/>
                <a:cs typeface="+mn-cs"/>
              </a:rPr>
              <a:t>の学習会などでワークショップを行う際にも活用できます。</a:t>
            </a:r>
            <a:r>
              <a:rPr lang="ja-JP" altLang="en-US" dirty="0"/>
              <a:t> </a:t>
            </a:r>
            <a:endParaRPr kumimoji="1" lang="ja-JP" altLang="en-US" dirty="0"/>
          </a:p>
        </p:txBody>
      </p:sp>
    </p:spTree>
    <p:extLst>
      <p:ext uri="{BB962C8B-B14F-4D97-AF65-F5344CB8AC3E}">
        <p14:creationId xmlns:p14="http://schemas.microsoft.com/office/powerpoint/2010/main" val="497248196"/>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560388" y="428625"/>
            <a:ext cx="5813425" cy="4360863"/>
          </a:xfrm>
        </p:spPr>
      </p:sp>
      <p:sp>
        <p:nvSpPr>
          <p:cNvPr id="3" name="ノート プレースホルダ 2"/>
          <p:cNvSpPr>
            <a:spLocks noGrp="1"/>
          </p:cNvSpPr>
          <p:nvPr>
            <p:ph type="body" idx="1"/>
          </p:nvPr>
        </p:nvSpPr>
        <p:spPr>
          <a:xfrm>
            <a:off x="559570" y="4933157"/>
            <a:ext cx="5832648" cy="4536505"/>
          </a:xfrm>
        </p:spPr>
        <p:txBody>
          <a:bodyPr>
            <a:normAutofit/>
          </a:bodyPr>
          <a:lstStyle/>
          <a:p>
            <a:r>
              <a:rPr kumimoji="1" lang="ja-JP" altLang="en-US" sz="1200" b="0" i="0" u="none" strike="noStrike" kern="1200">
                <a:solidFill>
                  <a:schemeClr val="tx1"/>
                </a:solidFill>
                <a:effectLst/>
                <a:latin typeface="Arial" charset="0"/>
                <a:ea typeface="ＭＳ Ｐ明朝" pitchFamily="18" charset="-128"/>
                <a:cs typeface="+mn-cs"/>
              </a:rPr>
              <a:t>また，低年齢の子ども向けのペープサート教材を作成しました。幼児や低学年に親しみをもちやすい動物のキャラクターとスマホなどの機器を操作する素材を用意しています。それらの素材を組み合わせて，パソコンをつかってデジタル紙芝居をしたり，印刷してパネルシアターとしても活用できます。ペープサートを活用した授業例などを掲載した活用ガイドブックを用意しており，低年齢からの情報モラル授業の参考になります。</a:t>
            </a:r>
            <a:endParaRPr kumimoji="1" lang="en-US" altLang="ja-JP" sz="1200" b="0" i="0" u="none" strike="noStrike" kern="1200" dirty="0">
              <a:solidFill>
                <a:schemeClr val="tx1"/>
              </a:solidFill>
              <a:effectLst/>
              <a:latin typeface="Arial" charset="0"/>
              <a:ea typeface="ＭＳ Ｐ明朝" pitchFamily="18" charset="-128"/>
              <a:cs typeface="+mn-cs"/>
            </a:endParaRPr>
          </a:p>
        </p:txBody>
      </p:sp>
    </p:spTree>
    <p:extLst>
      <p:ext uri="{BB962C8B-B14F-4D97-AF65-F5344CB8AC3E}">
        <p14:creationId xmlns:p14="http://schemas.microsoft.com/office/powerpoint/2010/main" val="2910078474"/>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560388" y="428625"/>
            <a:ext cx="5813425" cy="4360863"/>
          </a:xfrm>
        </p:spPr>
      </p:sp>
      <p:sp>
        <p:nvSpPr>
          <p:cNvPr id="3" name="ノート プレースホルダ 2"/>
          <p:cNvSpPr>
            <a:spLocks noGrp="1"/>
          </p:cNvSpPr>
          <p:nvPr>
            <p:ph type="body" idx="1"/>
          </p:nvPr>
        </p:nvSpPr>
        <p:spPr>
          <a:xfrm>
            <a:off x="559570" y="4933157"/>
            <a:ext cx="5832648" cy="4536505"/>
          </a:xfrm>
        </p:spPr>
        <p:txBody>
          <a:bodyPr>
            <a:normAutofit/>
          </a:bodyPr>
          <a:lstStyle/>
          <a:p>
            <a:r>
              <a:rPr kumimoji="1" lang="ja-JP" altLang="en-US" sz="1200" b="0" i="0" u="none" strike="noStrike" kern="1200" dirty="0">
                <a:solidFill>
                  <a:schemeClr val="tx1"/>
                </a:solidFill>
                <a:effectLst/>
                <a:latin typeface="Arial" charset="0"/>
                <a:ea typeface="ＭＳ Ｐ明朝" pitchFamily="18" charset="-128"/>
                <a:cs typeface="+mn-cs"/>
              </a:rPr>
              <a:t>　こちらは</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保護者向けネットモラルコミック</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モラコミ通信！</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です。　保護者がマンガ世代であるということを考慮して，レディースコミック風に作られています。情報モラルのポイントが一目で分かるように，マンガならではの表現を使って構成しています。Ａ３またはＢ４サイズの紙に両面印刷していただき，折り曲げて冊子にしてご利用ください。パワーポイントで作られていますので，文章を自由に編集することができ，学校からの配布物として配布できるようになっています。背面になる部分には</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情報モラルに関する情報やアドバイスなどが書いてありますが，この部分も変更できるので，どの月にどのような内容のモラコミを発行するのか，また，学級通信などに差し込むなど，自由にカスタマイズしてご利用ください。</a:t>
            </a:r>
            <a:r>
              <a:rPr lang="ja-JP" altLang="en-US" dirty="0"/>
              <a:t> </a:t>
            </a:r>
            <a:endParaRPr kumimoji="1" lang="ja-JP" altLang="en-US" dirty="0"/>
          </a:p>
        </p:txBody>
      </p:sp>
    </p:spTree>
    <p:extLst>
      <p:ext uri="{BB962C8B-B14F-4D97-AF65-F5344CB8AC3E}">
        <p14:creationId xmlns:p14="http://schemas.microsoft.com/office/powerpoint/2010/main" val="4039952082"/>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560388" y="428625"/>
            <a:ext cx="5813425" cy="4360863"/>
          </a:xfrm>
        </p:spPr>
      </p:sp>
      <p:sp>
        <p:nvSpPr>
          <p:cNvPr id="3" name="ノート プレースホルダ 2"/>
          <p:cNvSpPr>
            <a:spLocks noGrp="1"/>
          </p:cNvSpPr>
          <p:nvPr>
            <p:ph type="body" idx="1"/>
          </p:nvPr>
        </p:nvSpPr>
        <p:spPr>
          <a:xfrm>
            <a:off x="559570" y="4933157"/>
            <a:ext cx="5832648" cy="4536505"/>
          </a:xfrm>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dirty="0"/>
              <a:t>ネット社会の歩き方のトップページから収録された教材のキーワード検索が可能なりました。教科や校種の絞り込みや，予め用意したテーマからの検索も可能です。さらに，検索結果に表示された教材の関連キーワードから，再検索も可能です。</a:t>
            </a:r>
          </a:p>
          <a:p>
            <a:pPr marL="0" marR="0" lvl="0" indent="0" algn="l" defTabSz="914400" rtl="0" eaLnBrk="0" fontAlgn="base" latinLnBrk="0" hangingPunct="0">
              <a:lnSpc>
                <a:spcPct val="100000"/>
              </a:lnSpc>
              <a:spcBef>
                <a:spcPct val="30000"/>
              </a:spcBef>
              <a:spcAft>
                <a:spcPct val="0"/>
              </a:spcAft>
              <a:buClrTx/>
              <a:buSzTx/>
              <a:buFontTx/>
              <a:buNone/>
              <a:tabLst/>
              <a:defRPr/>
            </a:pPr>
            <a:endParaRPr kumimoji="1" lang="en-US" altLang="ja-JP" dirty="0"/>
          </a:p>
        </p:txBody>
      </p:sp>
    </p:spTree>
    <p:extLst>
      <p:ext uri="{BB962C8B-B14F-4D97-AF65-F5344CB8AC3E}">
        <p14:creationId xmlns:p14="http://schemas.microsoft.com/office/powerpoint/2010/main" val="3944694289"/>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幼児向けの「タブレットやスマートフォン</a:t>
            </a:r>
            <a:r>
              <a:rPr kumimoji="1" lang="ja-JP" altLang="en-US" sz="1200" b="0" i="0" u="none" strike="noStrike" kern="1200" dirty="0" err="1">
                <a:solidFill>
                  <a:schemeClr val="tx1"/>
                </a:solidFill>
                <a:effectLst/>
                <a:latin typeface="Arial" charset="0"/>
                <a:ea typeface="ＭＳ Ｐ明朝" pitchFamily="18" charset="-128"/>
                <a:cs typeface="+mn-cs"/>
              </a:rPr>
              <a:t>て</a:t>
            </a:r>
            <a:r>
              <a:rPr kumimoji="1" lang="ja-JP" altLang="en-US" sz="1200" b="0" i="0" u="none" strike="noStrike" kern="1200" dirty="0">
                <a:solidFill>
                  <a:schemeClr val="tx1"/>
                </a:solidFill>
                <a:effectLst/>
                <a:latin typeface="Arial" charset="0"/>
                <a:ea typeface="ＭＳ Ｐ明朝" pitchFamily="18" charset="-128"/>
                <a:cs typeface="+mn-cs"/>
              </a:rPr>
              <a:t>どんなもの？」を見てみましょう。</a:t>
            </a:r>
            <a:r>
              <a:rPr lang="ja-JP" altLang="en-US" dirty="0"/>
              <a:t> </a:t>
            </a:r>
            <a:endParaRPr kumimoji="1" lang="ja-JP" altLang="en-US" dirty="0"/>
          </a:p>
        </p:txBody>
      </p:sp>
    </p:spTree>
    <p:extLst>
      <p:ext uri="{BB962C8B-B14F-4D97-AF65-F5344CB8AC3E}">
        <p14:creationId xmlns:p14="http://schemas.microsoft.com/office/powerpoint/2010/main" val="23942167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問題点をこれ見よがしに表示して，悪意のあるアプリをダウンロードさせる手口は，スマートフォンでも多数確認されています。</a:t>
            </a:r>
            <a:r>
              <a:rPr lang="ja-JP" altLang="en-US" dirty="0"/>
              <a:t> </a:t>
            </a:r>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36A9C9-053D-40B0-99AD-EF58DDC20100}"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888013933"/>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デジタル村のふくろう先生が</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子どもたちにタブレットやスマートフォンでできることを教えてくれます。</a:t>
            </a:r>
            <a:r>
              <a:rPr lang="ja-JP" altLang="en-US" dirty="0"/>
              <a:t> </a:t>
            </a:r>
            <a:endParaRPr kumimoji="1" lang="ja-JP" altLang="en-US" dirty="0"/>
          </a:p>
        </p:txBody>
      </p:sp>
    </p:spTree>
    <p:extLst>
      <p:ext uri="{BB962C8B-B14F-4D97-AF65-F5344CB8AC3E}">
        <p14:creationId xmlns:p14="http://schemas.microsoft.com/office/powerpoint/2010/main" val="4152509703"/>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ゲームや動画視聴だけでなく，遠くにいる友だちと顔を見ながら話をしたり，学校の授業で勉強に使ったりできるんだと教えてくれます。</a:t>
            </a:r>
            <a:r>
              <a:rPr lang="ja-JP" altLang="en-US" dirty="0"/>
              <a:t> </a:t>
            </a:r>
            <a:endParaRPr kumimoji="1" lang="en-US" altLang="ja-JP" dirty="0"/>
          </a:p>
        </p:txBody>
      </p:sp>
    </p:spTree>
    <p:extLst>
      <p:ext uri="{BB962C8B-B14F-4D97-AF65-F5344CB8AC3E}">
        <p14:creationId xmlns:p14="http://schemas.microsoft.com/office/powerpoint/2010/main" val="1228429181"/>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ＧＰＳ機能を使えば自分がいまどこにいるかが分かり，行きたいところへの行き方が分かるということを教えてくれます。</a:t>
            </a:r>
            <a:r>
              <a:rPr lang="ja-JP" altLang="en-US" dirty="0"/>
              <a:t> </a:t>
            </a:r>
            <a:endParaRPr kumimoji="1" lang="ja-JP" altLang="en-US" dirty="0"/>
          </a:p>
        </p:txBody>
      </p:sp>
    </p:spTree>
    <p:extLst>
      <p:ext uri="{BB962C8B-B14F-4D97-AF65-F5344CB8AC3E}">
        <p14:creationId xmlns:p14="http://schemas.microsoft.com/office/powerpoint/2010/main" val="3452249691"/>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3"/>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楽しくてとても便利なタブレットやスマートフォンですが，使う時には，どんなことに気を付けなければならないか皆で一緒に考えるようにつくられています。</a:t>
            </a:r>
            <a:r>
              <a:rPr lang="ja-JP" altLang="en-US" dirty="0"/>
              <a:t> </a:t>
            </a:r>
            <a:endParaRPr kumimoji="1" lang="ja-JP" altLang="en-US" dirty="0"/>
          </a:p>
        </p:txBody>
      </p:sp>
    </p:spTree>
    <p:extLst>
      <p:ext uri="{BB962C8B-B14F-4D97-AF65-F5344CB8AC3E}">
        <p14:creationId xmlns:p14="http://schemas.microsoft.com/office/powerpoint/2010/main" val="1638948437"/>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次に小学校向け教材を紹介します。「後輩からの相談」を見ていきましょう。</a:t>
            </a:r>
            <a:r>
              <a:rPr lang="ja-JP" altLang="en-US" dirty="0"/>
              <a:t> </a:t>
            </a:r>
            <a:endParaRPr kumimoji="1" lang="ja-JP" altLang="en-US" dirty="0"/>
          </a:p>
        </p:txBody>
      </p:sp>
    </p:spTree>
    <p:extLst>
      <p:ext uri="{BB962C8B-B14F-4D97-AF65-F5344CB8AC3E}">
        <p14:creationId xmlns:p14="http://schemas.microsoft.com/office/powerpoint/2010/main" val="3322623440"/>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同級生の弟のコウタ君が元気がないので，そのわけを聞くと，クラスの友だちから悪口のメッセージが書き込まれているとのことでした。</a:t>
            </a:r>
            <a:r>
              <a:rPr lang="ja-JP" altLang="en-US" dirty="0"/>
              <a:t> </a:t>
            </a:r>
            <a:endParaRPr kumimoji="1" lang="ja-JP" altLang="en-US" dirty="0"/>
          </a:p>
        </p:txBody>
      </p:sp>
    </p:spTree>
    <p:extLst>
      <p:ext uri="{BB962C8B-B14F-4D97-AF65-F5344CB8AC3E}">
        <p14:creationId xmlns:p14="http://schemas.microsoft.com/office/powerpoint/2010/main" val="2030589671"/>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同級生の弟がいじめられているのを知って，みんなはそれぞれアドバイスを考えました。</a:t>
            </a:r>
            <a:r>
              <a:rPr lang="ja-JP" altLang="en-US" dirty="0"/>
              <a:t> </a:t>
            </a:r>
            <a:endParaRPr kumimoji="1" lang="ja-JP" altLang="en-US" dirty="0"/>
          </a:p>
        </p:txBody>
      </p:sp>
    </p:spTree>
    <p:extLst>
      <p:ext uri="{BB962C8B-B14F-4D97-AF65-F5344CB8AC3E}">
        <p14:creationId xmlns:p14="http://schemas.microsoft.com/office/powerpoint/2010/main" val="3396120426"/>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a:t>
            </a:r>
            <a:r>
              <a:rPr kumimoji="1" lang="en-US" altLang="ja-JP" sz="1200" b="0" i="0" u="none" strike="noStrike" kern="1200" dirty="0">
                <a:solidFill>
                  <a:schemeClr val="tx1"/>
                </a:solidFill>
                <a:effectLst/>
                <a:latin typeface="Arial" charset="0"/>
                <a:ea typeface="ＭＳ Ｐ明朝" pitchFamily="18" charset="-128"/>
                <a:cs typeface="+mn-cs"/>
              </a:rPr>
              <a:t>A</a:t>
            </a:r>
            <a:r>
              <a:rPr kumimoji="1" lang="ja-JP" altLang="en-US" sz="1200" b="0" i="0" u="none" strike="noStrike" kern="1200" dirty="0">
                <a:solidFill>
                  <a:schemeClr val="tx1"/>
                </a:solidFill>
                <a:effectLst/>
                <a:latin typeface="Arial" charset="0"/>
                <a:ea typeface="ＭＳ Ｐ明朝" pitchFamily="18" charset="-128"/>
                <a:cs typeface="+mn-cs"/>
              </a:rPr>
              <a:t>君からは「悪口を書かないで」と返せばいい，</a:t>
            </a:r>
            <a:r>
              <a:rPr kumimoji="1" lang="en-US" altLang="ja-JP" sz="1200" b="0" i="0" u="none" strike="noStrike" kern="1200" dirty="0">
                <a:solidFill>
                  <a:schemeClr val="tx1"/>
                </a:solidFill>
                <a:effectLst/>
                <a:latin typeface="Arial" charset="0"/>
                <a:ea typeface="ＭＳ Ｐ明朝" pitchFamily="18" charset="-128"/>
                <a:cs typeface="+mn-cs"/>
              </a:rPr>
              <a:t>B</a:t>
            </a:r>
            <a:r>
              <a:rPr kumimoji="1" lang="ja-JP" altLang="en-US" sz="1200" b="0" i="0" u="none" strike="noStrike" kern="1200" dirty="0">
                <a:solidFill>
                  <a:schemeClr val="tx1"/>
                </a:solidFill>
                <a:effectLst/>
                <a:latin typeface="Arial" charset="0"/>
                <a:ea typeface="ＭＳ Ｐ明朝" pitchFamily="18" charset="-128"/>
                <a:cs typeface="+mn-cs"/>
              </a:rPr>
              <a:t>君からは無視すればいい，</a:t>
            </a:r>
            <a:r>
              <a:rPr kumimoji="1" lang="en-US" altLang="ja-JP" sz="1200" b="0" i="0" u="none" strike="noStrike" kern="1200" dirty="0">
                <a:solidFill>
                  <a:schemeClr val="tx1"/>
                </a:solidFill>
                <a:effectLst/>
                <a:latin typeface="Arial" charset="0"/>
                <a:ea typeface="ＭＳ Ｐ明朝" pitchFamily="18" charset="-128"/>
                <a:cs typeface="+mn-cs"/>
              </a:rPr>
              <a:t>C</a:t>
            </a:r>
            <a:r>
              <a:rPr kumimoji="1" lang="ja-JP" altLang="en-US" sz="1200" b="0" i="0" u="none" strike="noStrike" kern="1200" dirty="0">
                <a:solidFill>
                  <a:schemeClr val="tx1"/>
                </a:solidFill>
                <a:effectLst/>
                <a:latin typeface="Arial" charset="0"/>
                <a:ea typeface="ＭＳ Ｐ明朝" pitchFamily="18" charset="-128"/>
                <a:cs typeface="+mn-cs"/>
              </a:rPr>
              <a:t>君からは「先生に相談すればいい，</a:t>
            </a:r>
            <a:r>
              <a:rPr kumimoji="1" lang="en-US" altLang="ja-JP" sz="1200" b="0" i="0" u="none" strike="noStrike" kern="1200" dirty="0">
                <a:solidFill>
                  <a:schemeClr val="tx1"/>
                </a:solidFill>
                <a:effectLst/>
                <a:latin typeface="Arial" charset="0"/>
                <a:ea typeface="ＭＳ Ｐ明朝" pitchFamily="18" charset="-128"/>
                <a:cs typeface="+mn-cs"/>
              </a:rPr>
              <a:t>D</a:t>
            </a:r>
            <a:r>
              <a:rPr kumimoji="1" lang="ja-JP" altLang="en-US" sz="1200" b="0" i="0" u="none" strike="noStrike" kern="1200" dirty="0">
                <a:solidFill>
                  <a:schemeClr val="tx1"/>
                </a:solidFill>
                <a:effectLst/>
                <a:latin typeface="Arial" charset="0"/>
                <a:ea typeface="ＭＳ Ｐ明朝" pitchFamily="18" charset="-128"/>
                <a:cs typeface="+mn-cs"/>
              </a:rPr>
              <a:t>君からは証拠を残した方がいい，リョウ君からはクラスの他の人に相談すればいいと，色々な意見が出てきました。</a:t>
            </a:r>
            <a:r>
              <a:rPr lang="ja-JP" altLang="en-US" dirty="0"/>
              <a:t> </a:t>
            </a:r>
            <a:endParaRPr kumimoji="1" lang="ja-JP" altLang="en-US" dirty="0"/>
          </a:p>
        </p:txBody>
      </p:sp>
    </p:spTree>
    <p:extLst>
      <p:ext uri="{BB962C8B-B14F-4D97-AF65-F5344CB8AC3E}">
        <p14:creationId xmlns:p14="http://schemas.microsoft.com/office/powerpoint/2010/main" val="2304358550"/>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さて，このようにネットで悪口を書かれたときはどのようにすればいいでしょうか。出された意見以外にも別の解決法があるかもしれませんので，どのような方法がいいか考えて話し合うようにします。</a:t>
            </a:r>
            <a:r>
              <a:rPr lang="ja-JP" altLang="en-US" dirty="0"/>
              <a:t> </a:t>
            </a:r>
            <a:endParaRPr kumimoji="1" lang="ja-JP" altLang="en-US" dirty="0"/>
          </a:p>
        </p:txBody>
      </p:sp>
    </p:spTree>
    <p:extLst>
      <p:ext uri="{BB962C8B-B14F-4D97-AF65-F5344CB8AC3E}">
        <p14:creationId xmlns:p14="http://schemas.microsoft.com/office/powerpoint/2010/main" val="1573179258"/>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次に，中学生向けの「スマホのマナー」を見てみましょう。この教材は，高校生でも使うことができます。</a:t>
            </a:r>
            <a:r>
              <a:rPr lang="ja-JP" altLang="en-US" dirty="0"/>
              <a:t> </a:t>
            </a:r>
            <a:endParaRPr kumimoji="1" lang="ja-JP" altLang="en-US" dirty="0"/>
          </a:p>
        </p:txBody>
      </p:sp>
    </p:spTree>
    <p:extLst>
      <p:ext uri="{BB962C8B-B14F-4D97-AF65-F5344CB8AC3E}">
        <p14:creationId xmlns:p14="http://schemas.microsoft.com/office/powerpoint/2010/main" val="23942167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安全のために確認したいのは，</a:t>
            </a:r>
            <a:r>
              <a:rPr kumimoji="1" lang="en-US" altLang="ja-JP" sz="1200" b="0" i="0" u="none" strike="noStrike" kern="1200" dirty="0">
                <a:solidFill>
                  <a:schemeClr val="tx1"/>
                </a:solidFill>
                <a:effectLst/>
                <a:latin typeface="Arial" charset="0"/>
                <a:ea typeface="ＭＳ Ｐ明朝" pitchFamily="18" charset="-128"/>
                <a:cs typeface="+mn-cs"/>
              </a:rPr>
              <a:t>Web</a:t>
            </a:r>
            <a:r>
              <a:rPr kumimoji="1" lang="ja-JP" altLang="en-US" sz="1200" b="0" i="0" u="none" strike="noStrike" kern="1200" dirty="0">
                <a:solidFill>
                  <a:schemeClr val="tx1"/>
                </a:solidFill>
                <a:effectLst/>
                <a:latin typeface="Arial" charset="0"/>
                <a:ea typeface="ＭＳ Ｐ明朝" pitchFamily="18" charset="-128"/>
                <a:cs typeface="+mn-cs"/>
              </a:rPr>
              <a:t>ブラウザに鍵マークが表示されているか，</a:t>
            </a:r>
            <a:r>
              <a:rPr kumimoji="1" lang="en-US" altLang="ja-JP" sz="1200" b="0" i="0" u="none" strike="noStrike" kern="1200" dirty="0">
                <a:solidFill>
                  <a:schemeClr val="tx1"/>
                </a:solidFill>
                <a:effectLst/>
                <a:latin typeface="Arial" charset="0"/>
                <a:ea typeface="ＭＳ Ｐ明朝" pitchFamily="18" charset="-128"/>
                <a:cs typeface="+mn-cs"/>
              </a:rPr>
              <a:t>URL</a:t>
            </a:r>
            <a:r>
              <a:rPr kumimoji="1" lang="ja-JP" altLang="en-US" sz="1200" b="0" i="0" u="none" strike="noStrike" kern="1200" dirty="0">
                <a:solidFill>
                  <a:schemeClr val="tx1"/>
                </a:solidFill>
                <a:effectLst/>
                <a:latin typeface="Arial" charset="0"/>
                <a:ea typeface="ＭＳ Ｐ明朝" pitchFamily="18" charset="-128"/>
                <a:cs typeface="+mn-cs"/>
              </a:rPr>
              <a:t>が</a:t>
            </a:r>
            <a:br>
              <a:rPr kumimoji="1" lang="en-US" altLang="ja-JP"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a:t>
            </a:r>
            <a:r>
              <a:rPr kumimoji="1" lang="en-US" altLang="ja-JP" sz="1200" b="0" i="0" u="none" strike="noStrike" kern="1200" dirty="0">
                <a:solidFill>
                  <a:schemeClr val="tx1"/>
                </a:solidFill>
                <a:effectLst/>
                <a:latin typeface="Arial" charset="0"/>
                <a:ea typeface="ＭＳ Ｐ明朝" pitchFamily="18" charset="-128"/>
                <a:cs typeface="+mn-cs"/>
              </a:rPr>
              <a:t>http:</a:t>
            </a:r>
            <a:r>
              <a:rPr kumimoji="1" lang="ja-JP" altLang="en-US" sz="1200" b="0" i="0" u="none" strike="noStrike" kern="1200" dirty="0">
                <a:solidFill>
                  <a:schemeClr val="tx1"/>
                </a:solidFill>
                <a:effectLst/>
                <a:latin typeface="Arial" charset="0"/>
                <a:ea typeface="ＭＳ Ｐ明朝" pitchFamily="18" charset="-128"/>
                <a:cs typeface="+mn-cs"/>
              </a:rPr>
              <a:t>」ではなく「</a:t>
            </a:r>
            <a:r>
              <a:rPr kumimoji="1" lang="en-US" altLang="ja-JP" sz="1200" b="0" i="0" u="none" strike="noStrike" kern="1200" dirty="0">
                <a:solidFill>
                  <a:schemeClr val="tx1"/>
                </a:solidFill>
                <a:effectLst/>
                <a:latin typeface="Arial" charset="0"/>
                <a:ea typeface="ＭＳ Ｐ明朝" pitchFamily="18" charset="-128"/>
                <a:cs typeface="+mn-cs"/>
              </a:rPr>
              <a:t>https:</a:t>
            </a:r>
            <a:r>
              <a:rPr kumimoji="1" lang="ja-JP" altLang="en-US" sz="1200" b="0" i="0" u="none" strike="noStrike" kern="1200" dirty="0">
                <a:solidFill>
                  <a:schemeClr val="tx1"/>
                </a:solidFill>
                <a:effectLst/>
                <a:latin typeface="Arial" charset="0"/>
                <a:ea typeface="ＭＳ Ｐ明朝" pitchFamily="18" charset="-128"/>
                <a:cs typeface="+mn-cs"/>
              </a:rPr>
              <a:t>」になっているかどうかです。そうなっていれば，接続先サイトとの間は通信が暗号化されているので，途中での盗聴や第三者のなりすましを防止することができます。</a:t>
            </a:r>
            <a:r>
              <a:rPr lang="ja-JP" altLang="en-US" dirty="0"/>
              <a:t> </a:t>
            </a:r>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36A9C9-053D-40B0-99AD-EF58DDC20100}"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6223917"/>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友達との集合写真をネットにアップしたら，それを見た友達から好反応のメッセージをもらい喜んでいました。</a:t>
            </a:r>
            <a:r>
              <a:rPr lang="ja-JP" altLang="en-US" dirty="0"/>
              <a:t> </a:t>
            </a:r>
            <a:endParaRPr kumimoji="1" lang="ja-JP" altLang="en-US" dirty="0"/>
          </a:p>
        </p:txBody>
      </p:sp>
    </p:spTree>
    <p:extLst>
      <p:ext uri="{BB962C8B-B14F-4D97-AF65-F5344CB8AC3E}">
        <p14:creationId xmlns:p14="http://schemas.microsoft.com/office/powerpoint/2010/main" val="4152509703"/>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ところが，サキからその集合写真が気に入らないから消して欲しいとのメッセージをもらいました。</a:t>
            </a:r>
            <a:r>
              <a:rPr lang="ja-JP" altLang="en-US" dirty="0"/>
              <a:t> </a:t>
            </a:r>
            <a:endParaRPr kumimoji="1" lang="ja-JP" altLang="en-US" dirty="0"/>
          </a:p>
        </p:txBody>
      </p:sp>
    </p:spTree>
    <p:extLst>
      <p:ext uri="{BB962C8B-B14F-4D97-AF65-F5344CB8AC3E}">
        <p14:creationId xmlns:p14="http://schemas.microsoft.com/office/powerpoint/2010/main" val="1228429181"/>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3"/>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改めて見直しても，そんなにひどい写真とは思えず，どうしようか悩んでしまいました。</a:t>
            </a:r>
            <a:r>
              <a:rPr lang="ja-JP" altLang="en-US" dirty="0"/>
              <a:t> </a:t>
            </a:r>
            <a:endParaRPr kumimoji="1" lang="ja-JP" altLang="en-US" dirty="0"/>
          </a:p>
        </p:txBody>
      </p:sp>
    </p:spTree>
    <p:extLst>
      <p:ext uri="{BB962C8B-B14F-4D97-AF65-F5344CB8AC3E}">
        <p14:creationId xmlns:p14="http://schemas.microsoft.com/office/powerpoint/2010/main" val="3452249691"/>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ネットに投稿した写真を削除してほしいと頼まれたら，どうすればよいか，ネットに写真を投稿するとき，どのようなことに注意すればよいか考え，話し合うようにします。</a:t>
            </a:r>
            <a:r>
              <a:rPr lang="ja-JP" altLang="en-US" dirty="0"/>
              <a:t> </a:t>
            </a:r>
            <a:endParaRPr kumimoji="1" lang="ja-JP" altLang="en-US" dirty="0"/>
          </a:p>
        </p:txBody>
      </p:sp>
    </p:spTree>
    <p:extLst>
      <p:ext uri="{BB962C8B-B14F-4D97-AF65-F5344CB8AC3E}">
        <p14:creationId xmlns:p14="http://schemas.microsoft.com/office/powerpoint/2010/main" val="1638948437"/>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560388" y="428625"/>
            <a:ext cx="5813425" cy="4360863"/>
          </a:xfrm>
        </p:spPr>
      </p:sp>
      <p:sp>
        <p:nvSpPr>
          <p:cNvPr id="3" name="ノート プレースホルダ 2"/>
          <p:cNvSpPr>
            <a:spLocks noGrp="1"/>
          </p:cNvSpPr>
          <p:nvPr>
            <p:ph type="body" idx="1"/>
          </p:nvPr>
        </p:nvSpPr>
        <p:spPr>
          <a:xfrm>
            <a:off x="559570" y="4933156"/>
            <a:ext cx="5832648" cy="4536504"/>
          </a:xfrm>
        </p:spPr>
        <p:txBody>
          <a:bodyPr>
            <a:normAutofit/>
          </a:bodyPr>
          <a:lstStyle/>
          <a:p>
            <a:r>
              <a:rPr kumimoji="1" lang="ja-JP" altLang="en-US" sz="1200" b="0" i="0" u="none" strike="noStrike" kern="1200" dirty="0">
                <a:solidFill>
                  <a:schemeClr val="tx1"/>
                </a:solidFill>
                <a:effectLst/>
                <a:latin typeface="Arial" charset="0"/>
                <a:ea typeface="ＭＳ Ｐ明朝" pitchFamily="18" charset="-128"/>
                <a:cs typeface="+mn-cs"/>
              </a:rPr>
              <a:t>次は高校生向けの「おも</a:t>
            </a:r>
            <a:r>
              <a:rPr kumimoji="1" lang="ja-JP" altLang="en-US" sz="1200" b="0" i="0" u="none" strike="noStrike" kern="1200" dirty="0" err="1">
                <a:solidFill>
                  <a:schemeClr val="tx1"/>
                </a:solidFill>
                <a:effectLst/>
                <a:latin typeface="Arial" charset="0"/>
                <a:ea typeface="ＭＳ Ｐ明朝" pitchFamily="18" charset="-128"/>
                <a:cs typeface="+mn-cs"/>
              </a:rPr>
              <a:t>しろ</a:t>
            </a:r>
            <a:r>
              <a:rPr kumimoji="1" lang="ja-JP" altLang="en-US" sz="1200" b="0" i="0" u="none" strike="noStrike" kern="1200" dirty="0">
                <a:solidFill>
                  <a:schemeClr val="tx1"/>
                </a:solidFill>
                <a:effectLst/>
                <a:latin typeface="Arial" charset="0"/>
                <a:ea typeface="ＭＳ Ｐ明朝" pitchFamily="18" charset="-128"/>
                <a:cs typeface="+mn-cs"/>
              </a:rPr>
              <a:t>半分の投稿で人生だいなし！？」です。</a:t>
            </a:r>
            <a:r>
              <a:rPr lang="ja-JP" altLang="en-US" dirty="0"/>
              <a:t> この教材は，中学生でも使うことができます。</a:t>
            </a:r>
            <a:endParaRPr kumimoji="1" lang="ja-JP" altLang="en-US" dirty="0"/>
          </a:p>
        </p:txBody>
      </p:sp>
    </p:spTree>
    <p:extLst>
      <p:ext uri="{BB962C8B-B14F-4D97-AF65-F5344CB8AC3E}">
        <p14:creationId xmlns:p14="http://schemas.microsoft.com/office/powerpoint/2010/main" val="885050046"/>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スライド イメージ プレースホルダ 1"/>
          <p:cNvSpPr>
            <a:spLocks noGrp="1" noRot="1" noChangeAspect="1" noTextEdit="1"/>
          </p:cNvSpPr>
          <p:nvPr>
            <p:ph type="sldImg"/>
          </p:nvPr>
        </p:nvSpPr>
        <p:spPr>
          <a:xfrm>
            <a:off x="560388" y="428625"/>
            <a:ext cx="5813425" cy="4360863"/>
          </a:xfrm>
          <a:ln/>
        </p:spPr>
      </p:sp>
      <p:sp>
        <p:nvSpPr>
          <p:cNvPr id="262147"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リョウタ君は，おも</a:t>
            </a:r>
            <a:r>
              <a:rPr kumimoji="1" lang="ja-JP" altLang="en-US" sz="1200" b="0" i="0" u="none" strike="noStrike" kern="1200" dirty="0" err="1">
                <a:solidFill>
                  <a:schemeClr val="tx1"/>
                </a:solidFill>
                <a:effectLst/>
                <a:latin typeface="Arial" charset="0"/>
                <a:ea typeface="ＭＳ Ｐ明朝" pitchFamily="18" charset="-128"/>
                <a:cs typeface="+mn-cs"/>
              </a:rPr>
              <a:t>しろ</a:t>
            </a:r>
            <a:r>
              <a:rPr kumimoji="1" lang="ja-JP" altLang="en-US" sz="1200" b="0" i="0" u="none" strike="noStrike" kern="1200" dirty="0">
                <a:solidFill>
                  <a:schemeClr val="tx1"/>
                </a:solidFill>
                <a:effectLst/>
                <a:latin typeface="Arial" charset="0"/>
                <a:ea typeface="ＭＳ Ｐ明朝" pitchFamily="18" charset="-128"/>
                <a:cs typeface="+mn-cs"/>
              </a:rPr>
              <a:t>半分にアルバイト先の商品を顔中に付けて写真を撮り，インターネット上に投稿してしましました。</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247001316"/>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スライド イメージ プレースホルダ 1"/>
          <p:cNvSpPr>
            <a:spLocks noGrp="1" noRot="1" noChangeAspect="1" noTextEdit="1"/>
          </p:cNvSpPr>
          <p:nvPr>
            <p:ph type="sldImg"/>
          </p:nvPr>
        </p:nvSpPr>
        <p:spPr>
          <a:xfrm>
            <a:off x="560388" y="428625"/>
            <a:ext cx="5813425" cy="4360863"/>
          </a:xfrm>
          <a:ln/>
        </p:spPr>
      </p:sp>
      <p:sp>
        <p:nvSpPr>
          <p:cNvPr id="263171"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リョウタ君がいつも利用しているサイトを見てみると，自分を非難するコメントがたくさん書かれていました。自分が通っている学校も名前も知られてしまい，どうしていいかわからなくなりました。</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714313928"/>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スライド イメージ プレースホルダ 1"/>
          <p:cNvSpPr>
            <a:spLocks noGrp="1" noRot="1" noChangeAspect="1" noTextEdit="1"/>
          </p:cNvSpPr>
          <p:nvPr>
            <p:ph type="sldImg"/>
          </p:nvPr>
        </p:nvSpPr>
        <p:spPr>
          <a:xfrm>
            <a:off x="560388" y="428625"/>
            <a:ext cx="5813425" cy="4360863"/>
          </a:xfrm>
          <a:ln/>
        </p:spPr>
      </p:sp>
      <p:sp>
        <p:nvSpPr>
          <p:cNvPr id="264195"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学校を卒業した後，就職試験で，面接官からアルバイト先でおも</a:t>
            </a:r>
            <a:r>
              <a:rPr kumimoji="1" lang="ja-JP" altLang="en-US" sz="1200" b="0" i="0" u="none" strike="noStrike" kern="1200" dirty="0" err="1">
                <a:solidFill>
                  <a:schemeClr val="tx1"/>
                </a:solidFill>
                <a:effectLst/>
                <a:latin typeface="Arial" charset="0"/>
                <a:ea typeface="ＭＳ Ｐ明朝" pitchFamily="18" charset="-128"/>
                <a:cs typeface="+mn-cs"/>
              </a:rPr>
              <a:t>しろ</a:t>
            </a:r>
            <a:r>
              <a:rPr kumimoji="1" lang="ja-JP" altLang="en-US" sz="1200" b="0" i="0" u="none" strike="noStrike" kern="1200" dirty="0">
                <a:solidFill>
                  <a:schemeClr val="tx1"/>
                </a:solidFill>
                <a:effectLst/>
                <a:latin typeface="Arial" charset="0"/>
                <a:ea typeface="ＭＳ Ｐ明朝" pitchFamily="18" charset="-128"/>
                <a:cs typeface="+mn-cs"/>
              </a:rPr>
              <a:t>半分に撮った写真をインターネット上に掲載したことを指摘されてしまいました。リョウタ君は，人生を台無しにしてしまったのです。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877189029"/>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スライド イメージ プレースホルダ 1"/>
          <p:cNvSpPr>
            <a:spLocks noGrp="1" noRot="1" noChangeAspect="1" noTextEdit="1"/>
          </p:cNvSpPr>
          <p:nvPr>
            <p:ph type="sldImg"/>
          </p:nvPr>
        </p:nvSpPr>
        <p:spPr>
          <a:xfrm>
            <a:off x="560388" y="428625"/>
            <a:ext cx="5813425" cy="4360863"/>
          </a:xfrm>
          <a:ln/>
        </p:spPr>
      </p:sp>
      <p:sp>
        <p:nvSpPr>
          <p:cNvPr id="265219"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いずれの教材も，問題提示場面・考える場面のあとに解説のページがあります。問題提示場面を見終わって，一度みんなでなぜそのようになったのか，そのようにならないためにはどうすればよいか話し合ってから，解説に進んでもかまいません。また，引き続き解説を見てもかまいません。授業のスタイルに合わせて先生方で選択してください。</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4058751765"/>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スライド イメージ プレースホルダ 1"/>
          <p:cNvSpPr>
            <a:spLocks noGrp="1" noRot="1" noChangeAspect="1" noTextEdit="1"/>
          </p:cNvSpPr>
          <p:nvPr>
            <p:ph type="sldImg"/>
          </p:nvPr>
        </p:nvSpPr>
        <p:spPr>
          <a:xfrm>
            <a:off x="560388" y="428625"/>
            <a:ext cx="5813425" cy="4360863"/>
          </a:xfrm>
          <a:ln/>
        </p:spPr>
      </p:sp>
      <p:sp>
        <p:nvSpPr>
          <p:cNvPr id="266243"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各端末を操作して，指定された時間まで教材の視聴を行ってください。</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22136858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最後にフィルタリングについて見ていきましょう。フィルタリングは，違法な情報や青少年の健全な成長に影響が心配される情報に触れないように，ブロックするリストを元にブロックするか閲覧を許可するかを判断し，望ましくない情報はブロックします。そのリストは，基本的なカテゴリーで決められるほか，細かく設定できるようになっています。</a:t>
            </a:r>
            <a:r>
              <a:rPr lang="ja-JP" altLang="en-US" dirty="0"/>
              <a:t> </a:t>
            </a:r>
            <a:endParaRPr kumimoji="1" lang="ja-JP" altLang="en-US" baseline="0" dirty="0"/>
          </a:p>
        </p:txBody>
      </p:sp>
    </p:spTree>
    <p:extLst>
      <p:ext uri="{BB962C8B-B14F-4D97-AF65-F5344CB8AC3E}">
        <p14:creationId xmlns:p14="http://schemas.microsoft.com/office/powerpoint/2010/main" val="1924071088"/>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スライド イメージ プレースホルダ 1"/>
          <p:cNvSpPr>
            <a:spLocks noGrp="1" noRot="1" noChangeAspect="1" noTextEdit="1"/>
          </p:cNvSpPr>
          <p:nvPr>
            <p:ph type="sldImg"/>
          </p:nvPr>
        </p:nvSpPr>
        <p:spPr>
          <a:xfrm>
            <a:off x="560388" y="428625"/>
            <a:ext cx="5813425" cy="4360863"/>
          </a:xfrm>
          <a:ln/>
        </p:spPr>
      </p:sp>
      <p:sp>
        <p:nvSpPr>
          <p:cNvPr id="268291"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情報モラルを指導するための教材には，「教員の研修で使う教材」と「児童生徒の学習で使う教材」「保護者への啓発に使う教材」があります。サイバー犯罪や，ネット上の人権侵害に対応するもの，著作権や個人情報保護に関するもの，情報セキュリティに関するものなど，政府関係機関や，都道府県をはじめ，企業・団体などが様々な資料を提供しています。広く読んでもらうためのリーフレット，より詳しく知るための冊子やＷｅｂ情報サイト，ビジュアルに学べる動画配信など，目的に応じて使い分けることで，効果的な情報モラルの指導啓発が展開できます。いくつか代表的なものを紹介し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969039734"/>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752527"/>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文部科学省では，情報モラル教育に関する教材を　「情報モラル学習サイト」 としてまとめています。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利用者の状況に応じておすすめコンテンツを紹介する診断機能も設けられています。</a:t>
            </a:r>
            <a:endParaRPr kumimoji="1" lang="en-US" altLang="ja-JP" sz="1200" b="0" i="0" u="none" strike="noStrike" kern="1200" dirty="0">
              <a:solidFill>
                <a:schemeClr val="tx1"/>
              </a:solidFill>
              <a:effectLst/>
              <a:latin typeface="Arial" charset="0"/>
              <a:ea typeface="ＭＳ Ｐ明朝" pitchFamily="18" charset="-128"/>
              <a:cs typeface="+mn-cs"/>
            </a:endParaRPr>
          </a:p>
          <a:p>
            <a:endParaRPr kumimoji="1" lang="ja-JP" altLang="en-US" dirty="0"/>
          </a:p>
        </p:txBody>
      </p:sp>
    </p:spTree>
    <p:extLst>
      <p:ext uri="{BB962C8B-B14F-4D97-AF65-F5344CB8AC3E}">
        <p14:creationId xmlns:p14="http://schemas.microsoft.com/office/powerpoint/2010/main" val="1687402997"/>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752527"/>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また、教員向けには「情報モラル教育ポータルサイト」が設けられています。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dirty="0"/>
              <a:t>学校で情報モラル教育を実践する教員のための情報提供として、次のスライドで紹介する「情報化社会の新たな問題を考えるための教材」動画などの情報が提供されています。</a:t>
            </a:r>
            <a:endParaRPr kumimoji="1" lang="en-US" altLang="ja-JP" dirty="0"/>
          </a:p>
          <a:p>
            <a:endParaRPr kumimoji="1" lang="ja-JP" altLang="en-US" dirty="0"/>
          </a:p>
        </p:txBody>
      </p:sp>
    </p:spTree>
    <p:extLst>
      <p:ext uri="{BB962C8B-B14F-4D97-AF65-F5344CB8AC3E}">
        <p14:creationId xmlns:p14="http://schemas.microsoft.com/office/powerpoint/2010/main" val="427017764"/>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スライド イメージ プレースホルダ 1"/>
          <p:cNvSpPr>
            <a:spLocks noGrp="1" noRot="1" noChangeAspect="1" noTextEdit="1"/>
          </p:cNvSpPr>
          <p:nvPr>
            <p:ph type="sldImg"/>
          </p:nvPr>
        </p:nvSpPr>
        <p:spPr>
          <a:xfrm>
            <a:off x="560388" y="428625"/>
            <a:ext cx="5813425" cy="4360863"/>
          </a:xfrm>
          <a:ln/>
        </p:spPr>
      </p:sp>
      <p:sp>
        <p:nvSpPr>
          <p:cNvPr id="280579"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著作権については，文化庁や著作権情報センターから多くの資料が提供されています。文化庁の</a:t>
            </a:r>
            <a:r>
              <a:rPr kumimoji="1" lang="en-US" altLang="ja-JP" sz="1200" b="0" i="0" u="none" strike="noStrike" kern="1200" dirty="0">
                <a:solidFill>
                  <a:schemeClr val="tx1"/>
                </a:solidFill>
                <a:effectLst/>
                <a:latin typeface="Arial" charset="0"/>
                <a:ea typeface="ＭＳ Ｐ明朝" pitchFamily="18" charset="-128"/>
                <a:cs typeface="+mn-cs"/>
              </a:rPr>
              <a:t>Web</a:t>
            </a:r>
            <a:r>
              <a:rPr kumimoji="1" lang="ja-JP" altLang="en-US" sz="1200" b="0" i="0" u="none" strike="noStrike" kern="1200" dirty="0">
                <a:solidFill>
                  <a:schemeClr val="tx1"/>
                </a:solidFill>
                <a:effectLst/>
                <a:latin typeface="Arial" charset="0"/>
                <a:ea typeface="ＭＳ Ｐ明朝" pitchFamily="18" charset="-128"/>
                <a:cs typeface="+mn-cs"/>
              </a:rPr>
              <a:t>サイトからバナーで参照してください。</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　情報モラル指導のときに，児童生徒が利用できる教材や，教員自身が教育活動の中で確認しながら進めることができる資料もあります。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　著作権情報センターでは電話による質問や相談にも応じています。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1767542061"/>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スライド イメージ プレースホルダ 1"/>
          <p:cNvSpPr>
            <a:spLocks noGrp="1" noRot="1" noChangeAspect="1" noTextEdit="1"/>
          </p:cNvSpPr>
          <p:nvPr>
            <p:ph type="sldImg"/>
          </p:nvPr>
        </p:nvSpPr>
        <p:spPr>
          <a:xfrm>
            <a:off x="560388" y="428625"/>
            <a:ext cx="5813425" cy="4360863"/>
          </a:xfrm>
          <a:ln/>
        </p:spPr>
      </p:sp>
      <p:sp>
        <p:nvSpPr>
          <p:cNvPr id="280579" name="ノート プレースホルダ 2"/>
          <p:cNvSpPr>
            <a:spLocks noGrp="1"/>
          </p:cNvSpPr>
          <p:nvPr>
            <p:ph type="body" idx="1"/>
          </p:nvPr>
        </p:nvSpPr>
        <p:spPr>
          <a:xfrm>
            <a:off x="559570" y="4933157"/>
            <a:ext cx="5832648" cy="4536505"/>
          </a:xfrm>
        </p:spPr>
        <p:txBody>
          <a:bodyPr/>
          <a:lstStyle/>
          <a:p>
            <a:r>
              <a:rPr kumimoji="1" lang="en-US" altLang="ja-JP" sz="1200" b="0" i="0" u="none" strike="noStrike" kern="1200" dirty="0">
                <a:solidFill>
                  <a:schemeClr val="tx1"/>
                </a:solidFill>
                <a:effectLst/>
                <a:latin typeface="Arial" charset="0"/>
                <a:ea typeface="ＭＳ Ｐ明朝" pitchFamily="18" charset="-128"/>
                <a:cs typeface="+mn-cs"/>
              </a:rPr>
              <a:t>2020</a:t>
            </a:r>
            <a:r>
              <a:rPr kumimoji="1" lang="ja-JP" altLang="en-US" sz="1200" b="0" i="0" u="none" strike="noStrike" kern="1200" dirty="0">
                <a:solidFill>
                  <a:schemeClr val="tx1"/>
                </a:solidFill>
                <a:effectLst/>
                <a:latin typeface="Arial" charset="0"/>
                <a:ea typeface="ＭＳ Ｐ明朝" pitchFamily="18" charset="-128"/>
                <a:cs typeface="+mn-cs"/>
              </a:rPr>
              <a:t>年から「授業目的 公衆送信 補償金制度」が始まりました。これまで、遠隔合同授業でしか認められていなかった公衆送信が、学校が一括して補償金を支払うことにより、授業目的であれば無許諾で利用できるようになりました。</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文章、イラスト、写真、音楽、映像などを、ネットを使って児童生徒に送信したり、サーバーにアップロードして利用できます。いちいち許諾をとる必要がないため授業での</a:t>
            </a:r>
            <a:r>
              <a:rPr kumimoji="1" lang="en-US" altLang="ja-JP" sz="1200" b="0" i="0" u="none" strike="noStrike" kern="1200" dirty="0">
                <a:solidFill>
                  <a:schemeClr val="tx1"/>
                </a:solidFill>
                <a:effectLst/>
                <a:latin typeface="Arial" charset="0"/>
                <a:ea typeface="ＭＳ Ｐ明朝" pitchFamily="18" charset="-128"/>
                <a:cs typeface="+mn-cs"/>
              </a:rPr>
              <a:t>ICT</a:t>
            </a:r>
            <a:r>
              <a:rPr kumimoji="1" lang="ja-JP" altLang="en-US" sz="1200" b="0" i="0" u="none" strike="noStrike" kern="1200" dirty="0">
                <a:solidFill>
                  <a:schemeClr val="tx1"/>
                </a:solidFill>
                <a:effectLst/>
                <a:latin typeface="Arial" charset="0"/>
                <a:ea typeface="ＭＳ Ｐ明朝" pitchFamily="18" charset="-128"/>
                <a:cs typeface="+mn-cs"/>
              </a:rPr>
              <a:t>の</a:t>
            </a:r>
            <a:r>
              <a:rPr kumimoji="1" lang="ja-JP" altLang="en-US" sz="1200" b="0" i="0" u="none" strike="noStrike" kern="1200">
                <a:solidFill>
                  <a:schemeClr val="tx1"/>
                </a:solidFill>
                <a:effectLst/>
                <a:latin typeface="Arial" charset="0"/>
                <a:ea typeface="ＭＳ Ｐ明朝" pitchFamily="18" charset="-128"/>
                <a:cs typeface="+mn-cs"/>
              </a:rPr>
              <a:t>活用が促進されると期待されています。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補償金の金額は、小学生で年間</a:t>
            </a:r>
            <a:r>
              <a:rPr kumimoji="1" lang="en-US" altLang="ja-JP" sz="1200" b="0" i="0" u="none" strike="noStrike" kern="1200" dirty="0">
                <a:solidFill>
                  <a:schemeClr val="tx1"/>
                </a:solidFill>
                <a:effectLst/>
                <a:latin typeface="Arial" charset="0"/>
                <a:ea typeface="ＭＳ Ｐ明朝" pitchFamily="18" charset="-128"/>
                <a:cs typeface="+mn-cs"/>
              </a:rPr>
              <a:t>120</a:t>
            </a:r>
            <a:r>
              <a:rPr kumimoji="1" lang="ja-JP" altLang="en-US" sz="1200" b="0" i="0" u="none" strike="noStrike" kern="1200" dirty="0">
                <a:solidFill>
                  <a:schemeClr val="tx1"/>
                </a:solidFill>
                <a:effectLst/>
                <a:latin typeface="Arial" charset="0"/>
                <a:ea typeface="ＭＳ Ｐ明朝" pitchFamily="18" charset="-128"/>
                <a:cs typeface="+mn-cs"/>
              </a:rPr>
              <a:t>円で、学校が負担しますが、国や地方自治体から助成があります。</a:t>
            </a:r>
            <a:endParaRPr kumimoji="1" lang="en-US" altLang="ja-JP" sz="1200" b="0" i="0" u="none" strike="noStrike" kern="1200" dirty="0">
              <a:solidFill>
                <a:schemeClr val="tx1"/>
              </a:solidFill>
              <a:effectLst/>
              <a:latin typeface="Arial" charset="0"/>
              <a:ea typeface="ＭＳ Ｐ明朝" pitchFamily="18" charset="-128"/>
              <a:cs typeface="+mn-cs"/>
            </a:endParaRPr>
          </a:p>
          <a:p>
            <a:endParaRPr lang="ja-JP" altLang="en-US" dirty="0">
              <a:latin typeface="Arial" pitchFamily="34" charset="0"/>
            </a:endParaRPr>
          </a:p>
        </p:txBody>
      </p:sp>
    </p:spTree>
    <p:extLst>
      <p:ext uri="{BB962C8B-B14F-4D97-AF65-F5344CB8AC3E}">
        <p14:creationId xmlns:p14="http://schemas.microsoft.com/office/powerpoint/2010/main" val="1104677712"/>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sz="1200" b="0" i="0" kern="1200" dirty="0">
                <a:solidFill>
                  <a:schemeClr val="tx1"/>
                </a:solidFill>
                <a:effectLst/>
                <a:latin typeface="Arial" charset="0"/>
                <a:ea typeface="ＭＳ Ｐ明朝" pitchFamily="18" charset="-128"/>
                <a:cs typeface="+mn-cs"/>
              </a:rPr>
              <a:t>コンテンツ海外流通促進機構（</a:t>
            </a:r>
            <a:r>
              <a:rPr kumimoji="1" lang="en-US" altLang="ja-JP" sz="1200" b="0" i="0" kern="1200" dirty="0">
                <a:solidFill>
                  <a:schemeClr val="tx1"/>
                </a:solidFill>
                <a:effectLst/>
                <a:latin typeface="Arial" charset="0"/>
                <a:ea typeface="ＭＳ Ｐ明朝" pitchFamily="18" charset="-128"/>
                <a:cs typeface="+mn-cs"/>
              </a:rPr>
              <a:t>CODA</a:t>
            </a:r>
            <a:r>
              <a:rPr kumimoji="1" lang="ja-JP" altLang="en-US" sz="1200" b="0" i="0" kern="1200" dirty="0">
                <a:solidFill>
                  <a:schemeClr val="tx1"/>
                </a:solidFill>
                <a:effectLst/>
                <a:latin typeface="Arial" charset="0"/>
                <a:ea typeface="ＭＳ Ｐ明朝" pitchFamily="18" charset="-128"/>
                <a:cs typeface="+mn-cs"/>
              </a:rPr>
              <a:t>）と</a:t>
            </a:r>
            <a:r>
              <a:rPr kumimoji="1" lang="en-US" altLang="ja-JP" sz="1200" b="0" i="0" kern="1200" dirty="0">
                <a:solidFill>
                  <a:schemeClr val="tx1"/>
                </a:solidFill>
                <a:effectLst/>
                <a:latin typeface="Arial" charset="0"/>
                <a:ea typeface="ＭＳ Ｐ明朝" pitchFamily="18" charset="-128"/>
                <a:cs typeface="+mn-cs"/>
              </a:rPr>
              <a:t>STEAM JAPAN</a:t>
            </a:r>
            <a:r>
              <a:rPr kumimoji="1" lang="ja-JP" altLang="en-US" sz="1200" b="0" i="0" kern="1200" dirty="0" err="1">
                <a:solidFill>
                  <a:schemeClr val="tx1"/>
                </a:solidFill>
                <a:effectLst/>
                <a:latin typeface="Arial" charset="0"/>
                <a:ea typeface="ＭＳ Ｐ明朝" pitchFamily="18" charset="-128"/>
                <a:cs typeface="+mn-cs"/>
              </a:rPr>
              <a:t>が提</a:t>
            </a:r>
            <a:r>
              <a:rPr kumimoji="1" lang="ja-JP" altLang="en-US" sz="1200" b="0" i="0" kern="1200" dirty="0">
                <a:solidFill>
                  <a:schemeClr val="tx1"/>
                </a:solidFill>
                <a:effectLst/>
                <a:latin typeface="Arial" charset="0"/>
                <a:ea typeface="ＭＳ Ｐ明朝" pitchFamily="18" charset="-128"/>
                <a:cs typeface="+mn-cs"/>
              </a:rPr>
              <a:t>供する「</a:t>
            </a:r>
            <a:r>
              <a:rPr kumimoji="1" lang="en-US" altLang="ja-JP" sz="1200" kern="1200" dirty="0">
                <a:solidFill>
                  <a:srgbClr val="1F497D"/>
                </a:solidFill>
                <a:latin typeface="Arial" charset="0"/>
                <a:ea typeface="ＭＳ Ｐ明朝" pitchFamily="18" charset="-128"/>
                <a:cs typeface="+mn-cs"/>
              </a:rPr>
              <a:t>10</a:t>
            </a:r>
            <a:r>
              <a:rPr kumimoji="1" lang="ja-JP" altLang="en-US" sz="1200" kern="1200" dirty="0">
                <a:solidFill>
                  <a:srgbClr val="1F497D"/>
                </a:solidFill>
                <a:latin typeface="Arial" charset="0"/>
                <a:ea typeface="ＭＳ Ｐ明朝" pitchFamily="18" charset="-128"/>
                <a:cs typeface="+mn-cs"/>
              </a:rPr>
              <a:t>代のデジタルエチケット」は、</a:t>
            </a:r>
            <a:r>
              <a:rPr kumimoji="1" lang="ja-JP" altLang="en-US" sz="1200" b="0" i="0" kern="1200" dirty="0">
                <a:solidFill>
                  <a:schemeClr val="tx1"/>
                </a:solidFill>
                <a:effectLst/>
                <a:latin typeface="Arial" charset="0"/>
                <a:ea typeface="ＭＳ Ｐ明朝" pitchFamily="18" charset="-128"/>
                <a:cs typeface="+mn-cs"/>
              </a:rPr>
              <a:t>「どうすればデジタルエチケットを守れるのか？」をテーマに、なぜだめなのか、どうしたらいいのかを実社会に紐付け、自分ごと化して理解し学べる</a:t>
            </a:r>
            <a:r>
              <a:rPr kumimoji="1" lang="en-US" altLang="ja-JP" sz="1200" b="0" i="0" kern="1200" dirty="0">
                <a:solidFill>
                  <a:schemeClr val="tx1"/>
                </a:solidFill>
                <a:effectLst/>
                <a:latin typeface="Arial" charset="0"/>
                <a:ea typeface="ＭＳ Ｐ明朝" pitchFamily="18" charset="-128"/>
                <a:cs typeface="+mn-cs"/>
              </a:rPr>
              <a:t>PBL</a:t>
            </a:r>
            <a:r>
              <a:rPr kumimoji="1" lang="ja-JP" altLang="en-US" sz="1200" b="0" i="0" kern="1200" dirty="0">
                <a:solidFill>
                  <a:schemeClr val="tx1"/>
                </a:solidFill>
                <a:effectLst/>
                <a:latin typeface="Arial" charset="0"/>
                <a:ea typeface="ＭＳ Ｐ明朝" pitchFamily="18" charset="-128"/>
                <a:cs typeface="+mn-cs"/>
              </a:rPr>
              <a:t>型のプログラムです。</a:t>
            </a:r>
            <a:endParaRPr kumimoji="1" lang="en-US" altLang="ja-JP" sz="1200" b="0" i="0" kern="1200" dirty="0">
              <a:solidFill>
                <a:schemeClr val="tx1"/>
              </a:solidFill>
              <a:effectLst/>
              <a:latin typeface="Arial" charset="0"/>
              <a:ea typeface="ＭＳ Ｐ明朝" pitchFamily="18"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sz="1200" b="0" i="0" kern="1200" dirty="0">
                <a:solidFill>
                  <a:schemeClr val="tx1"/>
                </a:solidFill>
                <a:effectLst/>
                <a:latin typeface="Arial" charset="0"/>
                <a:ea typeface="ＭＳ Ｐ明朝" pitchFamily="18" charset="-128"/>
                <a:cs typeface="+mn-cs"/>
              </a:rPr>
              <a:t>総合的な学習の時間や、週末の課外授業などの時間枠におさまる</a:t>
            </a:r>
            <a:r>
              <a:rPr kumimoji="1" lang="en-US" altLang="ja-JP" sz="1200" b="0" i="0" kern="1200" dirty="0">
                <a:solidFill>
                  <a:schemeClr val="tx1"/>
                </a:solidFill>
                <a:effectLst/>
                <a:latin typeface="Arial" charset="0"/>
                <a:ea typeface="ＭＳ Ｐ明朝" pitchFamily="18" charset="-128"/>
                <a:cs typeface="+mn-cs"/>
              </a:rPr>
              <a:t>50</a:t>
            </a:r>
            <a:r>
              <a:rPr kumimoji="1" lang="ja-JP" altLang="en-US" sz="1200" b="0" i="0" kern="1200" dirty="0">
                <a:solidFill>
                  <a:schemeClr val="tx1"/>
                </a:solidFill>
                <a:effectLst/>
                <a:latin typeface="Arial" charset="0"/>
                <a:ea typeface="ＭＳ Ｐ明朝" pitchFamily="18" charset="-128"/>
                <a:cs typeface="+mn-cs"/>
              </a:rPr>
              <a:t>分</a:t>
            </a:r>
            <a:r>
              <a:rPr kumimoji="1" lang="en-US" altLang="ja-JP" sz="1200" b="0" i="0" kern="1200" dirty="0">
                <a:solidFill>
                  <a:schemeClr val="tx1"/>
                </a:solidFill>
                <a:effectLst/>
                <a:latin typeface="Arial" charset="0"/>
                <a:ea typeface="ＭＳ Ｐ明朝" pitchFamily="18" charset="-128"/>
                <a:cs typeface="+mn-cs"/>
              </a:rPr>
              <a:t>2</a:t>
            </a:r>
            <a:r>
              <a:rPr kumimoji="1" lang="ja-JP" altLang="en-US" sz="1200" b="0" i="0" kern="1200" dirty="0">
                <a:solidFill>
                  <a:schemeClr val="tx1"/>
                </a:solidFill>
                <a:effectLst/>
                <a:latin typeface="Arial" charset="0"/>
                <a:ea typeface="ＭＳ Ｐ明朝" pitchFamily="18" charset="-128"/>
                <a:cs typeface="+mn-cs"/>
              </a:rPr>
              <a:t>コマのプログラムで、チュートリアル付きの動画を流すことで、特別な準備をすることなくスムーズに授業で活用できる内容になっています。</a:t>
            </a:r>
            <a:endParaRPr kumimoji="1" lang="en-US" altLang="ja-JP" sz="1200" b="0" i="0" kern="1200" dirty="0">
              <a:solidFill>
                <a:schemeClr val="tx1"/>
              </a:solidFill>
              <a:effectLst/>
              <a:latin typeface="Arial" charset="0"/>
              <a:ea typeface="ＭＳ Ｐ明朝" pitchFamily="18"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kumimoji="1" lang="en-US" altLang="ja-JP" sz="1200" b="0" i="0" kern="1200" dirty="0">
              <a:solidFill>
                <a:schemeClr val="tx1"/>
              </a:solidFill>
              <a:effectLst/>
              <a:latin typeface="Arial" charset="0"/>
              <a:ea typeface="ＭＳ Ｐ明朝" pitchFamily="18" charset="-128"/>
              <a:cs typeface="+mn-cs"/>
            </a:endParaRPr>
          </a:p>
          <a:p>
            <a:br>
              <a:rPr lang="en-US" altLang="ja-JP" dirty="0"/>
            </a:br>
            <a:endParaRPr kumimoji="1" lang="ja-JP" altLang="en-US"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84667260"/>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東京都教育委員会では，平成</a:t>
            </a:r>
            <a:r>
              <a:rPr kumimoji="1" lang="en-US" altLang="ja-JP" sz="1200" b="0" i="0" u="none" strike="noStrike" kern="1200" dirty="0">
                <a:solidFill>
                  <a:schemeClr val="tx1"/>
                </a:solidFill>
                <a:effectLst/>
                <a:latin typeface="Arial" charset="0"/>
                <a:ea typeface="ＭＳ Ｐ明朝" pitchFamily="18" charset="-128"/>
                <a:cs typeface="+mn-cs"/>
              </a:rPr>
              <a:t>28</a:t>
            </a:r>
            <a:r>
              <a:rPr kumimoji="1" lang="ja-JP" altLang="en-US" sz="1200" b="0" i="0" u="none" strike="noStrike" kern="1200" dirty="0">
                <a:solidFill>
                  <a:schemeClr val="tx1"/>
                </a:solidFill>
                <a:effectLst/>
                <a:latin typeface="Arial" charset="0"/>
                <a:ea typeface="ＭＳ Ｐ明朝" pitchFamily="18" charset="-128"/>
                <a:cs typeface="+mn-cs"/>
              </a:rPr>
              <a:t>年に作成した「ＳＮＳ東京ノート」をもとに「ＧＩＧＡワークブック東京」を開発しました。現在は、小学生版が公開されており、中高生向けは令和６年度に公開予定です。教材は考えさせ葛藤させるものや，家庭でも記入してもらう書き込み式，他人と自分との違いを知るために並べてみるカード式のものなど，工夫が凝らされています。</a:t>
            </a:r>
            <a:r>
              <a:rPr kumimoji="1" lang="en-US" altLang="ja-JP" sz="1200" b="0" i="0" u="none" strike="noStrike" kern="1200" dirty="0">
                <a:solidFill>
                  <a:schemeClr val="tx1"/>
                </a:solidFill>
                <a:effectLst/>
                <a:latin typeface="Arial" charset="0"/>
                <a:ea typeface="ＭＳ Ｐ明朝" pitchFamily="18" charset="-128"/>
                <a:cs typeface="+mn-cs"/>
              </a:rPr>
              <a:t>Web</a:t>
            </a:r>
            <a:r>
              <a:rPr kumimoji="1" lang="ja-JP" altLang="en-US" sz="1200" b="0" i="0" u="none" strike="noStrike" kern="1200" dirty="0">
                <a:solidFill>
                  <a:schemeClr val="tx1"/>
                </a:solidFill>
                <a:effectLst/>
                <a:latin typeface="Arial" charset="0"/>
                <a:ea typeface="ＭＳ Ｐ明朝" pitchFamily="18" charset="-128"/>
                <a:cs typeface="+mn-cs"/>
              </a:rPr>
              <a:t>サイトからすべての教材をダウンロードすることができますので，東京都以外の道府県でも積極的に活用することができます。</a:t>
            </a:r>
            <a:r>
              <a:rPr lang="ja-JP" altLang="en-US" dirty="0"/>
              <a:t> </a:t>
            </a:r>
            <a:endParaRPr kumimoji="1" lang="ja-JP" altLang="en-US"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02378000"/>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752527"/>
          </a:xfrm>
        </p:spPr>
        <p:txBody>
          <a:bodyPr/>
          <a:lstStyle/>
          <a:p>
            <a:pPr fontAlgn="base"/>
            <a:r>
              <a:rPr kumimoji="1" lang="ja-JP" altLang="en-US" sz="1200" b="0" i="0" kern="1200" dirty="0">
                <a:solidFill>
                  <a:schemeClr val="tx1"/>
                </a:solidFill>
                <a:effectLst/>
                <a:latin typeface="Arial" charset="0"/>
                <a:ea typeface="ＭＳ Ｐ明朝" pitchFamily="18" charset="-128"/>
                <a:cs typeface="+mn-cs"/>
              </a:rPr>
              <a:t>法務省は、成年年齢引下げに関する漫画教材</a:t>
            </a:r>
            <a:r>
              <a:rPr kumimoji="1" lang="en-US" altLang="ja-JP" sz="1200" b="0" i="0" kern="1200" dirty="0">
                <a:solidFill>
                  <a:schemeClr val="tx1"/>
                </a:solidFill>
                <a:effectLst/>
                <a:latin typeface="Arial" charset="0"/>
                <a:ea typeface="ＭＳ Ｐ明朝" pitchFamily="18" charset="-128"/>
                <a:cs typeface="+mn-cs"/>
              </a:rPr>
              <a:t>『</a:t>
            </a:r>
            <a:r>
              <a:rPr kumimoji="1" lang="ja-JP" altLang="en-US" sz="1200" b="0" i="0" kern="1200" dirty="0">
                <a:solidFill>
                  <a:schemeClr val="tx1"/>
                </a:solidFill>
                <a:effectLst/>
                <a:latin typeface="Arial" charset="0"/>
                <a:ea typeface="ＭＳ Ｐ明朝" pitchFamily="18" charset="-128"/>
                <a:cs typeface="+mn-cs"/>
              </a:rPr>
              <a:t>大人への道しる</a:t>
            </a:r>
            <a:r>
              <a:rPr kumimoji="1" lang="ja-JP" altLang="en-US" sz="1200" b="0" i="0" kern="1200" dirty="0" err="1">
                <a:solidFill>
                  <a:schemeClr val="tx1"/>
                </a:solidFill>
                <a:effectLst/>
                <a:latin typeface="Arial" charset="0"/>
                <a:ea typeface="ＭＳ Ｐ明朝" pitchFamily="18" charset="-128"/>
                <a:cs typeface="+mn-cs"/>
              </a:rPr>
              <a:t>べ</a:t>
            </a:r>
            <a:r>
              <a:rPr kumimoji="1" lang="en-US" altLang="ja-JP" sz="1200" b="0" i="0" kern="1200" dirty="0">
                <a:solidFill>
                  <a:schemeClr val="tx1"/>
                </a:solidFill>
                <a:effectLst/>
                <a:latin typeface="Arial" charset="0"/>
                <a:ea typeface="ＭＳ Ｐ明朝" pitchFamily="18" charset="-128"/>
                <a:cs typeface="+mn-cs"/>
              </a:rPr>
              <a:t>』</a:t>
            </a:r>
            <a:r>
              <a:rPr kumimoji="1" lang="ja-JP" altLang="en-US" sz="1200" b="0" i="0" kern="1200" dirty="0">
                <a:solidFill>
                  <a:schemeClr val="tx1"/>
                </a:solidFill>
                <a:effectLst/>
                <a:latin typeface="Arial" charset="0"/>
                <a:ea typeface="ＭＳ Ｐ明朝" pitchFamily="18" charset="-128"/>
                <a:cs typeface="+mn-cs"/>
              </a:rPr>
              <a:t>を公開しています。</a:t>
            </a:r>
            <a:endParaRPr kumimoji="1" lang="en-US" altLang="ja-JP" sz="1200" b="0" i="0" kern="1200" dirty="0">
              <a:solidFill>
                <a:schemeClr val="tx1"/>
              </a:solidFill>
              <a:effectLst/>
              <a:latin typeface="Arial" charset="0"/>
              <a:ea typeface="ＭＳ Ｐ明朝" pitchFamily="18" charset="-128"/>
              <a:cs typeface="+mn-cs"/>
            </a:endParaRPr>
          </a:p>
          <a:p>
            <a:pPr fontAlgn="base"/>
            <a:r>
              <a:rPr kumimoji="1" lang="ja-JP" altLang="en-US" sz="1200" b="0" i="0" kern="1200" dirty="0">
                <a:solidFill>
                  <a:schemeClr val="tx1"/>
                </a:solidFill>
                <a:effectLst/>
                <a:latin typeface="Arial" charset="0"/>
                <a:ea typeface="ＭＳ Ｐ明朝" pitchFamily="18" charset="-128"/>
                <a:cs typeface="+mn-cs"/>
              </a:rPr>
              <a:t>このサイトでは、契約や税金・年金などのほか、著作権について学べる、漫画やクイズなどのコンテンツが掲載されています。</a:t>
            </a:r>
          </a:p>
          <a:p>
            <a:endParaRPr kumimoji="1" lang="ja-JP" altLang="en-US" dirty="0"/>
          </a:p>
        </p:txBody>
      </p:sp>
    </p:spTree>
    <p:extLst>
      <p:ext uri="{BB962C8B-B14F-4D97-AF65-F5344CB8AC3E}">
        <p14:creationId xmlns:p14="http://schemas.microsoft.com/office/powerpoint/2010/main" val="4291173065"/>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752527"/>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文部科学省では，情報化社会の新たな問題を考えるための教材として，８つの課題に対応する１７の教材動画を</a:t>
            </a:r>
            <a:r>
              <a:rPr kumimoji="1" lang="en-US" altLang="ja-JP" sz="1200" b="0" i="0" u="none" strike="noStrike" kern="1200" dirty="0">
                <a:solidFill>
                  <a:schemeClr val="tx1"/>
                </a:solidFill>
                <a:effectLst/>
                <a:latin typeface="Arial" charset="0"/>
                <a:ea typeface="ＭＳ Ｐ明朝" pitchFamily="18" charset="-128"/>
                <a:cs typeface="+mn-cs"/>
              </a:rPr>
              <a:t>YouTube</a:t>
            </a:r>
            <a:r>
              <a:rPr kumimoji="1" lang="ja-JP" altLang="en-US" sz="1200" b="0" i="0" u="none" strike="noStrike" kern="1200" dirty="0">
                <a:solidFill>
                  <a:schemeClr val="tx1"/>
                </a:solidFill>
                <a:effectLst/>
                <a:latin typeface="Arial" charset="0"/>
                <a:ea typeface="ＭＳ Ｐ明朝" pitchFamily="18" charset="-128"/>
                <a:cs typeface="+mn-cs"/>
              </a:rPr>
              <a:t>で配信するとともに，指導の手引書を公開しています。内容は以下の通りです。</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Ａ：ネット依存</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①ネットゲームに夢中になると／②身近にひそむネット依存</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Ｂ：ネット被害</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③そのページ確認しなくて大丈夫／④ネット詐欺等に巻き込まれないようにするために</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⑤軽い気持ちのＩＤ交換から</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／⑥写真や動画が流出する怖さを知ろう</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Ｃ：ＳＮＳ等のトラブル</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⑦ひとりよがりの使い方にならないように／⑧情報の記録性，公開性の重大さ</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⑨ＳＮＳへの書き込みの影響／⑩軽はずみなＳＮＳへの投稿</a:t>
            </a:r>
            <a:br>
              <a:rPr lang="en-US" altLang="ja-JP" dirty="0"/>
            </a:br>
            <a:r>
              <a:rPr kumimoji="1" lang="ja-JP" altLang="en-US" sz="1200" b="0" i="0" u="none" strike="noStrike" kern="1200" dirty="0">
                <a:effectLst/>
                <a:latin typeface="Arial" charset="0"/>
                <a:ea typeface="ＭＳ Ｐ明朝" pitchFamily="18" charset="-128"/>
                <a:cs typeface="+mn-cs"/>
              </a:rPr>
              <a:t>Ｄ：情</a:t>
            </a:r>
            <a:r>
              <a:rPr kumimoji="1" lang="ja-JP" altLang="en-US" sz="1200" b="0" i="0" u="none" strike="noStrike" kern="1200" dirty="0">
                <a:solidFill>
                  <a:schemeClr val="tx1"/>
                </a:solidFill>
                <a:effectLst/>
                <a:latin typeface="Arial" charset="0"/>
                <a:ea typeface="ＭＳ Ｐ明朝" pitchFamily="18" charset="-128"/>
                <a:cs typeface="+mn-cs"/>
              </a:rPr>
              <a:t>報セキュリティ</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⑪パスワードについて考えよう／⑫大切な情報を守るために　全編／</a:t>
            </a:r>
            <a:r>
              <a:rPr lang="ja-JP" altLang="en-US" dirty="0"/>
              <a:t>導入編／解説編 </a:t>
            </a:r>
            <a:br>
              <a:rPr lang="en-US" altLang="ja-JP" dirty="0"/>
            </a:br>
            <a:r>
              <a:rPr kumimoji="1" lang="ja-JP" altLang="en-US" dirty="0"/>
              <a:t>Ｅ：適切なコミュニケーション</a:t>
            </a:r>
            <a:br>
              <a:rPr kumimoji="1" lang="en-US" altLang="ja-JP" dirty="0"/>
            </a:br>
            <a:r>
              <a:rPr kumimoji="1" lang="ja-JP" altLang="en-US" dirty="0"/>
              <a:t>　⑬うまく伝わったかな　全編／導入編／解説編／</a:t>
            </a:r>
            <a:br>
              <a:rPr kumimoji="1" lang="en-US" altLang="ja-JP" dirty="0"/>
            </a:br>
            <a:r>
              <a:rPr kumimoji="1" lang="ja-JP" altLang="en-US" dirty="0"/>
              <a:t>　⑭コミュニケーションの取り方を見直そう　全編／</a:t>
            </a:r>
            <a:r>
              <a:rPr lang="ja-JP" altLang="en-US" dirty="0"/>
              <a:t>導入編／解説編</a:t>
            </a:r>
            <a:br>
              <a:rPr kumimoji="1" lang="en-US" altLang="ja-JP" dirty="0"/>
            </a:br>
            <a:r>
              <a:rPr lang="ja-JP" altLang="en-US" dirty="0"/>
              <a:t>Ｆ：ネット被害</a:t>
            </a:r>
            <a:br>
              <a:rPr lang="en-US" altLang="ja-JP" dirty="0"/>
            </a:br>
            <a:r>
              <a:rPr lang="ja-JP" altLang="en-US" dirty="0"/>
              <a:t>　⑮ＳＮＳを通じた出会いの危険性　全編／導入編／解説編</a:t>
            </a:r>
            <a:br>
              <a:rPr lang="en-US" altLang="ja-JP" dirty="0"/>
            </a:br>
            <a:r>
              <a:rPr lang="ja-JP" altLang="en-US" dirty="0"/>
              <a:t>Ｇ：ネット依存</a:t>
            </a:r>
            <a:br>
              <a:rPr lang="en-US" altLang="ja-JP" dirty="0"/>
            </a:br>
            <a:r>
              <a:rPr lang="ja-JP" altLang="en-US" dirty="0"/>
              <a:t>　⑯スマートフォンやタブレットの使いすぎ　全編／導入編／解説編</a:t>
            </a:r>
            <a:br>
              <a:rPr lang="en-US" altLang="ja-JP" dirty="0"/>
            </a:br>
            <a:r>
              <a:rPr lang="ja-JP" altLang="en-US" dirty="0"/>
              <a:t>Ｈ：保護者のための情報モラル教室</a:t>
            </a:r>
            <a:br>
              <a:rPr lang="en-US" altLang="ja-JP" dirty="0"/>
            </a:br>
            <a:r>
              <a:rPr lang="ja-JP" altLang="en-US" dirty="0"/>
              <a:t>　⑰話し合ってますか？家庭ノルール　動画Ａ「初めが大事」／</a:t>
            </a:r>
            <a:br>
              <a:rPr lang="en-US" altLang="ja-JP" dirty="0"/>
            </a:br>
            <a:r>
              <a:rPr lang="ja-JP" altLang="en-US" dirty="0"/>
              <a:t>　　　　　　　　　　　　　</a:t>
            </a:r>
            <a:r>
              <a:rPr lang="en-US" altLang="ja-JP" dirty="0"/>
              <a:t>〃</a:t>
            </a:r>
            <a:r>
              <a:rPr lang="ja-JP" altLang="en-US" dirty="0"/>
              <a:t>　　　　　　　　　　動画Ｂ「知らなかったではすまされない」／</a:t>
            </a:r>
            <a:br>
              <a:rPr lang="en-US" altLang="ja-JP" dirty="0"/>
            </a:br>
            <a:r>
              <a:rPr lang="ja-JP" altLang="en-US" dirty="0"/>
              <a:t>　　　　　　　　　　　　　</a:t>
            </a:r>
            <a:r>
              <a:rPr lang="en-US" altLang="ja-JP" dirty="0"/>
              <a:t>〃</a:t>
            </a:r>
            <a:r>
              <a:rPr lang="ja-JP" altLang="en-US" dirty="0"/>
              <a:t>　　　　　　　　　　動画Ｃ「家庭のルール」／</a:t>
            </a:r>
            <a:br>
              <a:rPr lang="en-US" altLang="ja-JP" dirty="0"/>
            </a:br>
            <a:r>
              <a:rPr lang="ja-JP" altLang="en-US" dirty="0"/>
              <a:t>　　　　　　　　　　　　　</a:t>
            </a:r>
            <a:r>
              <a:rPr lang="en-US" altLang="ja-JP" dirty="0"/>
              <a:t>〃</a:t>
            </a:r>
            <a:r>
              <a:rPr lang="ja-JP" altLang="en-US" dirty="0"/>
              <a:t>　　　　　　　　　　通し動画　</a:t>
            </a:r>
            <a:endParaRPr kumimoji="1" lang="ja-JP" altLang="en-US" dirty="0"/>
          </a:p>
        </p:txBody>
      </p:sp>
    </p:spTree>
    <p:extLst>
      <p:ext uri="{BB962C8B-B14F-4D97-AF65-F5344CB8AC3E}">
        <p14:creationId xmlns:p14="http://schemas.microsoft.com/office/powerpoint/2010/main" val="1687402997"/>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国の青少年健全育成施策を統括する内閣府では，青少年インターネット環境整備のためのキャンペーンや各省庁の対策をまとめて紹介しています。</a:t>
            </a:r>
            <a:r>
              <a:rPr lang="ja-JP" altLang="en-US" dirty="0"/>
              <a:t> </a:t>
            </a:r>
            <a:endParaRPr lang="en-US" altLang="ja-JP" dirty="0"/>
          </a:p>
          <a:p>
            <a:r>
              <a:rPr kumimoji="1" lang="ja-JP" altLang="en-US" dirty="0"/>
              <a:t>この事業は令和５年度から、こども家庭庁に移管されました。</a:t>
            </a:r>
            <a:r>
              <a:rPr lang="ja-JP" altLang="en-US" b="0" i="0" dirty="0">
                <a:solidFill>
                  <a:srgbClr val="1A1A1C"/>
                </a:solidFill>
                <a:effectLst/>
                <a:latin typeface="Noto Sans JP"/>
              </a:rPr>
              <a:t>インターネット上に、犯罪や薬物に誘う内容や、著しく残虐、わいせつな内容の有害情報が流通する中、青少年によるインターネット利用が急速に拡大しています。こども家庭庁では関係省庁と連携して青少年を有害な情報から守り、青少年が安全に安心してインターネットを利用できるよう様々な普及啓発活動を推進しています。</a:t>
            </a:r>
            <a:endParaRPr kumimoji="1" lang="en-US" altLang="ja-JP" dirty="0"/>
          </a:p>
          <a:p>
            <a:endParaRPr kumimoji="1" lang="ja-JP" altLang="en-US" dirty="0"/>
          </a:p>
        </p:txBody>
      </p:sp>
    </p:spTree>
    <p:extLst>
      <p:ext uri="{BB962C8B-B14F-4D97-AF65-F5344CB8AC3E}">
        <p14:creationId xmlns:p14="http://schemas.microsoft.com/office/powerpoint/2010/main" val="1658237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dirty="0"/>
              <a:t>　フィルタリングの有無で被害にあう危険性は大きく異なります。フィルタリングだけでは防ぎきれませんが，大きな効果があります。</a:t>
            </a:r>
            <a:endParaRPr kumimoji="1" lang="en-US" altLang="ja-JP" sz="1200" dirty="0"/>
          </a:p>
          <a:p>
            <a:endParaRPr kumimoji="1" lang="ja-JP" altLang="en-US" baseline="0" dirty="0"/>
          </a:p>
        </p:txBody>
      </p:sp>
    </p:spTree>
    <p:extLst>
      <p:ext uri="{BB962C8B-B14F-4D97-AF65-F5344CB8AC3E}">
        <p14:creationId xmlns:p14="http://schemas.microsoft.com/office/powerpoint/2010/main" val="3636668951"/>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子どもたちがインターネットを適切に利用するためには，保護者にもインターネットの特徴を理解して頂く必要があります。内閣府のホームページには，保護者向けの普及啓発用リーフレットなどが掲載されています。</a:t>
            </a:r>
            <a:r>
              <a:rPr lang="ja-JP" altLang="en-US" dirty="0"/>
              <a:t> </a:t>
            </a:r>
            <a:endParaRPr kumimoji="1" lang="ja-JP" altLang="en-US" dirty="0"/>
          </a:p>
        </p:txBody>
      </p:sp>
    </p:spTree>
    <p:extLst>
      <p:ext uri="{BB962C8B-B14F-4D97-AF65-F5344CB8AC3E}">
        <p14:creationId xmlns:p14="http://schemas.microsoft.com/office/powerpoint/2010/main" val="46769760"/>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総務省の「安心・安全なインターネット利用ガイド」では，上手にネットとつきあうための情報が提供されています。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「インターネットトラブル事例集」では、インターネットトラブルの実例を挙げ，その予防法と対処法を紹介しています。　「指導案」も公開されており，学習指導要領に沿って，情報モラル教育を行っていただけるよう，学習展開や質問用紙などを掲載しています。「インターネットトラブル事例　解説集」では，事例集で取り上げた内容や予防法などを詳細に紹介しています。</a:t>
            </a:r>
            <a:r>
              <a:rPr lang="ja-JP" altLang="en-US" dirty="0"/>
              <a:t> </a:t>
            </a:r>
            <a:endParaRPr kumimoji="1" lang="ja-JP" altLang="en-US" dirty="0"/>
          </a:p>
          <a:p>
            <a:endParaRPr kumimoji="1" lang="ja-JP" altLang="en-US" dirty="0"/>
          </a:p>
        </p:txBody>
      </p:sp>
    </p:spTree>
    <p:extLst>
      <p:ext uri="{BB962C8B-B14F-4D97-AF65-F5344CB8AC3E}">
        <p14:creationId xmlns:p14="http://schemas.microsoft.com/office/powerpoint/2010/main" val="44624859"/>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総務省の「安心・安全なインターネット利用ガイド」では，上手にネットとつきあうための情報が提供されています。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「インターネットトラブル事例集」では、インターネットトラブルの実例を挙げ，その予防法と対処法を紹介しています。　「指導案」も公開されており，学習指導要領に沿って，情報モラル教育を行っていただけるよう，学習展開や質問用紙などを掲載しています。「インターネットトラブル事例　解説集」では，事例集で取り上げた内容や予防法などを詳細に紹介しています。</a:t>
            </a:r>
            <a:r>
              <a:rPr lang="ja-JP" altLang="en-US" dirty="0"/>
              <a:t> </a:t>
            </a:r>
            <a:endParaRPr kumimoji="1" lang="ja-JP" altLang="en-US" dirty="0"/>
          </a:p>
          <a:p>
            <a:endParaRPr kumimoji="1" lang="ja-JP" altLang="en-US" dirty="0"/>
          </a:p>
        </p:txBody>
      </p:sp>
    </p:spTree>
    <p:extLst>
      <p:ext uri="{BB962C8B-B14F-4D97-AF65-F5344CB8AC3E}">
        <p14:creationId xmlns:p14="http://schemas.microsoft.com/office/powerpoint/2010/main" val="4225892663"/>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総務省の「安心・安全なインターネット利用ガイド」では，上手にネットとつきあうための情報が提供されています。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「インターネットトラブル事例集」では、インターネットトラブルの実例を挙げ，その予防法と対処法を紹介しています。　「指導案」も公開されており，学習指導要領に沿って，情報モラル教育を行っていただけるよう，学習展開や質問用紙などを掲載しています。「インターネットトラブル事例　解説集」では，事例集で取り上げた内容や予防法などを詳細に紹介しています。</a:t>
            </a:r>
            <a:r>
              <a:rPr lang="ja-JP" altLang="en-US" dirty="0"/>
              <a:t> </a:t>
            </a:r>
            <a:endParaRPr kumimoji="1" lang="ja-JP" altLang="en-US" dirty="0"/>
          </a:p>
          <a:p>
            <a:endParaRPr kumimoji="1" lang="ja-JP" altLang="en-US" dirty="0"/>
          </a:p>
        </p:txBody>
      </p:sp>
    </p:spTree>
    <p:extLst>
      <p:ext uri="{BB962C8B-B14F-4D97-AF65-F5344CB8AC3E}">
        <p14:creationId xmlns:p14="http://schemas.microsoft.com/office/powerpoint/2010/main" val="2031687089"/>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経済産業省では，未就学児・小学生・中学生・高校生の各段階において，青少年にインターネットを利用させるに当たって保護者が留意すべき事項を取りまとめた啓発資料を作成しています。</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未就学児　スマホ</a:t>
            </a:r>
            <a:r>
              <a:rPr kumimoji="1" lang="ja-JP" altLang="en-US" sz="1200" b="0" i="0" u="none" strike="noStrike" kern="1200" dirty="0" err="1">
                <a:solidFill>
                  <a:schemeClr val="tx1"/>
                </a:solidFill>
                <a:effectLst/>
                <a:latin typeface="Arial" charset="0"/>
                <a:ea typeface="ＭＳ Ｐ明朝" pitchFamily="18" charset="-128"/>
                <a:cs typeface="+mn-cs"/>
              </a:rPr>
              <a:t>ご</a:t>
            </a:r>
            <a:r>
              <a:rPr kumimoji="1" lang="ja-JP" altLang="en-US" sz="1200" b="0" i="0" u="none" strike="noStrike" kern="1200" dirty="0">
                <a:solidFill>
                  <a:schemeClr val="tx1"/>
                </a:solidFill>
                <a:effectLst/>
                <a:latin typeface="Arial" charset="0"/>
                <a:ea typeface="ＭＳ Ｐ明朝" pitchFamily="18" charset="-128"/>
                <a:cs typeface="+mn-cs"/>
              </a:rPr>
              <a:t>しに育児していませんか？寝る前にスマホを渡していませんか？</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　　　　　　　ひとりで遊ばせていませんか？遊び道具がスマホやゲーム機に偏っていま</a:t>
            </a:r>
            <a:r>
              <a:rPr kumimoji="1" lang="ja-JP" altLang="en-US" sz="1200" b="0" i="0" u="none" strike="noStrike" kern="1200" dirty="0" err="1">
                <a:solidFill>
                  <a:schemeClr val="tx1"/>
                </a:solidFill>
                <a:effectLst/>
                <a:latin typeface="Arial" charset="0"/>
                <a:ea typeface="ＭＳ Ｐ明朝" pitchFamily="18" charset="-128"/>
                <a:cs typeface="+mn-cs"/>
              </a:rPr>
              <a:t>せ</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　　　　　　　んか？</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小学生　小学生が一番使うネット機器は携帯ゲーム機／保護者による初期設定が必要</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「ネットいじめ」のはじまりは小学生／</a:t>
            </a:r>
            <a:r>
              <a:rPr kumimoji="1" lang="en-US" altLang="ja-JP" sz="1200" b="0" i="0" u="none" strike="noStrike" kern="1200" dirty="0">
                <a:solidFill>
                  <a:schemeClr val="tx1"/>
                </a:solidFill>
                <a:effectLst/>
                <a:latin typeface="Arial" charset="0"/>
                <a:ea typeface="ＭＳ Ｐ明朝" pitchFamily="18" charset="-128"/>
                <a:cs typeface="+mn-cs"/>
              </a:rPr>
              <a:t>50</a:t>
            </a:r>
            <a:r>
              <a:rPr kumimoji="1" lang="ja-JP" altLang="en-US" sz="1200" b="0" i="0" u="none" strike="noStrike" kern="1200" dirty="0">
                <a:solidFill>
                  <a:schemeClr val="tx1"/>
                </a:solidFill>
                <a:effectLst/>
                <a:latin typeface="Arial" charset="0"/>
                <a:ea typeface="ＭＳ Ｐ明朝" pitchFamily="18" charset="-128"/>
                <a:cs typeface="+mn-cs"/>
              </a:rPr>
              <a:t>％がネットを毎日１時間以上使用</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中学生　中学生は</a:t>
            </a:r>
            <a:r>
              <a:rPr kumimoji="1" lang="en-US" altLang="ja-JP" sz="1200" b="0" i="0" u="none" strike="noStrike" kern="1200" dirty="0">
                <a:solidFill>
                  <a:schemeClr val="tx1"/>
                </a:solidFill>
                <a:effectLst/>
                <a:latin typeface="Arial" charset="0"/>
                <a:ea typeface="ＭＳ Ｐ明朝" pitchFamily="18" charset="-128"/>
                <a:cs typeface="+mn-cs"/>
              </a:rPr>
              <a:t>LINE</a:t>
            </a:r>
            <a:r>
              <a:rPr kumimoji="1" lang="ja-JP" altLang="en-US" sz="1200" b="0" i="0" u="none" strike="noStrike" kern="1200" dirty="0">
                <a:solidFill>
                  <a:schemeClr val="tx1"/>
                </a:solidFill>
                <a:effectLst/>
                <a:latin typeface="Arial" charset="0"/>
                <a:ea typeface="ＭＳ Ｐ明朝" pitchFamily="18" charset="-128"/>
                <a:cs typeface="+mn-cs"/>
              </a:rPr>
              <a:t>や</a:t>
            </a:r>
            <a:r>
              <a:rPr kumimoji="1" lang="en-US" altLang="ja-JP" sz="1200" b="0" i="0" u="none" strike="noStrike" kern="1200" dirty="0">
                <a:solidFill>
                  <a:schemeClr val="tx1"/>
                </a:solidFill>
                <a:effectLst/>
                <a:latin typeface="Arial" charset="0"/>
                <a:ea typeface="ＭＳ Ｐ明朝" pitchFamily="18" charset="-128"/>
                <a:cs typeface="+mn-cs"/>
              </a:rPr>
              <a:t>SNS</a:t>
            </a:r>
            <a:r>
              <a:rPr kumimoji="1" lang="ja-JP" altLang="en-US" sz="1200" b="0" i="0" u="none" strike="noStrike" kern="1200" dirty="0">
                <a:solidFill>
                  <a:schemeClr val="tx1"/>
                </a:solidFill>
                <a:effectLst/>
                <a:latin typeface="Arial" charset="0"/>
                <a:ea typeface="ＭＳ Ｐ明朝" pitchFamily="18" charset="-128"/>
                <a:cs typeface="+mn-cs"/>
              </a:rPr>
              <a:t>のデビュー年齢／隠れネット機器は携帯音楽プレイヤー</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保護者に内緒で課金サイト利用／「目立ちたい」思いで安易な投稿</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高校生　高校生は</a:t>
            </a:r>
            <a:r>
              <a:rPr kumimoji="1" lang="en-US" altLang="ja-JP" sz="1200" b="0" i="0" u="none" strike="noStrike" kern="1200" dirty="0">
                <a:solidFill>
                  <a:schemeClr val="tx1"/>
                </a:solidFill>
                <a:effectLst/>
                <a:latin typeface="Arial" charset="0"/>
                <a:ea typeface="ＭＳ Ｐ明朝" pitchFamily="18" charset="-128"/>
                <a:cs typeface="+mn-cs"/>
              </a:rPr>
              <a:t>LINE</a:t>
            </a:r>
            <a:r>
              <a:rPr kumimoji="1" lang="ja-JP" altLang="en-US" sz="1200" b="0" i="0" u="none" strike="noStrike" kern="1200" dirty="0">
                <a:solidFill>
                  <a:schemeClr val="tx1"/>
                </a:solidFill>
                <a:effectLst/>
                <a:latin typeface="Arial" charset="0"/>
                <a:ea typeface="ＭＳ Ｐ明朝" pitchFamily="18" charset="-128"/>
                <a:cs typeface="+mn-cs"/>
              </a:rPr>
              <a:t>や</a:t>
            </a:r>
            <a:r>
              <a:rPr kumimoji="1" lang="en-US" altLang="ja-JP" sz="1200" b="0" i="0" u="none" strike="noStrike" kern="1200" dirty="0">
                <a:solidFill>
                  <a:schemeClr val="tx1"/>
                </a:solidFill>
                <a:effectLst/>
                <a:latin typeface="Arial" charset="0"/>
                <a:ea typeface="ＭＳ Ｐ明朝" pitchFamily="18" charset="-128"/>
                <a:cs typeface="+mn-cs"/>
              </a:rPr>
              <a:t>SNS</a:t>
            </a:r>
            <a:r>
              <a:rPr kumimoji="1" lang="ja-JP" altLang="en-US" sz="1200" b="0" i="0" u="none" strike="noStrike" kern="1200" dirty="0">
                <a:solidFill>
                  <a:schemeClr val="tx1"/>
                </a:solidFill>
                <a:effectLst/>
                <a:latin typeface="Arial" charset="0"/>
                <a:ea typeface="ＭＳ Ｐ明朝" pitchFamily="18" charset="-128"/>
                <a:cs typeface="+mn-cs"/>
              </a:rPr>
              <a:t>のヘビーユーザー／通話アプリなどで平均利用時間３時</a:t>
            </a:r>
            <a:br>
              <a:rPr lang="en-US" altLang="ja-JP" dirty="0"/>
            </a:br>
            <a:r>
              <a:rPr lang="ja-JP" altLang="en-US" dirty="0"/>
              <a:t> 　　　　　</a:t>
            </a:r>
            <a:r>
              <a:rPr kumimoji="1" lang="ja-JP" altLang="en-US" sz="1200" b="0" i="0" u="none" strike="noStrike" kern="1200" dirty="0">
                <a:solidFill>
                  <a:schemeClr val="tx1"/>
                </a:solidFill>
                <a:effectLst/>
                <a:latin typeface="Arial" charset="0"/>
                <a:ea typeface="ＭＳ Ｐ明朝" pitchFamily="18" charset="-128"/>
                <a:cs typeface="+mn-cs"/>
              </a:rPr>
              <a:t>間超</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保護者に内緒で課金サイト利用／「目立ちたい」思いが安易な投稿へ</a:t>
            </a:r>
            <a:r>
              <a:rPr lang="ja-JP" altLang="en-US" dirty="0"/>
              <a:t> </a:t>
            </a:r>
            <a:endParaRPr kumimoji="1" lang="ja-JP" altLang="en-US"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02378000"/>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警察庁でも，ネット犯罪やその被害を防止するためにリーフレットや啓発動画を作成し，公開しています。</a:t>
            </a:r>
            <a:r>
              <a:rPr lang="ja-JP" altLang="en-US" dirty="0"/>
              <a:t> </a:t>
            </a:r>
            <a:endParaRPr kumimoji="1" lang="ja-JP" altLang="en-US" dirty="0"/>
          </a:p>
        </p:txBody>
      </p:sp>
    </p:spTree>
    <p:extLst>
      <p:ext uri="{BB962C8B-B14F-4D97-AF65-F5344CB8AC3E}">
        <p14:creationId xmlns:p14="http://schemas.microsoft.com/office/powerpoint/2010/main" val="501075279"/>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法務省では，インターネットを悪用した人権侵害をなくすために広報啓発活動をしています。いわゆるヘイトスピーチやネットいじめなど，誹謗中傷の書き込みによる人権侵害は，法務局や人権擁護委員が救済の手助けをしています。</a:t>
            </a:r>
            <a:r>
              <a:rPr lang="ja-JP" altLang="en-US" dirty="0"/>
              <a:t> </a:t>
            </a:r>
            <a:endParaRPr kumimoji="1" lang="ja-JP" altLang="en-US" dirty="0"/>
          </a:p>
        </p:txBody>
      </p:sp>
    </p:spTree>
    <p:extLst>
      <p:ext uri="{BB962C8B-B14F-4D97-AF65-F5344CB8AC3E}">
        <p14:creationId xmlns:p14="http://schemas.microsoft.com/office/powerpoint/2010/main" val="3832395036"/>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内閣サイバーセキュリティーセンターでは，「インターネットの安全・安心ハンドブック」を公開しています。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そのほかサイバーセキュリティについての教材資料が提供されています。</a:t>
            </a:r>
            <a:endParaRPr kumimoji="1" lang="ja-JP" altLang="en-US" dirty="0"/>
          </a:p>
        </p:txBody>
      </p:sp>
    </p:spTree>
    <p:extLst>
      <p:ext uri="{BB962C8B-B14F-4D97-AF65-F5344CB8AC3E}">
        <p14:creationId xmlns:p14="http://schemas.microsoft.com/office/powerpoint/2010/main" val="1964735340"/>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独立行政法人情報処理推進機構（ＩＰＡ）では，「＃今こそ考えよう　情報モラル セキュリティ」として，さまざまな学習マンガや動画を公開しています。</a:t>
            </a:r>
            <a:r>
              <a:rPr lang="ja-JP" altLang="en-US" dirty="0"/>
              <a:t> </a:t>
            </a:r>
            <a:endParaRPr kumimoji="1" lang="ja-JP" altLang="en-US" dirty="0"/>
          </a:p>
        </p:txBody>
      </p:sp>
    </p:spTree>
    <p:extLst>
      <p:ext uri="{BB962C8B-B14F-4D97-AF65-F5344CB8AC3E}">
        <p14:creationId xmlns:p14="http://schemas.microsoft.com/office/powerpoint/2010/main" val="852597268"/>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スライド イメージ プレースホルダ 1"/>
          <p:cNvSpPr>
            <a:spLocks noGrp="1" noRot="1" noChangeAspect="1" noTextEdit="1"/>
          </p:cNvSpPr>
          <p:nvPr>
            <p:ph type="sldImg"/>
          </p:nvPr>
        </p:nvSpPr>
        <p:spPr>
          <a:xfrm>
            <a:off x="560388" y="428625"/>
            <a:ext cx="5813425" cy="4360863"/>
          </a:xfrm>
          <a:ln/>
        </p:spPr>
      </p:sp>
      <p:sp>
        <p:nvSpPr>
          <p:cNvPr id="281603"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情報モラルの授業以外に，とても大切な要素である「保護者との関わり」について話を進めていきます。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13323480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フィルタリングを解除している状況について総務省の調査です。高校</a:t>
            </a:r>
            <a:r>
              <a:rPr kumimoji="1" lang="en-US" altLang="ja-JP" dirty="0"/>
              <a:t>1</a:t>
            </a:r>
            <a:r>
              <a:rPr kumimoji="1" lang="ja-JP" altLang="en-US" dirty="0"/>
              <a:t>年で最も多く，フィルタリングサービス解除後にトラブルに遭っている人は少なくなく特に低年齢では解除後にトラブルに遭っていることがわかります。</a:t>
            </a:r>
          </a:p>
        </p:txBody>
      </p:sp>
    </p:spTree>
    <p:extLst>
      <p:ext uri="{BB962C8B-B14F-4D97-AF65-F5344CB8AC3E}">
        <p14:creationId xmlns:p14="http://schemas.microsoft.com/office/powerpoint/2010/main" val="2351890185"/>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平成</a:t>
            </a:r>
            <a:r>
              <a:rPr kumimoji="1" lang="en-US" altLang="ja-JP" sz="1200" b="0" i="0" u="none" strike="noStrike" kern="1200" dirty="0">
                <a:solidFill>
                  <a:schemeClr val="tx1"/>
                </a:solidFill>
                <a:effectLst/>
                <a:latin typeface="Arial" charset="0"/>
                <a:ea typeface="ＭＳ Ｐ明朝" pitchFamily="18" charset="-128"/>
                <a:cs typeface="+mn-cs"/>
              </a:rPr>
              <a:t>21</a:t>
            </a:r>
            <a:r>
              <a:rPr kumimoji="1" lang="ja-JP" altLang="en-US" sz="1200" b="0" i="0" u="none" strike="noStrike" kern="1200" dirty="0">
                <a:solidFill>
                  <a:schemeClr val="tx1"/>
                </a:solidFill>
                <a:effectLst/>
                <a:latin typeface="Arial" charset="0"/>
                <a:ea typeface="ＭＳ Ｐ明朝" pitchFamily="18" charset="-128"/>
                <a:cs typeface="+mn-cs"/>
              </a:rPr>
              <a:t>年に，文部科学省が，子どもが携帯電話などを使うことによって危険なことに巻き込まれたり有害情報に接したりすることがないように，学校・家庭・地域が連携して見守る体制をつくる大切さや，学校や教育委員会が携帯電話の安全な使い方について子どもに指導できるように保護者に啓発していくことについて学校に通知しています。</a:t>
            </a:r>
            <a:r>
              <a:rPr lang="ja-JP" altLang="en-US" dirty="0"/>
              <a:t> </a:t>
            </a:r>
            <a:endParaRPr kumimoji="1" lang="ja-JP" altLang="en-US" dirty="0"/>
          </a:p>
        </p:txBody>
      </p:sp>
    </p:spTree>
    <p:extLst>
      <p:ext uri="{BB962C8B-B14F-4D97-AF65-F5344CB8AC3E}">
        <p14:creationId xmlns:p14="http://schemas.microsoft.com/office/powerpoint/2010/main" val="3715426749"/>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また，平成</a:t>
            </a:r>
            <a:r>
              <a:rPr kumimoji="1" lang="en-US" altLang="ja-JP" sz="1200" b="0" i="0" u="none" strike="noStrike" kern="1200" dirty="0">
                <a:solidFill>
                  <a:schemeClr val="tx1"/>
                </a:solidFill>
                <a:effectLst/>
                <a:latin typeface="Arial" charset="0"/>
                <a:ea typeface="ＭＳ Ｐ明朝" pitchFamily="18" charset="-128"/>
                <a:cs typeface="+mn-cs"/>
              </a:rPr>
              <a:t>21</a:t>
            </a:r>
            <a:r>
              <a:rPr kumimoji="1" lang="ja-JP" altLang="en-US" sz="1200" b="0" i="0" u="none" strike="noStrike" kern="1200" dirty="0">
                <a:solidFill>
                  <a:schemeClr val="tx1"/>
                </a:solidFill>
                <a:effectLst/>
                <a:latin typeface="Arial" charset="0"/>
                <a:ea typeface="ＭＳ Ｐ明朝" pitchFamily="18" charset="-128"/>
                <a:cs typeface="+mn-cs"/>
              </a:rPr>
              <a:t>年に施行された「青少年が安全に安心してインターネットを利用できる環境の整備等に関する法律」では，保護者の責務として青少年がインターネットを適切に活用する能力を身に付けることができるように努めることが記述されています。</a:t>
            </a:r>
            <a:r>
              <a:rPr lang="ja-JP" altLang="en-US" dirty="0"/>
              <a:t> </a:t>
            </a:r>
            <a:endParaRPr kumimoji="1" lang="ja-JP" altLang="en-US" dirty="0"/>
          </a:p>
        </p:txBody>
      </p:sp>
    </p:spTree>
    <p:extLst>
      <p:ext uri="{BB962C8B-B14F-4D97-AF65-F5344CB8AC3E}">
        <p14:creationId xmlns:p14="http://schemas.microsoft.com/office/powerpoint/2010/main" val="566159193"/>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次に，各種の調査結果を見ていきます。まず，</a:t>
            </a:r>
            <a:endParaRPr kumimoji="1" lang="en-US" altLang="ja-JP" sz="1200" b="0" i="0" u="none" strike="noStrike" kern="1200" dirty="0">
              <a:solidFill>
                <a:schemeClr val="tx1"/>
              </a:solidFill>
              <a:effectLst/>
              <a:latin typeface="Arial" charset="0"/>
              <a:ea typeface="ＭＳ Ｐ明朝" pitchFamily="18" charset="-128"/>
              <a:cs typeface="+mn-cs"/>
            </a:endParaRPr>
          </a:p>
          <a:p>
            <a:r>
              <a:rPr lang="ja-JP" altLang="en-US" dirty="0"/>
              <a:t> ○ 子供がスマートフォンを利用する青少年の保護者の</a:t>
            </a:r>
            <a:r>
              <a:rPr lang="en-US" altLang="ja-JP" dirty="0"/>
              <a:t>83.4</a:t>
            </a:r>
            <a:r>
              <a:rPr lang="ja-JP" altLang="en-US" dirty="0"/>
              <a:t>％がいずれかの方法で子供のネット利用を管理してい ると回答。 </a:t>
            </a:r>
            <a:endParaRPr lang="en-US" altLang="ja-JP" dirty="0"/>
          </a:p>
          <a:p>
            <a:r>
              <a:rPr lang="ja-JP" altLang="en-US" dirty="0"/>
              <a:t>○ 実施している取組は、フィルタリング</a:t>
            </a:r>
            <a:r>
              <a:rPr lang="en-US" altLang="ja-JP" dirty="0"/>
              <a:t>(44.2</a:t>
            </a:r>
            <a:r>
              <a:rPr lang="ja-JP" altLang="en-US" dirty="0"/>
              <a:t>％</a:t>
            </a:r>
            <a:r>
              <a:rPr lang="en-US" altLang="ja-JP" dirty="0"/>
              <a:t>)</a:t>
            </a:r>
            <a:r>
              <a:rPr lang="ja-JP" altLang="en-US" dirty="0"/>
              <a:t>、対象年齢にあったサービスやアプリを使わせている （</a:t>
            </a:r>
            <a:r>
              <a:rPr lang="en-US" altLang="ja-JP" dirty="0"/>
              <a:t>37.4</a:t>
            </a:r>
            <a:r>
              <a:rPr lang="ja-JP" altLang="en-US" dirty="0"/>
              <a:t>％） 、利用してもよい時間や場所を決めて使わせている</a:t>
            </a:r>
            <a:r>
              <a:rPr lang="en-US" altLang="ja-JP" dirty="0"/>
              <a:t>(37.0</a:t>
            </a:r>
            <a:r>
              <a:rPr lang="ja-JP" altLang="en-US" dirty="0"/>
              <a:t>％</a:t>
            </a:r>
            <a:r>
              <a:rPr lang="en-US" altLang="ja-JP" dirty="0"/>
              <a:t>) </a:t>
            </a:r>
            <a:r>
              <a:rPr lang="ja-JP" altLang="en-US" dirty="0"/>
              <a:t>が上位。 </a:t>
            </a:r>
            <a:endParaRPr kumimoji="1" lang="ja-JP" altLang="en-US" dirty="0"/>
          </a:p>
          <a:p>
            <a:endParaRPr kumimoji="1" lang="ja-JP" altLang="en-US" dirty="0"/>
          </a:p>
        </p:txBody>
      </p:sp>
    </p:spTree>
    <p:extLst>
      <p:ext uri="{BB962C8B-B14F-4D97-AF65-F5344CB8AC3E}">
        <p14:creationId xmlns:p14="http://schemas.microsoft.com/office/powerpoint/2010/main" val="1629671949"/>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pPr marL="0" indent="0">
              <a:buFont typeface="Wingdings" panose="05000000000000000000" pitchFamily="2" charset="2"/>
              <a:buNone/>
            </a:pPr>
            <a:r>
              <a:rPr kumimoji="1" lang="ja-JP" altLang="en-US" sz="1400" b="0" i="0" u="none" strike="noStrike" kern="1200" dirty="0">
                <a:solidFill>
                  <a:schemeClr val="tx1"/>
                </a:solidFill>
                <a:effectLst/>
                <a:latin typeface="Arial" charset="0"/>
                <a:ea typeface="ＭＳ Ｐ明朝" pitchFamily="18" charset="-128"/>
                <a:cs typeface="+mn-cs"/>
              </a:rPr>
              <a:t>インターネットに関する啓発や学習の経験は，</a:t>
            </a:r>
            <a:r>
              <a:rPr lang="ja-JP" altLang="en-US" sz="1400" dirty="0">
                <a:solidFill>
                  <a:srgbClr val="FFFF00"/>
                </a:solidFill>
                <a:latin typeface="HGP創英角ｺﾞｼｯｸUB" panose="020B0900000000000000" pitchFamily="50" charset="-128"/>
                <a:ea typeface="HGP創英角ｺﾞｼｯｸUB" panose="020B0900000000000000" pitchFamily="50" charset="-128"/>
              </a:rPr>
              <a:t>青少年の保護者では</a:t>
            </a:r>
            <a:r>
              <a:rPr lang="en-US" altLang="ja-JP" sz="1400" dirty="0">
                <a:solidFill>
                  <a:srgbClr val="FFFF00"/>
                </a:solidFill>
                <a:latin typeface="HGP創英角ｺﾞｼｯｸUB" panose="020B0900000000000000" pitchFamily="50" charset="-128"/>
                <a:ea typeface="HGP創英角ｺﾞｼｯｸUB" panose="020B0900000000000000" pitchFamily="50" charset="-128"/>
              </a:rPr>
              <a:t>79.1</a:t>
            </a:r>
            <a:r>
              <a:rPr lang="ja-JP" altLang="en-US" sz="1400" dirty="0">
                <a:solidFill>
                  <a:srgbClr val="FFFF00"/>
                </a:solidFill>
                <a:latin typeface="HGP創英角ｺﾞｼｯｸUB" panose="020B0900000000000000" pitchFamily="50" charset="-128"/>
                <a:ea typeface="HGP創英角ｺﾞｼｯｸUB" panose="020B0900000000000000" pitchFamily="50" charset="-128"/>
              </a:rPr>
              <a:t>％、低年齢層の子供の保護者では</a:t>
            </a:r>
            <a:r>
              <a:rPr lang="en-US" altLang="ja-JP" sz="1400" dirty="0">
                <a:solidFill>
                  <a:srgbClr val="FFFF00"/>
                </a:solidFill>
                <a:latin typeface="HGP創英角ｺﾞｼｯｸUB" panose="020B0900000000000000" pitchFamily="50" charset="-128"/>
                <a:ea typeface="HGP創英角ｺﾞｼｯｸUB" panose="020B0900000000000000" pitchFamily="50" charset="-128"/>
              </a:rPr>
              <a:t>57.9</a:t>
            </a:r>
            <a:r>
              <a:rPr lang="ja-JP" altLang="en-US" sz="1400" dirty="0">
                <a:solidFill>
                  <a:srgbClr val="FFFF00"/>
                </a:solidFill>
                <a:latin typeface="HGP創英角ｺﾞｼｯｸUB" panose="020B0900000000000000" pitchFamily="50" charset="-128"/>
                <a:ea typeface="HGP創英角ｺﾞｼｯｸUB" panose="020B0900000000000000" pitchFamily="50" charset="-128"/>
              </a:rPr>
              <a:t>％と，低年齢層の保護者は啓発や学習を</a:t>
            </a:r>
            <a:r>
              <a:rPr lang="ja-JP" altLang="en-US" sz="1800" dirty="0">
                <a:solidFill>
                  <a:srgbClr val="FFFF00"/>
                </a:solidFill>
                <a:latin typeface="HGP創英角ｺﾞｼｯｸUB" panose="020B0900000000000000" pitchFamily="50" charset="-128"/>
                <a:ea typeface="HGP創英角ｺﾞｼｯｸUB" panose="020B0900000000000000" pitchFamily="50" charset="-128"/>
              </a:rPr>
              <a:t>うける機会が少ないことがわかります。また。</a:t>
            </a:r>
            <a:r>
              <a:rPr lang="ja-JP" altLang="en-US" sz="1800" dirty="0">
                <a:latin typeface="HGP創英角ｺﾞｼｯｸUB" panose="020B0900000000000000" pitchFamily="50" charset="-128"/>
                <a:ea typeface="HGP創英角ｺﾞｼｯｸUB" panose="020B0900000000000000" pitchFamily="50" charset="-128"/>
              </a:rPr>
              <a:t>啓発や学習を受けた機会としては、</a:t>
            </a:r>
            <a:r>
              <a:rPr lang="ja-JP" altLang="en-US" sz="1800" dirty="0">
                <a:solidFill>
                  <a:srgbClr val="FFFF00"/>
                </a:solidFill>
                <a:latin typeface="HGP創英角ｺﾞｼｯｸUB" panose="020B0900000000000000" pitchFamily="50" charset="-128"/>
                <a:ea typeface="HGP創英角ｺﾞｼｯｸUB" panose="020B0900000000000000" pitchFamily="50" charset="-128"/>
              </a:rPr>
              <a:t>青少年の保護者は学校や保育園・幼稚園等の保護者会や</a:t>
            </a:r>
            <a:r>
              <a:rPr lang="en-US" altLang="ja-JP" sz="1800" dirty="0">
                <a:solidFill>
                  <a:srgbClr val="FFFF00"/>
                </a:solidFill>
                <a:latin typeface="HGP創英角ｺﾞｼｯｸUB" panose="020B0900000000000000" pitchFamily="50" charset="-128"/>
                <a:ea typeface="HGP創英角ｺﾞｼｯｸUB" panose="020B0900000000000000" pitchFamily="50" charset="-128"/>
              </a:rPr>
              <a:t>PTA</a:t>
            </a:r>
            <a:r>
              <a:rPr lang="ja-JP" altLang="en-US" sz="1800" dirty="0">
                <a:solidFill>
                  <a:srgbClr val="FFFF00"/>
                </a:solidFill>
                <a:latin typeface="HGP創英角ｺﾞｼｯｸUB" panose="020B0900000000000000" pitchFamily="50" charset="-128"/>
                <a:ea typeface="HGP創英角ｺﾞｼｯｸUB" panose="020B0900000000000000" pitchFamily="50" charset="-128"/>
              </a:rPr>
              <a:t>の会合など</a:t>
            </a:r>
            <a:r>
              <a:rPr lang="en-US" altLang="ja-JP" sz="1800" dirty="0">
                <a:solidFill>
                  <a:srgbClr val="FFFF00"/>
                </a:solidFill>
                <a:latin typeface="HGP創英角ｺﾞｼｯｸUB" panose="020B0900000000000000" pitchFamily="50" charset="-128"/>
                <a:ea typeface="HGP創英角ｺﾞｼｯｸUB" panose="020B0900000000000000" pitchFamily="50" charset="-128"/>
              </a:rPr>
              <a:t>(63.1%)</a:t>
            </a:r>
            <a:r>
              <a:rPr lang="ja-JP" altLang="en-US" sz="1800" dirty="0">
                <a:latin typeface="HGP創英角ｺﾞｼｯｸUB" panose="020B0900000000000000" pitchFamily="50" charset="-128"/>
                <a:ea typeface="HGP創英角ｺﾞｼｯｸUB" panose="020B0900000000000000" pitchFamily="50" charset="-128"/>
              </a:rPr>
              <a:t>が多く、</a:t>
            </a:r>
            <a:r>
              <a:rPr lang="ja-JP" altLang="en-US" sz="1800" dirty="0">
                <a:solidFill>
                  <a:srgbClr val="FFFF00"/>
                </a:solidFill>
                <a:latin typeface="HGP創英角ｺﾞｼｯｸUB" panose="020B0900000000000000" pitchFamily="50" charset="-128"/>
                <a:ea typeface="HGP創英角ｺﾞｼｯｸUB" panose="020B0900000000000000" pitchFamily="50" charset="-128"/>
              </a:rPr>
              <a:t>低年齢層の子供の保護者はテレビや本・パンフレットなど</a:t>
            </a:r>
            <a:r>
              <a:rPr lang="en-US" altLang="ja-JP" sz="1800" dirty="0">
                <a:solidFill>
                  <a:srgbClr val="FFFF00"/>
                </a:solidFill>
                <a:latin typeface="HGP創英角ｺﾞｼｯｸUB" panose="020B0900000000000000" pitchFamily="50" charset="-128"/>
                <a:ea typeface="HGP創英角ｺﾞｼｯｸUB" panose="020B0900000000000000" pitchFamily="50" charset="-128"/>
              </a:rPr>
              <a:t>(55.8%)</a:t>
            </a:r>
            <a:r>
              <a:rPr lang="ja-JP" altLang="en-US" sz="1800" dirty="0">
                <a:solidFill>
                  <a:srgbClr val="FFFF00"/>
                </a:solidFill>
                <a:latin typeface="HGP創英角ｺﾞｼｯｸUB" panose="020B0900000000000000" pitchFamily="50" charset="-128"/>
                <a:ea typeface="HGP創英角ｺﾞｼｯｸUB" panose="020B0900000000000000" pitchFamily="50" charset="-128"/>
              </a:rPr>
              <a:t>となっており，学校等からの啓発が多くをしめていることがわかります。</a:t>
            </a:r>
            <a:endParaRPr kumimoji="1" lang="en-US" altLang="ja-JP" sz="1400" dirty="0">
              <a:latin typeface="HG丸ｺﾞｼｯｸM-PRO" panose="020F0600000000000000" pitchFamily="50" charset="-128"/>
              <a:ea typeface="HG丸ｺﾞｼｯｸM-PRO" panose="020F0600000000000000" pitchFamily="50" charset="-128"/>
            </a:endParaRPr>
          </a:p>
          <a:p>
            <a:endParaRPr kumimoji="1" lang="ja-JP" altLang="en-US" dirty="0"/>
          </a:p>
        </p:txBody>
      </p:sp>
    </p:spTree>
    <p:extLst>
      <p:ext uri="{BB962C8B-B14F-4D97-AF65-F5344CB8AC3E}">
        <p14:creationId xmlns:p14="http://schemas.microsoft.com/office/powerpoint/2010/main" val="2545709100"/>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インターネットの利用に関する家庭のルールについて，「ルールを決めている」の回答では，低年齢層</a:t>
            </a:r>
            <a:r>
              <a:rPr kumimoji="1" lang="en-US" altLang="ja-JP" sz="1200" b="0" i="0" u="none" strike="noStrike" kern="1200" dirty="0">
                <a:solidFill>
                  <a:schemeClr val="tx1"/>
                </a:solidFill>
                <a:effectLst/>
                <a:latin typeface="Arial" charset="0"/>
                <a:ea typeface="ＭＳ Ｐ明朝" pitchFamily="18" charset="-128"/>
                <a:cs typeface="+mn-cs"/>
              </a:rPr>
              <a:t>82.1% </a:t>
            </a:r>
            <a:r>
              <a:rPr kumimoji="1" lang="ja-JP" altLang="en-US" sz="1200" b="0" i="0" u="none" strike="noStrike" kern="1200" dirty="0">
                <a:solidFill>
                  <a:schemeClr val="tx1"/>
                </a:solidFill>
                <a:effectLst/>
                <a:latin typeface="Arial" charset="0"/>
                <a:ea typeface="ＭＳ Ｐ明朝" pitchFamily="18" charset="-128"/>
                <a:cs typeface="+mn-cs"/>
              </a:rPr>
              <a:t>で，子どもの年齢が上がるとともに増加傾向です。他方で，学校種が上がるにつれて，「ルールを決めていない」との回答が増え，青少年の実態と保護者の認識とのギャップがあります。</a:t>
            </a:r>
            <a:endParaRPr kumimoji="1" lang="en-US" altLang="ja-JP" sz="1200" b="0" i="0" u="none" strike="noStrike" kern="1200" dirty="0">
              <a:solidFill>
                <a:schemeClr val="tx1"/>
              </a:solidFill>
              <a:effectLst/>
              <a:latin typeface="Arial" charset="0"/>
              <a:ea typeface="ＭＳ Ｐ明朝" pitchFamily="18" charset="-128"/>
              <a:cs typeface="+mn-cs"/>
            </a:endParaRPr>
          </a:p>
        </p:txBody>
      </p:sp>
    </p:spTree>
    <p:extLst>
      <p:ext uri="{BB962C8B-B14F-4D97-AF65-F5344CB8AC3E}">
        <p14:creationId xmlns:p14="http://schemas.microsoft.com/office/powerpoint/2010/main" val="294329293"/>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こども庁が行なった「青少年インターネット利用環境実態調査」の低年齢層結果によると</a:t>
            </a:r>
            <a:br>
              <a:rPr kumimoji="1" lang="en-US" altLang="ja-JP"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低年齢層の子供の</a:t>
            </a:r>
            <a:r>
              <a:rPr kumimoji="1" lang="en-US" altLang="ja-JP" sz="1200" b="0" i="0" u="none" strike="noStrike" kern="1200" dirty="0">
                <a:solidFill>
                  <a:schemeClr val="tx1"/>
                </a:solidFill>
                <a:effectLst/>
                <a:latin typeface="Arial" charset="0"/>
                <a:ea typeface="ＭＳ Ｐ明朝" pitchFamily="18" charset="-128"/>
                <a:cs typeface="+mn-cs"/>
              </a:rPr>
              <a:t>89.7</a:t>
            </a:r>
            <a:r>
              <a:rPr kumimoji="1" lang="ja-JP" altLang="en-US" sz="1200" b="0" i="0" u="none" strike="noStrike" kern="1200" dirty="0">
                <a:solidFill>
                  <a:schemeClr val="tx1"/>
                </a:solidFill>
                <a:effectLst/>
                <a:latin typeface="Arial" charset="0"/>
                <a:ea typeface="ＭＳ Ｐ明朝" pitchFamily="18" charset="-128"/>
                <a:cs typeface="+mn-cs"/>
              </a:rPr>
              <a:t>％がインターネットを利用。通園中（０歳</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６歳）では</a:t>
            </a:r>
            <a:r>
              <a:rPr kumimoji="1" lang="en-US" altLang="ja-JP" sz="1200" b="0" i="0" u="none" strike="noStrike" kern="1200" dirty="0">
                <a:solidFill>
                  <a:schemeClr val="tx1"/>
                </a:solidFill>
                <a:effectLst/>
                <a:latin typeface="Arial" charset="0"/>
                <a:ea typeface="ＭＳ Ｐ明朝" pitchFamily="18" charset="-128"/>
                <a:cs typeface="+mn-cs"/>
              </a:rPr>
              <a:t>91.4</a:t>
            </a:r>
          </a:p>
          <a:p>
            <a:r>
              <a:rPr kumimoji="1" lang="ja-JP" altLang="en-US" sz="1200" b="0" i="0" u="none" strike="noStrike" kern="1200" dirty="0">
                <a:solidFill>
                  <a:schemeClr val="tx1"/>
                </a:solidFill>
                <a:effectLst/>
                <a:latin typeface="Arial" charset="0"/>
                <a:ea typeface="ＭＳ Ｐ明朝" pitchFamily="18" charset="-128"/>
                <a:cs typeface="+mn-cs"/>
              </a:rPr>
              <a:t>％ 、小学生（６歳</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９歳）では </a:t>
            </a:r>
            <a:r>
              <a:rPr kumimoji="1" lang="en-US" altLang="ja-JP" sz="1200" b="0" i="0" u="none" strike="noStrike" kern="1200" dirty="0">
                <a:solidFill>
                  <a:schemeClr val="tx1"/>
                </a:solidFill>
                <a:effectLst/>
                <a:latin typeface="Arial" charset="0"/>
                <a:ea typeface="ＭＳ Ｐ明朝" pitchFamily="18" charset="-128"/>
                <a:cs typeface="+mn-cs"/>
              </a:rPr>
              <a:t>88.3</a:t>
            </a:r>
            <a:r>
              <a:rPr kumimoji="1" lang="ja-JP" altLang="en-US" sz="1200" b="0" i="0" u="none" strike="noStrike" kern="1200" dirty="0">
                <a:solidFill>
                  <a:schemeClr val="tx1"/>
                </a:solidFill>
                <a:effectLst/>
                <a:latin typeface="Arial" charset="0"/>
                <a:ea typeface="ＭＳ Ｐ明朝" pitchFamily="18" charset="-128"/>
                <a:cs typeface="+mn-cs"/>
              </a:rPr>
              <a:t>％がインターネットを利⽤。</a:t>
            </a:r>
          </a:p>
          <a:p>
            <a:r>
              <a:rPr kumimoji="1" lang="ja-JP" altLang="en-US" sz="1200" b="0" i="0" u="none" strike="noStrike" kern="1200" dirty="0">
                <a:solidFill>
                  <a:schemeClr val="tx1"/>
                </a:solidFill>
                <a:effectLst/>
                <a:latin typeface="Arial" charset="0"/>
                <a:ea typeface="ＭＳ Ｐ明朝" pitchFamily="18" charset="-128"/>
                <a:cs typeface="+mn-cs"/>
              </a:rPr>
              <a:t>インターネットを利用する機器は、テレビ（地上波、</a:t>
            </a:r>
            <a:r>
              <a:rPr kumimoji="1" lang="en-US" altLang="ja-JP" sz="1200" b="0" i="0" u="none" strike="noStrike" kern="1200" dirty="0">
                <a:solidFill>
                  <a:schemeClr val="tx1"/>
                </a:solidFill>
                <a:effectLst/>
                <a:latin typeface="Arial" charset="0"/>
                <a:ea typeface="ＭＳ Ｐ明朝" pitchFamily="18" charset="-128"/>
                <a:cs typeface="+mn-cs"/>
              </a:rPr>
              <a:t>BS</a:t>
            </a:r>
            <a:r>
              <a:rPr kumimoji="1" lang="ja-JP" altLang="en-US" sz="1200" b="0" i="0" u="none" strike="noStrike" kern="1200" dirty="0">
                <a:solidFill>
                  <a:schemeClr val="tx1"/>
                </a:solidFill>
                <a:effectLst/>
                <a:latin typeface="Arial" charset="0"/>
                <a:ea typeface="ＭＳ Ｐ明朝" pitchFamily="18" charset="-128"/>
                <a:cs typeface="+mn-cs"/>
              </a:rPr>
              <a:t>等は含まない）（</a:t>
            </a:r>
            <a:r>
              <a:rPr kumimoji="1" lang="en-US" altLang="ja-JP" sz="1200" b="0" i="0" u="none" strike="noStrike" kern="1200" dirty="0">
                <a:solidFill>
                  <a:schemeClr val="tx1"/>
                </a:solidFill>
                <a:effectLst/>
                <a:latin typeface="Arial" charset="0"/>
                <a:ea typeface="ＭＳ Ｐ明朝" pitchFamily="18" charset="-128"/>
                <a:cs typeface="+mn-cs"/>
              </a:rPr>
              <a:t>95.8%</a:t>
            </a:r>
            <a:r>
              <a:rPr kumimoji="1" lang="ja-JP" altLang="en-US" sz="1200" b="0" i="0" u="none" strike="noStrike" kern="1200" dirty="0">
                <a:solidFill>
                  <a:schemeClr val="tx1"/>
                </a:solidFill>
                <a:effectLst/>
                <a:latin typeface="Arial" charset="0"/>
                <a:ea typeface="ＭＳ Ｐ明朝" pitchFamily="18" charset="-128"/>
                <a:cs typeface="+mn-cs"/>
              </a:rPr>
              <a:t>）、自宅用のパソコンやタブレット等（</a:t>
            </a:r>
            <a:r>
              <a:rPr kumimoji="1" lang="en-US" altLang="ja-JP" sz="1200" b="0" i="0" u="none" strike="noStrike" kern="1200" dirty="0">
                <a:solidFill>
                  <a:schemeClr val="tx1"/>
                </a:solidFill>
                <a:effectLst/>
                <a:latin typeface="Arial" charset="0"/>
                <a:ea typeface="ＭＳ Ｐ明朝" pitchFamily="18" charset="-128"/>
                <a:cs typeface="+mn-cs"/>
              </a:rPr>
              <a:t>82.9%</a:t>
            </a:r>
            <a:r>
              <a:rPr kumimoji="1" lang="ja-JP" altLang="en-US" sz="1200" b="0" i="0" u="none" strike="noStrike" kern="1200" dirty="0">
                <a:solidFill>
                  <a:schemeClr val="tx1"/>
                </a:solidFill>
                <a:effectLst/>
                <a:latin typeface="Arial" charset="0"/>
                <a:ea typeface="ＭＳ Ｐ明朝" pitchFamily="18" charset="-128"/>
                <a:cs typeface="+mn-cs"/>
              </a:rPr>
              <a:t>） 、ゲーム機（</a:t>
            </a:r>
            <a:r>
              <a:rPr kumimoji="1" lang="en-US" altLang="ja-JP" sz="1200" b="0" i="0" u="none" strike="noStrike" kern="1200" dirty="0">
                <a:solidFill>
                  <a:schemeClr val="tx1"/>
                </a:solidFill>
                <a:effectLst/>
                <a:latin typeface="Arial" charset="0"/>
                <a:ea typeface="ＭＳ Ｐ明朝" pitchFamily="18" charset="-128"/>
                <a:cs typeface="+mn-cs"/>
              </a:rPr>
              <a:t>98.2%</a:t>
            </a:r>
            <a:r>
              <a:rPr kumimoji="1" lang="ja-JP" altLang="en-US" sz="1200" b="0" i="0" u="none" strike="noStrike" kern="1200" dirty="0">
                <a:solidFill>
                  <a:schemeClr val="tx1"/>
                </a:solidFill>
                <a:effectLst/>
                <a:latin typeface="Arial" charset="0"/>
                <a:ea typeface="ＭＳ Ｐ明朝" pitchFamily="18" charset="-128"/>
                <a:cs typeface="+mn-cs"/>
              </a:rPr>
              <a:t>）が上位をしめていることがわかります。</a:t>
            </a:r>
            <a:endParaRPr kumimoji="1" lang="en-US" altLang="ja-JP" sz="1200" b="0" i="0" u="none" strike="noStrike" kern="1200" dirty="0">
              <a:solidFill>
                <a:schemeClr val="tx1"/>
              </a:solidFill>
              <a:effectLst/>
              <a:latin typeface="Arial" charset="0"/>
              <a:ea typeface="ＭＳ Ｐ明朝" pitchFamily="18" charset="-128"/>
              <a:cs typeface="+mn-cs"/>
            </a:endParaRPr>
          </a:p>
          <a:p>
            <a:endParaRPr kumimoji="1" lang="en-US" altLang="ja-JP" sz="1200" b="0" i="0" u="none" strike="noStrike" kern="1200" dirty="0">
              <a:solidFill>
                <a:schemeClr val="tx1"/>
              </a:solidFill>
              <a:effectLst/>
              <a:latin typeface="Arial" charset="0"/>
              <a:ea typeface="ＭＳ Ｐ明朝" pitchFamily="18" charset="-128"/>
              <a:cs typeface="+mn-cs"/>
            </a:endParaRPr>
          </a:p>
        </p:txBody>
      </p:sp>
    </p:spTree>
    <p:extLst>
      <p:ext uri="{BB962C8B-B14F-4D97-AF65-F5344CB8AC3E}">
        <p14:creationId xmlns:p14="http://schemas.microsoft.com/office/powerpoint/2010/main" val="3787208899"/>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このグラフは，機器の専用率を示しています。中学生になると専有率が上昇しています。</a:t>
            </a:r>
            <a:endParaRPr kumimoji="1" lang="ja-JP" altLang="en-US" dirty="0"/>
          </a:p>
        </p:txBody>
      </p:sp>
    </p:spTree>
    <p:extLst>
      <p:ext uri="{BB962C8B-B14F-4D97-AF65-F5344CB8AC3E}">
        <p14:creationId xmlns:p14="http://schemas.microsoft.com/office/powerpoint/2010/main" val="2733980534"/>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こちらは，いずれかの機器でインターネットを利用する低年齢の子どもの，利用内容です。</a:t>
            </a:r>
            <a:br>
              <a:rPr kumimoji="1" lang="en-US" altLang="ja-JP"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内訳は、動画を⾒る</a:t>
            </a:r>
            <a:r>
              <a:rPr kumimoji="1" lang="en-US" altLang="ja-JP" sz="1200" b="0" i="0" u="none" strike="noStrike" kern="1200" dirty="0">
                <a:solidFill>
                  <a:schemeClr val="tx1"/>
                </a:solidFill>
                <a:effectLst/>
                <a:latin typeface="Arial" charset="0"/>
                <a:ea typeface="ＭＳ Ｐ明朝" pitchFamily="18" charset="-128"/>
                <a:cs typeface="+mn-cs"/>
              </a:rPr>
              <a:t>(94.0</a:t>
            </a:r>
            <a:r>
              <a:rPr kumimoji="1" lang="ja-JP" altLang="en-US" sz="1200" b="0" i="0" u="none" strike="noStrike" kern="1200" dirty="0">
                <a:solidFill>
                  <a:schemeClr val="tx1"/>
                </a:solidFill>
                <a:effectLst/>
                <a:latin typeface="Arial" charset="0"/>
                <a:ea typeface="ＭＳ Ｐ明朝" pitchFamily="18" charset="-128"/>
                <a:cs typeface="+mn-cs"/>
              </a:rPr>
              <a:t>％</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、ゲームをする</a:t>
            </a:r>
            <a:r>
              <a:rPr kumimoji="1" lang="en-US" altLang="ja-JP" sz="1200" b="0" i="0" u="none" strike="noStrike" kern="1200" dirty="0">
                <a:solidFill>
                  <a:schemeClr val="tx1"/>
                </a:solidFill>
                <a:effectLst/>
                <a:latin typeface="Arial" charset="0"/>
                <a:ea typeface="ＭＳ Ｐ明朝" pitchFamily="18" charset="-128"/>
                <a:cs typeface="+mn-cs"/>
              </a:rPr>
              <a:t>(59.0</a:t>
            </a:r>
            <a:r>
              <a:rPr kumimoji="1" lang="ja-JP" altLang="en-US" sz="1200" b="0" i="0" u="none" strike="noStrike" kern="1200" dirty="0">
                <a:solidFill>
                  <a:schemeClr val="tx1"/>
                </a:solidFill>
                <a:effectLst/>
                <a:latin typeface="Arial" charset="0"/>
                <a:ea typeface="ＭＳ Ｐ明朝" pitchFamily="18" charset="-128"/>
                <a:cs typeface="+mn-cs"/>
              </a:rPr>
              <a:t>％</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が上位　であることがわかります。</a:t>
            </a:r>
            <a:endParaRPr kumimoji="1" lang="ja-JP" altLang="en-US" dirty="0"/>
          </a:p>
        </p:txBody>
      </p:sp>
    </p:spTree>
    <p:extLst>
      <p:ext uri="{BB962C8B-B14F-4D97-AF65-F5344CB8AC3E}">
        <p14:creationId xmlns:p14="http://schemas.microsoft.com/office/powerpoint/2010/main" val="2585491488"/>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lang="ja-JP" altLang="en-US" dirty="0"/>
              <a:t>○ インターネットを利用している低年齢層の子供の平均利用時間は、前年度と比べ約</a:t>
            </a:r>
            <a:r>
              <a:rPr lang="en-US" altLang="ja-JP" dirty="0"/>
              <a:t>3</a:t>
            </a:r>
            <a:r>
              <a:rPr lang="ja-JP" altLang="en-US" dirty="0"/>
              <a:t>分増加し、約</a:t>
            </a:r>
            <a:r>
              <a:rPr lang="en-US" altLang="ja-JP" dirty="0"/>
              <a:t>2</a:t>
            </a:r>
            <a:r>
              <a:rPr lang="ja-JP" altLang="en-US" dirty="0"/>
              <a:t>時間</a:t>
            </a:r>
            <a:r>
              <a:rPr lang="en-US" altLang="ja-JP" dirty="0"/>
              <a:t>5</a:t>
            </a:r>
            <a:r>
              <a:rPr lang="ja-JP" altLang="en-US" dirty="0"/>
              <a:t>分。 </a:t>
            </a:r>
            <a:endParaRPr lang="en-US" altLang="ja-JP" dirty="0"/>
          </a:p>
          <a:p>
            <a:r>
              <a:rPr lang="ja-JP" altLang="en-US" dirty="0"/>
              <a:t>○ 目的ごとの平均利用時間は趣味・娯楽が最も多く、前年度と比べ微減し、約</a:t>
            </a:r>
            <a:r>
              <a:rPr lang="en-US" altLang="ja-JP" dirty="0"/>
              <a:t>1</a:t>
            </a:r>
            <a:r>
              <a:rPr lang="ja-JP" altLang="en-US" dirty="0"/>
              <a:t>時間</a:t>
            </a:r>
            <a:r>
              <a:rPr lang="en-US" altLang="ja-JP" dirty="0"/>
              <a:t>39</a:t>
            </a:r>
            <a:r>
              <a:rPr lang="ja-JP" altLang="en-US" dirty="0"/>
              <a:t>分。</a:t>
            </a:r>
            <a:endParaRPr kumimoji="1" lang="ja-JP" altLang="en-US" dirty="0"/>
          </a:p>
          <a:p>
            <a:endParaRPr kumimoji="1" lang="ja-JP" altLang="en-US" dirty="0"/>
          </a:p>
        </p:txBody>
      </p:sp>
    </p:spTree>
    <p:extLst>
      <p:ext uri="{BB962C8B-B14F-4D97-AF65-F5344CB8AC3E}">
        <p14:creationId xmlns:p14="http://schemas.microsoft.com/office/powerpoint/2010/main" val="3915369110"/>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pPr marL="0" indent="0">
              <a:buFont typeface="Wingdings" panose="05000000000000000000" pitchFamily="2" charset="2"/>
              <a:buNone/>
            </a:pPr>
            <a:r>
              <a:rPr kumimoji="1" lang="ja-JP" altLang="en-US" sz="1200" b="0" i="0" u="none" strike="noStrike" kern="1200" dirty="0">
                <a:solidFill>
                  <a:schemeClr val="tx1"/>
                </a:solidFill>
                <a:effectLst/>
                <a:latin typeface="Arial" charset="0"/>
                <a:ea typeface="ＭＳ Ｐ明朝" pitchFamily="18" charset="-128"/>
                <a:cs typeface="+mn-cs"/>
              </a:rPr>
              <a:t>　スマートフォンについて学校と保護者との関わりを考えるにあたって，「スマートフォンを買うのは家庭で，使用時間の</a:t>
            </a:r>
            <a:r>
              <a:rPr kumimoji="1" lang="en-US" altLang="ja-JP" sz="1200" b="0" i="0" u="none" strike="noStrike" kern="1200" dirty="0">
                <a:solidFill>
                  <a:schemeClr val="tx1"/>
                </a:solidFill>
                <a:effectLst/>
                <a:latin typeface="Arial" charset="0"/>
                <a:ea typeface="ＭＳ Ｐ明朝" pitchFamily="18" charset="-128"/>
                <a:cs typeface="+mn-cs"/>
              </a:rPr>
              <a:t>80</a:t>
            </a:r>
            <a:r>
              <a:rPr kumimoji="1" lang="ja-JP" altLang="en-US" sz="1200" b="0" i="0" u="none" strike="noStrike" kern="1200" dirty="0">
                <a:solidFill>
                  <a:schemeClr val="tx1"/>
                </a:solidFill>
                <a:effectLst/>
                <a:latin typeface="Arial" charset="0"/>
                <a:ea typeface="ＭＳ Ｐ明朝" pitchFamily="18" charset="-128"/>
                <a:cs typeface="+mn-cs"/>
              </a:rPr>
              <a:t>％以上が家族と一緒の時に使用している」ことから考えると，保護者の役割は大きく，保護者に子どものスマートフォンの使い方に関心をもってもらうための啓発活動は大変重要です。保護者への啓発活動は，</a:t>
            </a:r>
            <a:r>
              <a:rPr kumimoji="1" lang="en-US" altLang="ja-JP" sz="1200" b="0" i="0" u="none" strike="noStrike" kern="1200" dirty="0">
                <a:solidFill>
                  <a:schemeClr val="tx1"/>
                </a:solidFill>
                <a:effectLst/>
                <a:latin typeface="Arial" charset="0"/>
                <a:ea typeface="ＭＳ Ｐ明朝" pitchFamily="18" charset="-128"/>
                <a:cs typeface="+mn-cs"/>
              </a:rPr>
              <a:t>PTA</a:t>
            </a:r>
            <a:r>
              <a:rPr kumimoji="1" lang="ja-JP" altLang="en-US" sz="1200" b="0" i="0" u="none" strike="noStrike" kern="1200" dirty="0">
                <a:solidFill>
                  <a:schemeClr val="tx1"/>
                </a:solidFill>
                <a:effectLst/>
                <a:latin typeface="Arial" charset="0"/>
                <a:ea typeface="ＭＳ Ｐ明朝" pitchFamily="18" charset="-128"/>
                <a:cs typeface="+mn-cs"/>
              </a:rPr>
              <a:t>活動や学校通信，学年通信，学級懇談会などの色々な場面を活用して行うことが大切です。自分の子どものスマートフォンの使い方について少しでも関心をもってもらいましょう。</a:t>
            </a:r>
            <a:r>
              <a:rPr lang="ja-JP" altLang="en-US" dirty="0"/>
              <a:t> </a:t>
            </a:r>
            <a:endParaRPr lang="ja-JP" altLang="en-US" sz="1200" baseline="0" dirty="0">
              <a:solidFill>
                <a:schemeClr val="tx2"/>
              </a:solidFill>
              <a:latin typeface="Arial" panose="020B0604020202020204" pitchFamily="34" charset="0"/>
              <a:ea typeface="ＭＳ Ｐ明朝" panose="02020600040205080304" pitchFamily="18" charset="-128"/>
              <a:cs typeface="Arial" panose="020B0604020202020204" pitchFamily="34" charset="0"/>
            </a:endParaRPr>
          </a:p>
        </p:txBody>
      </p:sp>
    </p:spTree>
    <p:extLst>
      <p:ext uri="{BB962C8B-B14F-4D97-AF65-F5344CB8AC3E}">
        <p14:creationId xmlns:p14="http://schemas.microsoft.com/office/powerpoint/2010/main" val="35440426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sz="1600" dirty="0"/>
              <a:t>保護者が認識している青少年の学習用端末での 各種トラブルの遭遇状況を年齢別に見ると、年齢の高い中学生になると「遭っているかわからない」と回答する保護者が増えてお り、</a:t>
            </a:r>
            <a:endParaRPr kumimoji="1" lang="ja-JP" altLang="en-US" sz="1600" dirty="0"/>
          </a:p>
        </p:txBody>
      </p:sp>
    </p:spTree>
    <p:extLst>
      <p:ext uri="{BB962C8B-B14F-4D97-AF65-F5344CB8AC3E}">
        <p14:creationId xmlns:p14="http://schemas.microsoft.com/office/powerpoint/2010/main" val="2584448697"/>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　情報モラルについて子どもに伝える時は，「禁止」することを中心にしてしまうと，子どもはなにも話さなくなり，困った時も怒られると思って相談しなくなります。この表にある６つのことを参考にして，子どもが保護者に相談しやすい雰囲気をつくりながら子どもの様子をつかんでいってください。</a:t>
            </a:r>
            <a:r>
              <a:rPr lang="ja-JP" altLang="en-US" dirty="0"/>
              <a:t> </a:t>
            </a:r>
            <a:endParaRPr kumimoji="1" lang="ja-JP" altLang="en-US" dirty="0"/>
          </a:p>
        </p:txBody>
      </p:sp>
    </p:spTree>
    <p:extLst>
      <p:ext uri="{BB962C8B-B14F-4D97-AF65-F5344CB8AC3E}">
        <p14:creationId xmlns:p14="http://schemas.microsoft.com/office/powerpoint/2010/main" val="1055058214"/>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a:extLst>
              <a:ext uri="{FF2B5EF4-FFF2-40B4-BE49-F238E27FC236}">
                <a16:creationId xmlns:a16="http://schemas.microsoft.com/office/drawing/2014/main" id="{F2FA362B-3EE6-4A40-9318-EF5431E0CCFA}"/>
              </a:ext>
            </a:extLst>
          </p:cNvPr>
          <p:cNvSpPr>
            <a:spLocks noGrp="1" noRot="1" noChangeAspect="1" noTextEdit="1"/>
          </p:cNvSpPr>
          <p:nvPr>
            <p:ph type="sldImg"/>
          </p:nvPr>
        </p:nvSpPr>
        <p:spPr>
          <a:xfrm>
            <a:off x="560388" y="428625"/>
            <a:ext cx="5813425" cy="4360863"/>
          </a:xfrm>
          <a:ln/>
        </p:spPr>
      </p:sp>
      <p:sp>
        <p:nvSpPr>
          <p:cNvPr id="5123" name="ノート プレースホルダ 2">
            <a:extLst>
              <a:ext uri="{FF2B5EF4-FFF2-40B4-BE49-F238E27FC236}">
                <a16:creationId xmlns:a16="http://schemas.microsoft.com/office/drawing/2014/main" id="{4FBBED38-A39D-49DA-B8A9-777FBC537CE7}"/>
              </a:ext>
            </a:extLst>
          </p:cNvPr>
          <p:cNvSpPr>
            <a:spLocks noGrp="1"/>
          </p:cNvSpPr>
          <p:nvPr>
            <p:ph type="body" idx="1"/>
          </p:nvPr>
        </p:nvSpPr>
        <p:spPr>
          <a:xfrm>
            <a:off x="558801" y="4932364"/>
            <a:ext cx="5834063" cy="453707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次に問題発生時の対応について説明します。</a:t>
            </a:r>
            <a:r>
              <a:rPr lang="ja-JP" altLang="en-US" dirty="0"/>
              <a:t> </a:t>
            </a:r>
            <a:endParaRPr lang="ja-JP" altLang="en-US" dirty="0">
              <a:latin typeface="Arial" panose="020B0604020202020204" pitchFamily="34" charset="0"/>
            </a:endParaRPr>
          </a:p>
        </p:txBody>
      </p:sp>
    </p:spTree>
    <p:extLst>
      <p:ext uri="{BB962C8B-B14F-4D97-AF65-F5344CB8AC3E}">
        <p14:creationId xmlns:p14="http://schemas.microsoft.com/office/powerpoint/2010/main" val="1272245112"/>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スライド イメージ プレースホルダ 1">
            <a:extLst>
              <a:ext uri="{FF2B5EF4-FFF2-40B4-BE49-F238E27FC236}">
                <a16:creationId xmlns:a16="http://schemas.microsoft.com/office/drawing/2014/main" id="{B82E2CD6-C53D-4B9D-97A0-3F66724B3F79}"/>
              </a:ext>
            </a:extLst>
          </p:cNvPr>
          <p:cNvSpPr>
            <a:spLocks noGrp="1" noRot="1" noChangeAspect="1" noTextEdit="1"/>
          </p:cNvSpPr>
          <p:nvPr>
            <p:ph type="sldImg"/>
          </p:nvPr>
        </p:nvSpPr>
        <p:spPr>
          <a:xfrm>
            <a:off x="560388" y="428625"/>
            <a:ext cx="5813425" cy="4360863"/>
          </a:xfrm>
          <a:ln/>
        </p:spPr>
      </p:sp>
      <p:sp>
        <p:nvSpPr>
          <p:cNvPr id="7171" name="ノート プレースホルダ 2">
            <a:extLst>
              <a:ext uri="{FF2B5EF4-FFF2-40B4-BE49-F238E27FC236}">
                <a16:creationId xmlns:a16="http://schemas.microsoft.com/office/drawing/2014/main" id="{CD2251AE-F8C5-436D-B5A3-72593DBED4F5}"/>
              </a:ext>
            </a:extLst>
          </p:cNvPr>
          <p:cNvSpPr>
            <a:spLocks noGrp="1"/>
          </p:cNvSpPr>
          <p:nvPr>
            <p:ph type="body" idx="1"/>
          </p:nvPr>
        </p:nvSpPr>
        <p:spPr>
          <a:xfrm>
            <a:off x="558801" y="4933155"/>
            <a:ext cx="5834063" cy="453628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まず，問題をなるべく早く発見すること重要です。そのためには，保護者が子どものちょっとした変化，子どもの発している</a:t>
            </a:r>
            <a:r>
              <a:rPr kumimoji="1" lang="en-US" altLang="ja-JP" sz="1200" b="0" i="0" u="none" strike="noStrike" kern="1200" dirty="0">
                <a:solidFill>
                  <a:schemeClr val="tx1"/>
                </a:solidFill>
                <a:effectLst/>
                <a:latin typeface="Arial" charset="0"/>
                <a:ea typeface="ＭＳ Ｐ明朝" pitchFamily="18" charset="-128"/>
                <a:cs typeface="+mn-cs"/>
              </a:rPr>
              <a:t>SOS</a:t>
            </a:r>
            <a:r>
              <a:rPr kumimoji="1" lang="ja-JP" altLang="en-US" sz="1200" b="0" i="0" u="none" strike="noStrike" kern="1200" dirty="0">
                <a:solidFill>
                  <a:schemeClr val="tx1"/>
                </a:solidFill>
                <a:effectLst/>
                <a:latin typeface="Arial" charset="0"/>
                <a:ea typeface="ＭＳ Ｐ明朝" pitchFamily="18" charset="-128"/>
                <a:cs typeface="+mn-cs"/>
              </a:rPr>
              <a:t>に気付くことがまず大切です。この表は，子どもの変化に気付くポイントの例です。この表などを活用して，子どもの変化に少しでも早く気づくことが子どもを救う上で大切です。</a:t>
            </a:r>
            <a:r>
              <a:rPr lang="ja-JP" altLang="en-US" dirty="0"/>
              <a:t> </a:t>
            </a:r>
            <a:endParaRPr lang="en-US" altLang="ja-JP" dirty="0">
              <a:latin typeface="Arial" panose="020B0604020202020204" pitchFamily="34" charset="0"/>
            </a:endParaRPr>
          </a:p>
        </p:txBody>
      </p:sp>
    </p:spTree>
    <p:extLst>
      <p:ext uri="{BB962C8B-B14F-4D97-AF65-F5344CB8AC3E}">
        <p14:creationId xmlns:p14="http://schemas.microsoft.com/office/powerpoint/2010/main" val="1818419186"/>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スライド イメージ プレースホルダ 1">
            <a:extLst>
              <a:ext uri="{FF2B5EF4-FFF2-40B4-BE49-F238E27FC236}">
                <a16:creationId xmlns:a16="http://schemas.microsoft.com/office/drawing/2014/main" id="{B82E2CD6-C53D-4B9D-97A0-3F66724B3F79}"/>
              </a:ext>
            </a:extLst>
          </p:cNvPr>
          <p:cNvSpPr>
            <a:spLocks noGrp="1" noRot="1" noChangeAspect="1" noTextEdit="1"/>
          </p:cNvSpPr>
          <p:nvPr>
            <p:ph type="sldImg"/>
          </p:nvPr>
        </p:nvSpPr>
        <p:spPr>
          <a:xfrm>
            <a:off x="560388" y="428625"/>
            <a:ext cx="5813425" cy="4360863"/>
          </a:xfrm>
          <a:ln/>
        </p:spPr>
      </p:sp>
      <p:sp>
        <p:nvSpPr>
          <p:cNvPr id="7171" name="ノート プレースホルダ 2">
            <a:extLst>
              <a:ext uri="{FF2B5EF4-FFF2-40B4-BE49-F238E27FC236}">
                <a16:creationId xmlns:a16="http://schemas.microsoft.com/office/drawing/2014/main" id="{CD2251AE-F8C5-436D-B5A3-72593DBED4F5}"/>
              </a:ext>
            </a:extLst>
          </p:cNvPr>
          <p:cNvSpPr>
            <a:spLocks noGrp="1"/>
          </p:cNvSpPr>
          <p:nvPr>
            <p:ph type="body" idx="1"/>
          </p:nvPr>
        </p:nvSpPr>
        <p:spPr>
          <a:xfrm>
            <a:off x="558801" y="4933155"/>
            <a:ext cx="5834063" cy="453628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また</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学校でも子どもたちの様子をしっかり観察しておくことが求められます。そのために校内外との定期的な情報交換の機会をつくり</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情報共有を図ることや</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教員以外の職員</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例えばスクールカウンセラーや主事などとの連携をはかることが大切です。また些細なことでも家庭と情報交換ができるような関係づくりや子どもたち自身が気軽に相談できるような相談窓口の設置とその周知，さらに</a:t>
            </a:r>
            <a:r>
              <a:rPr kumimoji="1" lang="en-US" altLang="ja-JP" sz="1200" b="0" i="0" u="none" strike="noStrike" kern="1200" dirty="0">
                <a:solidFill>
                  <a:schemeClr val="tx1"/>
                </a:solidFill>
                <a:effectLst/>
                <a:latin typeface="Arial" charset="0"/>
                <a:ea typeface="ＭＳ Ｐ明朝" pitchFamily="18" charset="-128"/>
                <a:cs typeface="+mn-cs"/>
              </a:rPr>
              <a:t>,24</a:t>
            </a:r>
            <a:r>
              <a:rPr kumimoji="1" lang="ja-JP" altLang="en-US" sz="1200" b="0" i="0" u="none" strike="noStrike" kern="1200" dirty="0">
                <a:solidFill>
                  <a:schemeClr val="tx1"/>
                </a:solidFill>
                <a:effectLst/>
                <a:latin typeface="Arial" charset="0"/>
                <a:ea typeface="ＭＳ Ｐ明朝" pitchFamily="18" charset="-128"/>
                <a:cs typeface="+mn-cs"/>
              </a:rPr>
              <a:t>時間子供</a:t>
            </a:r>
            <a:r>
              <a:rPr kumimoji="1" lang="en-US" altLang="ja-JP" sz="1200" b="0" i="0" u="none" strike="noStrike" kern="1200" dirty="0">
                <a:solidFill>
                  <a:schemeClr val="tx1"/>
                </a:solidFill>
                <a:effectLst/>
                <a:latin typeface="Arial" charset="0"/>
                <a:ea typeface="ＭＳ Ｐ明朝" pitchFamily="18" charset="-128"/>
                <a:cs typeface="+mn-cs"/>
              </a:rPr>
              <a:t>SOS</a:t>
            </a:r>
            <a:r>
              <a:rPr kumimoji="1" lang="ja-JP" altLang="en-US" sz="1200" b="0" i="0" u="none" strike="noStrike" kern="1200" dirty="0">
                <a:solidFill>
                  <a:schemeClr val="tx1"/>
                </a:solidFill>
                <a:effectLst/>
                <a:latin typeface="Arial" charset="0"/>
                <a:ea typeface="ＭＳ Ｐ明朝" pitchFamily="18" charset="-128"/>
                <a:cs typeface="+mn-cs"/>
              </a:rPr>
              <a:t>ダイヤル（文科省）や子供の人権</a:t>
            </a:r>
            <a:r>
              <a:rPr kumimoji="1" lang="en-US" altLang="ja-JP" sz="1200" b="0" i="0" u="none" strike="noStrike" kern="1200" dirty="0">
                <a:solidFill>
                  <a:schemeClr val="tx1"/>
                </a:solidFill>
                <a:effectLst/>
                <a:latin typeface="Arial" charset="0"/>
                <a:ea typeface="ＭＳ Ｐ明朝" pitchFamily="18" charset="-128"/>
                <a:cs typeface="+mn-cs"/>
              </a:rPr>
              <a:t>110</a:t>
            </a:r>
            <a:r>
              <a:rPr kumimoji="1" lang="ja-JP" altLang="en-US" sz="1200" b="0" i="0" u="none" strike="noStrike" kern="1200" dirty="0">
                <a:solidFill>
                  <a:schemeClr val="tx1"/>
                </a:solidFill>
                <a:effectLst/>
                <a:latin typeface="Arial" charset="0"/>
                <a:ea typeface="ＭＳ Ｐ明朝" pitchFamily="18" charset="-128"/>
                <a:cs typeface="+mn-cs"/>
              </a:rPr>
              <a:t>番（法務局）などの外部の相談窓口の紹介などが考えられます。</a:t>
            </a:r>
            <a:r>
              <a:rPr lang="ja-JP" altLang="en-US" dirty="0"/>
              <a:t> </a:t>
            </a:r>
            <a:endParaRPr lang="ja-JP" altLang="en-US" dirty="0">
              <a:latin typeface="Arial" panose="020B0604020202020204" pitchFamily="34" charset="0"/>
            </a:endParaRPr>
          </a:p>
        </p:txBody>
      </p:sp>
    </p:spTree>
    <p:extLst>
      <p:ext uri="{BB962C8B-B14F-4D97-AF65-F5344CB8AC3E}">
        <p14:creationId xmlns:p14="http://schemas.microsoft.com/office/powerpoint/2010/main" val="733124304"/>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スライド イメージ プレースホルダ 1">
            <a:extLst>
              <a:ext uri="{FF2B5EF4-FFF2-40B4-BE49-F238E27FC236}">
                <a16:creationId xmlns:a16="http://schemas.microsoft.com/office/drawing/2014/main" id="{12B51D4E-E4F6-45D5-99B1-3DED98EABFB1}"/>
              </a:ext>
            </a:extLst>
          </p:cNvPr>
          <p:cNvSpPr>
            <a:spLocks noGrp="1" noRot="1" noChangeAspect="1" noTextEdit="1"/>
          </p:cNvSpPr>
          <p:nvPr>
            <p:ph type="sldImg"/>
          </p:nvPr>
        </p:nvSpPr>
        <p:spPr>
          <a:xfrm>
            <a:off x="560388" y="428625"/>
            <a:ext cx="5813425" cy="4360863"/>
          </a:xfrm>
          <a:ln/>
        </p:spPr>
      </p:sp>
      <p:sp>
        <p:nvSpPr>
          <p:cNvPr id="9219" name="ノート プレースホルダ 2">
            <a:extLst>
              <a:ext uri="{FF2B5EF4-FFF2-40B4-BE49-F238E27FC236}">
                <a16:creationId xmlns:a16="http://schemas.microsoft.com/office/drawing/2014/main" id="{32B2F0FB-F962-49D3-A7E9-27B8C5433F4A}"/>
              </a:ext>
            </a:extLst>
          </p:cNvPr>
          <p:cNvSpPr>
            <a:spLocks noGrp="1"/>
          </p:cNvSpPr>
          <p:nvPr>
            <p:ph type="body" idx="1"/>
          </p:nvPr>
        </p:nvSpPr>
        <p:spPr>
          <a:xfrm>
            <a:off x="558801" y="4933155"/>
            <a:ext cx="5834063" cy="453628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問題の発生を発見したときは，まず管理職，情報教育担当，生徒指導担当が中心となって問題発生時の校内対応組織を確立することが大切です。そして，どういう問題なのか，状況を正確に把握し，具体的な対応をそれぞれの立場から検討します。学級担任が一人で抱え込まないことが大切です。</a:t>
            </a:r>
            <a:r>
              <a:rPr lang="ja-JP" altLang="en-US" dirty="0"/>
              <a:t> </a:t>
            </a:r>
            <a:endParaRPr lang="ja-JP" altLang="en-US" dirty="0">
              <a:latin typeface="Arial" panose="020B0604020202020204" pitchFamily="34" charset="0"/>
            </a:endParaRPr>
          </a:p>
        </p:txBody>
      </p:sp>
    </p:spTree>
    <p:extLst>
      <p:ext uri="{BB962C8B-B14F-4D97-AF65-F5344CB8AC3E}">
        <p14:creationId xmlns:p14="http://schemas.microsoft.com/office/powerpoint/2010/main" val="464418139"/>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スライド イメージ プレースホルダ 1">
            <a:extLst>
              <a:ext uri="{FF2B5EF4-FFF2-40B4-BE49-F238E27FC236}">
                <a16:creationId xmlns:a16="http://schemas.microsoft.com/office/drawing/2014/main" id="{2030B6AE-7604-426D-BC5B-68F9489F6466}"/>
              </a:ext>
            </a:extLst>
          </p:cNvPr>
          <p:cNvSpPr>
            <a:spLocks noGrp="1" noRot="1" noChangeAspect="1" noTextEdit="1"/>
          </p:cNvSpPr>
          <p:nvPr>
            <p:ph type="sldImg"/>
          </p:nvPr>
        </p:nvSpPr>
        <p:spPr>
          <a:xfrm>
            <a:off x="560388" y="428625"/>
            <a:ext cx="5813425" cy="4360863"/>
          </a:xfrm>
          <a:ln/>
        </p:spPr>
      </p:sp>
      <p:sp>
        <p:nvSpPr>
          <p:cNvPr id="11267" name="ノート プレースホルダ 2">
            <a:extLst>
              <a:ext uri="{FF2B5EF4-FFF2-40B4-BE49-F238E27FC236}">
                <a16:creationId xmlns:a16="http://schemas.microsoft.com/office/drawing/2014/main" id="{55B58C59-9354-4500-A03A-303B59C501DA}"/>
              </a:ext>
            </a:extLst>
          </p:cNvPr>
          <p:cNvSpPr>
            <a:spLocks noGrp="1"/>
          </p:cNvSpPr>
          <p:nvPr>
            <p:ph type="body" idx="1"/>
          </p:nvPr>
        </p:nvSpPr>
        <p:spPr>
          <a:xfrm>
            <a:off x="558801" y="4932364"/>
            <a:ext cx="5834063" cy="453707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具体的な対応を検討する際には，次のようなことを確認する必要があります。</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・いつ，どこで何が起こったのか</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・誰が関わっているのか「個人」</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複数」「他校」</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・対外的な問題か</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・緊急性はあるか</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・危険性は高いか</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・いたずらか，犯罪か</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・校内で対応できるか，外部機関に依頼が必要か</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・被害者か加害者か</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・保護者への連絡は必要か</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・被害は「コンピュータ」「情報」「人」</a:t>
            </a:r>
            <a:r>
              <a:rPr kumimoji="1" lang="ja-JP" altLang="en-US" sz="1200" b="0" i="0" u="none" strike="noStrike" kern="1200" dirty="0" err="1">
                <a:solidFill>
                  <a:schemeClr val="tx1"/>
                </a:solidFill>
                <a:effectLst/>
                <a:latin typeface="Arial" charset="0"/>
                <a:ea typeface="ＭＳ Ｐ明朝" pitchFamily="18" charset="-128"/>
                <a:cs typeface="+mn-cs"/>
              </a:rPr>
              <a:t>か</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・学校がどの程度関わっている問題か</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・被害が拡大する可能性はあるか　　等</a:t>
            </a:r>
            <a:r>
              <a:rPr lang="ja-JP" altLang="en-US" dirty="0"/>
              <a:t> </a:t>
            </a:r>
            <a:endParaRPr lang="ja-JP" altLang="en-US" dirty="0">
              <a:latin typeface="Arial" panose="020B0604020202020204" pitchFamily="34" charset="0"/>
              <a:cs typeface="Arial" panose="020B0604020202020204" pitchFamily="34" charset="0"/>
            </a:endParaRPr>
          </a:p>
          <a:p>
            <a:endParaRPr lang="ja-JP" altLang="en-US" dirty="0">
              <a:latin typeface="Arial" panose="020B0604020202020204" pitchFamily="34" charset="0"/>
            </a:endParaRPr>
          </a:p>
        </p:txBody>
      </p:sp>
    </p:spTree>
    <p:extLst>
      <p:ext uri="{BB962C8B-B14F-4D97-AF65-F5344CB8AC3E}">
        <p14:creationId xmlns:p14="http://schemas.microsoft.com/office/powerpoint/2010/main" val="3754567992"/>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スライド イメージ プレースホルダ 1">
            <a:extLst>
              <a:ext uri="{FF2B5EF4-FFF2-40B4-BE49-F238E27FC236}">
                <a16:creationId xmlns:a16="http://schemas.microsoft.com/office/drawing/2014/main" id="{31A18DB3-405E-499F-A4A7-DBD0EF3237D2}"/>
              </a:ext>
            </a:extLst>
          </p:cNvPr>
          <p:cNvSpPr>
            <a:spLocks noGrp="1" noRot="1" noChangeAspect="1" noTextEdit="1"/>
          </p:cNvSpPr>
          <p:nvPr>
            <p:ph type="sldImg"/>
          </p:nvPr>
        </p:nvSpPr>
        <p:spPr>
          <a:xfrm>
            <a:off x="560388" y="428625"/>
            <a:ext cx="5813425" cy="4360863"/>
          </a:xfrm>
          <a:ln/>
        </p:spPr>
      </p:sp>
      <p:sp>
        <p:nvSpPr>
          <p:cNvPr id="13315" name="ノート プレースホルダ 2">
            <a:extLst>
              <a:ext uri="{FF2B5EF4-FFF2-40B4-BE49-F238E27FC236}">
                <a16:creationId xmlns:a16="http://schemas.microsoft.com/office/drawing/2014/main" id="{69203EEF-7C95-4D25-A5DB-865587805A51}"/>
              </a:ext>
            </a:extLst>
          </p:cNvPr>
          <p:cNvSpPr>
            <a:spLocks noGrp="1"/>
          </p:cNvSpPr>
          <p:nvPr>
            <p:ph type="body" idx="1"/>
          </p:nvPr>
        </p:nvSpPr>
        <p:spPr>
          <a:xfrm>
            <a:off x="558801" y="4933155"/>
            <a:ext cx="5834063" cy="453628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問題に応じて，さらに次のような対応を行います。該当児童生徒への注意，指導，保護者への連絡，協力依頼，外部機関への相談，連絡，報告，（他校，警察，教育委員会等）クラス，学年，学校の児童生徒への指導を行い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　もし，いじめであれば，「いじめ防止対策推進法」や文科省，自治体，学校で定めた「いじめ防止基本方針」に沿った対応が求められます。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　具体的には，各校に設置された，教職員，心理，福祉等に関する専門的な知識を有する者などで構成される，「いじめ防止等の対策のための組織」が中心となり，必要に応じてスライドの１から４の対応を行う事になり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　また， 「いじめ防止対策推進法」では，インターネットを通じていじめが行われた場合には，いじめを受けた児童・生徒やその保護者は，いじめに係わる情報の削除や発信者情報の開示を求める場合には，法務局及び地方法務局の協力を求めることができるとされています。</a:t>
            </a:r>
            <a:r>
              <a:rPr lang="ja-JP" altLang="en-US" dirty="0"/>
              <a:t> </a:t>
            </a:r>
          </a:p>
          <a:p>
            <a:endParaRPr lang="ja-JP" altLang="en-US" dirty="0"/>
          </a:p>
        </p:txBody>
      </p:sp>
    </p:spTree>
    <p:extLst>
      <p:ext uri="{BB962C8B-B14F-4D97-AF65-F5344CB8AC3E}">
        <p14:creationId xmlns:p14="http://schemas.microsoft.com/office/powerpoint/2010/main" val="2011701933"/>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CC58E1A9-1337-413A-9AA0-0240AFD028E8}"/>
              </a:ext>
            </a:extLst>
          </p:cNvPr>
          <p:cNvSpPr>
            <a:spLocks noGrp="1" noRot="1" noChangeAspect="1" noChangeArrowheads="1" noTextEdit="1"/>
          </p:cNvSpPr>
          <p:nvPr>
            <p:ph type="sldImg"/>
          </p:nvPr>
        </p:nvSpPr>
        <p:spPr>
          <a:xfrm>
            <a:off x="560388" y="428625"/>
            <a:ext cx="5813425" cy="4360863"/>
          </a:xfrm>
          <a:ln/>
        </p:spPr>
      </p:sp>
      <p:sp>
        <p:nvSpPr>
          <p:cNvPr id="15363" name="Rectangle 3">
            <a:extLst>
              <a:ext uri="{FF2B5EF4-FFF2-40B4-BE49-F238E27FC236}">
                <a16:creationId xmlns:a16="http://schemas.microsoft.com/office/drawing/2014/main" id="{8FC26319-F0E5-43D9-8B92-7539B60AB9AB}"/>
              </a:ext>
            </a:extLst>
          </p:cNvPr>
          <p:cNvSpPr>
            <a:spLocks noGrp="1" noChangeArrowheads="1"/>
          </p:cNvSpPr>
          <p:nvPr>
            <p:ph type="body" idx="1"/>
          </p:nvPr>
        </p:nvSpPr>
        <p:spPr>
          <a:xfrm>
            <a:off x="558801" y="4932364"/>
            <a:ext cx="5834063" cy="453707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最後に，「ネット上の不適切な書き込み等への対応例」を紹介します。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　まず，ネットトラブルの早期発見のために，児童生徒・保護者からの相談を受付ます。担任や生徒指導担当にいつでも気軽に相談してよいことを伝え，まずは学校に相談してもらうようにします。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　また，児童生徒の「いつもと違う」というネットトラブルの兆候を見逃さないようにしたり，問題のある書き込みをネットパトロールで探したりして，早期発見を心がけます。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　次に，書き込み内容の確認と証拠保全を行います。誹謗中傷などの書き込み内容を確認し，書き込みをプリントアウトしたり，携帯電話の場合には画面の写真を保存して証拠保全をします。掲示板のアドレスやメール送信元のアドレス，メール本文も，削除せずに保存しましょう。</a:t>
            </a:r>
            <a:r>
              <a:rPr lang="ja-JP" altLang="en-US" dirty="0"/>
              <a:t> </a:t>
            </a:r>
            <a:endParaRPr lang="ja-JP" altLang="en-US" dirty="0">
              <a:latin typeface="Arial" panose="020B0604020202020204" pitchFamily="34" charset="0"/>
            </a:endParaRPr>
          </a:p>
          <a:p>
            <a:endParaRPr lang="ja-JP" altLang="en-US" dirty="0">
              <a:latin typeface="Arial" panose="020B0604020202020204" pitchFamily="34" charset="0"/>
            </a:endParaRPr>
          </a:p>
        </p:txBody>
      </p:sp>
    </p:spTree>
    <p:extLst>
      <p:ext uri="{BB962C8B-B14F-4D97-AF65-F5344CB8AC3E}">
        <p14:creationId xmlns:p14="http://schemas.microsoft.com/office/powerpoint/2010/main" val="2313373624"/>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1DF8B8D7-E8B7-4C67-B1E6-CFF8A3466C9A}"/>
              </a:ext>
            </a:extLst>
          </p:cNvPr>
          <p:cNvSpPr>
            <a:spLocks noGrp="1" noRot="1" noChangeAspect="1" noChangeArrowheads="1" noTextEdit="1"/>
          </p:cNvSpPr>
          <p:nvPr>
            <p:ph type="sldImg"/>
          </p:nvPr>
        </p:nvSpPr>
        <p:spPr>
          <a:xfrm>
            <a:off x="560388" y="428625"/>
            <a:ext cx="5813425" cy="4360863"/>
          </a:xfrm>
          <a:ln/>
        </p:spPr>
      </p:sp>
      <p:sp>
        <p:nvSpPr>
          <p:cNvPr id="17411" name="Rectangle 3">
            <a:extLst>
              <a:ext uri="{FF2B5EF4-FFF2-40B4-BE49-F238E27FC236}">
                <a16:creationId xmlns:a16="http://schemas.microsoft.com/office/drawing/2014/main" id="{088EF5D0-C034-4F13-984D-6345FBBD1F61}"/>
              </a:ext>
            </a:extLst>
          </p:cNvPr>
          <p:cNvSpPr>
            <a:spLocks noGrp="1" noChangeArrowheads="1"/>
          </p:cNvSpPr>
          <p:nvPr>
            <p:ph type="body" idx="1"/>
          </p:nvPr>
        </p:nvSpPr>
        <p:spPr>
          <a:xfrm>
            <a:off x="558801" y="4932364"/>
            <a:ext cx="5834063" cy="453707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　次に，当該ＳＮＳの「利用規約」等を確認し，</a:t>
            </a:r>
            <a:r>
              <a:rPr kumimoji="1" lang="en-US" altLang="ja-JP" sz="1200" b="0" i="0" u="none" strike="noStrike" kern="1200" dirty="0">
                <a:solidFill>
                  <a:schemeClr val="tx1"/>
                </a:solidFill>
                <a:effectLst/>
                <a:latin typeface="Arial" charset="0"/>
                <a:ea typeface="ＭＳ Ｐ明朝" pitchFamily="18" charset="-128"/>
                <a:cs typeface="+mn-cs"/>
              </a:rPr>
              <a:t>web</a:t>
            </a:r>
            <a:r>
              <a:rPr kumimoji="1" lang="ja-JP" altLang="en-US" sz="1200" b="0" i="0" u="none" strike="noStrike" kern="1200" dirty="0">
                <a:solidFill>
                  <a:schemeClr val="tx1"/>
                </a:solidFill>
                <a:effectLst/>
                <a:latin typeface="Arial" charset="0"/>
                <a:ea typeface="ＭＳ Ｐ明朝" pitchFamily="18" charset="-128"/>
                <a:cs typeface="+mn-cs"/>
              </a:rPr>
              <a:t>フォームなどの連絡先から削除依頼をします。必ず書き込み箇所の</a:t>
            </a:r>
            <a:r>
              <a:rPr kumimoji="1" lang="en-US" altLang="ja-JP" sz="1200" b="0" i="0" u="none" strike="noStrike" kern="1200" dirty="0">
                <a:solidFill>
                  <a:schemeClr val="tx1"/>
                </a:solidFill>
                <a:effectLst/>
                <a:latin typeface="Arial" charset="0"/>
                <a:ea typeface="ＭＳ Ｐ明朝" pitchFamily="18" charset="-128"/>
                <a:cs typeface="+mn-cs"/>
              </a:rPr>
              <a:t>URL</a:t>
            </a:r>
            <a:r>
              <a:rPr kumimoji="1" lang="ja-JP" altLang="en-US" sz="1200" b="0" i="0" u="none" strike="noStrike" kern="1200" dirty="0">
                <a:solidFill>
                  <a:schemeClr val="tx1"/>
                </a:solidFill>
                <a:effectLst/>
                <a:latin typeface="Arial" charset="0"/>
                <a:ea typeface="ＭＳ Ｐ明朝" pitchFamily="18" charset="-128"/>
                <a:cs typeface="+mn-cs"/>
              </a:rPr>
              <a:t>・削除依頼理由を記載し，簡潔な内容にしましょう。</a:t>
            </a:r>
            <a:br>
              <a:rPr kumimoji="1" lang="en-US" altLang="ja-JP"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それでも削除されない場合は</a:t>
            </a:r>
            <a:r>
              <a:rPr lang="ja-JP" altLang="en-US" b="0" i="0" dirty="0">
                <a:solidFill>
                  <a:srgbClr val="333333"/>
                </a:solidFill>
                <a:effectLst/>
                <a:latin typeface="Noto Sans JP"/>
              </a:rPr>
              <a:t>「プロバイダ責任制限法　発信者情報開示関係ガイドライン」にそって</a:t>
            </a:r>
            <a:r>
              <a:rPr lang="en-US" altLang="ja-JP" b="0" i="0" dirty="0">
                <a:solidFill>
                  <a:srgbClr val="333333"/>
                </a:solidFill>
                <a:effectLst/>
                <a:latin typeface="Noto Sans JP"/>
              </a:rPr>
              <a:t>SNS</a:t>
            </a:r>
            <a:r>
              <a:rPr kumimoji="1" lang="ja-JP" altLang="en-US" sz="1200" b="0" i="0" u="none" strike="noStrike" kern="1200" dirty="0">
                <a:solidFill>
                  <a:schemeClr val="tx1"/>
                </a:solidFill>
                <a:effectLst/>
                <a:latin typeface="Arial" charset="0"/>
                <a:ea typeface="ＭＳ Ｐ明朝" pitchFamily="18" charset="-128"/>
                <a:cs typeface="+mn-cs"/>
              </a:rPr>
              <a:t>の運用事業者に削除依頼をします。</a:t>
            </a:r>
            <a:r>
              <a:rPr kumimoji="1" lang="en-US" altLang="ja-JP" sz="1200" b="0" i="0" u="none" strike="noStrike" kern="1200" dirty="0">
                <a:solidFill>
                  <a:schemeClr val="tx1"/>
                </a:solidFill>
                <a:effectLst/>
                <a:latin typeface="Arial" charset="0"/>
                <a:ea typeface="ＭＳ Ｐ明朝" pitchFamily="18" charset="-128"/>
                <a:cs typeface="+mn-cs"/>
              </a:rPr>
              <a:t>SNS</a:t>
            </a:r>
            <a:r>
              <a:rPr kumimoji="1" lang="ja-JP" altLang="en-US" sz="1200" b="0" i="0" u="none" strike="noStrike" kern="1200" dirty="0">
                <a:solidFill>
                  <a:schemeClr val="tx1"/>
                </a:solidFill>
                <a:effectLst/>
                <a:latin typeface="Arial" charset="0"/>
                <a:ea typeface="ＭＳ Ｐ明朝" pitchFamily="18" charset="-128"/>
                <a:cs typeface="+mn-cs"/>
              </a:rPr>
              <a:t>の管理者が削除に応じてくれない場合は，</a:t>
            </a:r>
            <a:r>
              <a:rPr kumimoji="1" lang="en-US" altLang="ja-JP" sz="1200" b="0" i="0" u="none" strike="noStrike" kern="1200" dirty="0">
                <a:solidFill>
                  <a:schemeClr val="tx1"/>
                </a:solidFill>
                <a:effectLst/>
                <a:latin typeface="Arial" charset="0"/>
                <a:ea typeface="ＭＳ Ｐ明朝" pitchFamily="18" charset="-128"/>
                <a:cs typeface="+mn-cs"/>
              </a:rPr>
              <a:t>SNS</a:t>
            </a:r>
            <a:r>
              <a:rPr kumimoji="1" lang="ja-JP" altLang="en-US" sz="1200" b="0" i="0" u="none" strike="noStrike" kern="1200" dirty="0">
                <a:solidFill>
                  <a:schemeClr val="tx1"/>
                </a:solidFill>
                <a:effectLst/>
                <a:latin typeface="Arial" charset="0"/>
                <a:ea typeface="ＭＳ Ｐ明朝" pitchFamily="18" charset="-128"/>
                <a:cs typeface="+mn-cs"/>
              </a:rPr>
              <a:t>サービスを提供しているプロバイダに，削除依頼のメールを送ります。</a:t>
            </a:r>
            <a:r>
              <a:rPr kumimoji="1" lang="en-US" altLang="ja-JP" sz="1200" b="0" i="0" u="none" strike="noStrike" kern="1200" dirty="0">
                <a:solidFill>
                  <a:schemeClr val="tx1"/>
                </a:solidFill>
                <a:effectLst/>
                <a:latin typeface="Arial" charset="0"/>
                <a:ea typeface="ＭＳ Ｐ明朝" pitchFamily="18" charset="-128"/>
                <a:cs typeface="+mn-cs"/>
              </a:rPr>
              <a:t>URL</a:t>
            </a:r>
            <a:r>
              <a:rPr kumimoji="1" lang="ja-JP" altLang="en-US" sz="1200" b="0" i="0" u="none" strike="noStrike" kern="1200" dirty="0">
                <a:solidFill>
                  <a:schemeClr val="tx1"/>
                </a:solidFill>
                <a:effectLst/>
                <a:latin typeface="Arial" charset="0"/>
                <a:ea typeface="ＭＳ Ｐ明朝" pitchFamily="18" charset="-128"/>
                <a:cs typeface="+mn-cs"/>
              </a:rPr>
              <a:t>・依頼理由を添えて，書き込み削除と通信記録の保存を依頼します。</a:t>
            </a:r>
            <a:br>
              <a:rPr kumimoji="1" lang="en-US" altLang="ja-JP"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法務局に相談すると，被害内容を判断した上，法務局が</a:t>
            </a:r>
            <a:r>
              <a:rPr kumimoji="1" lang="en-US" altLang="ja-JP" sz="1200" b="0" i="0" u="none" strike="noStrike" kern="1200" dirty="0">
                <a:solidFill>
                  <a:schemeClr val="tx1"/>
                </a:solidFill>
                <a:effectLst/>
                <a:latin typeface="Arial" charset="0"/>
                <a:ea typeface="ＭＳ Ｐ明朝" pitchFamily="18" charset="-128"/>
                <a:cs typeface="+mn-cs"/>
              </a:rPr>
              <a:t>SNS</a:t>
            </a:r>
            <a:r>
              <a:rPr kumimoji="1" lang="ja-JP" altLang="en-US" sz="1200" b="0" i="0" u="none" strike="noStrike" kern="1200" dirty="0">
                <a:solidFill>
                  <a:schemeClr val="tx1"/>
                </a:solidFill>
                <a:effectLst/>
                <a:latin typeface="Arial" charset="0"/>
                <a:ea typeface="ＭＳ Ｐ明朝" pitchFamily="18" charset="-128"/>
                <a:cs typeface="+mn-cs"/>
              </a:rPr>
              <a:t>運用事業者やプロバイダ等へ削除要請を行ってくれる場合もあります。それでも，プロバイダが削除要請に応じない場合は，法務局のアドバイスのもと，裁判所に削除の仮処分を申請することができます。</a:t>
            </a:r>
            <a:r>
              <a:rPr lang="ja-JP" altLang="en-US" dirty="0"/>
              <a:t> </a:t>
            </a:r>
            <a:endParaRPr lang="ja-JP" altLang="en-US" dirty="0">
              <a:latin typeface="ＭＳ Ｐ明朝" panose="02020600040205080304" pitchFamily="18" charset="-128"/>
            </a:endParaRPr>
          </a:p>
        </p:txBody>
      </p:sp>
    </p:spTree>
    <p:extLst>
      <p:ext uri="{BB962C8B-B14F-4D97-AF65-F5344CB8AC3E}">
        <p14:creationId xmlns:p14="http://schemas.microsoft.com/office/powerpoint/2010/main" val="1432966269"/>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BCD78D2C-FF8C-465B-AB8B-758D56E1831D}"/>
              </a:ext>
            </a:extLst>
          </p:cNvPr>
          <p:cNvSpPr>
            <a:spLocks noGrp="1" noRot="1" noChangeAspect="1" noChangeArrowheads="1" noTextEdit="1"/>
          </p:cNvSpPr>
          <p:nvPr>
            <p:ph type="sldImg"/>
          </p:nvPr>
        </p:nvSpPr>
        <p:spPr>
          <a:xfrm>
            <a:off x="560388" y="428625"/>
            <a:ext cx="5813425" cy="4360863"/>
          </a:xfrm>
          <a:ln/>
        </p:spPr>
      </p:sp>
      <p:sp>
        <p:nvSpPr>
          <p:cNvPr id="19459" name="Rectangle 3">
            <a:extLst>
              <a:ext uri="{FF2B5EF4-FFF2-40B4-BE49-F238E27FC236}">
                <a16:creationId xmlns:a16="http://schemas.microsoft.com/office/drawing/2014/main" id="{3A3E7ECC-A9C0-47D5-A734-799088C7D1F5}"/>
              </a:ext>
            </a:extLst>
          </p:cNvPr>
          <p:cNvSpPr>
            <a:spLocks noGrp="1" noChangeArrowheads="1"/>
          </p:cNvSpPr>
          <p:nvPr>
            <p:ph type="body" idx="1"/>
          </p:nvPr>
        </p:nvSpPr>
        <p:spPr>
          <a:xfrm>
            <a:off x="558801" y="4932364"/>
            <a:ext cx="5834063" cy="453707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最後に，加害者への指導と被害者へのフォロー（保護者への連携）を行います。加害者の特定に努め，加害者に適切に指導すると共に，被害者へのフォローを行います。その際，保護者との連携を図ります。加害者が校外であった場合には，相手先に指導と事後報告を依頼します。また，犯罪被害の場合には，警察等へ連絡します。ネット詐欺や性犯罪等，犯罪被害に遭っている場合には，警察のサイバー犯罪担当や国民生活センター等に連絡し，その後の対応について相談しましょう。</a:t>
            </a:r>
            <a:r>
              <a:rPr lang="ja-JP" altLang="en-US" dirty="0"/>
              <a:t> </a:t>
            </a:r>
            <a:endParaRPr lang="ja-JP" altLang="en-US" dirty="0">
              <a:latin typeface="Arial" panose="020B0604020202020204" pitchFamily="34" charset="0"/>
            </a:endParaRPr>
          </a:p>
        </p:txBody>
      </p:sp>
    </p:spTree>
    <p:extLst>
      <p:ext uri="{BB962C8B-B14F-4D97-AF65-F5344CB8AC3E}">
        <p14:creationId xmlns:p14="http://schemas.microsoft.com/office/powerpoint/2010/main" val="27040069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全体的には、小学高学年以降でトラブル遭遇率が高い。青少年の年齢が高くても安心せず気を付けるよう啓発する必要がある と考えられる</a:t>
            </a:r>
            <a:endParaRPr kumimoji="1" lang="ja-JP" altLang="en-US" dirty="0"/>
          </a:p>
        </p:txBody>
      </p:sp>
    </p:spTree>
    <p:extLst>
      <p:ext uri="{BB962C8B-B14F-4D97-AF65-F5344CB8AC3E}">
        <p14:creationId xmlns:p14="http://schemas.microsoft.com/office/powerpoint/2010/main" val="4291421955"/>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ご清聴ありがとうございました。未来ある子どもたちのために，これからも子どもたちを見守り，高度情報通信社会の担い手として適切に育てていきましょう。</a:t>
            </a:r>
            <a:endParaRPr kumimoji="1" lang="ja-JP" altLang="en-US" dirty="0"/>
          </a:p>
        </p:txBody>
      </p:sp>
    </p:spTree>
    <p:extLst>
      <p:ext uri="{BB962C8B-B14F-4D97-AF65-F5344CB8AC3E}">
        <p14:creationId xmlns:p14="http://schemas.microsoft.com/office/powerpoint/2010/main" val="13614714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保護者が認識している（</a:t>
            </a:r>
            <a:r>
              <a:rPr lang="en-US" altLang="ja-JP" dirty="0"/>
              <a:t>※</a:t>
            </a:r>
            <a:r>
              <a:rPr lang="ja-JP" altLang="en-US" dirty="0"/>
              <a:t>）青少年の学習用端末での 各種トラブルの遭遇状況を見ると、「インターネット の使い過ぎにより、体調や学業に支障をきたしてし まった」が</a:t>
            </a:r>
            <a:r>
              <a:rPr lang="en-US" altLang="ja-JP" dirty="0"/>
              <a:t>2.9%</a:t>
            </a:r>
            <a:r>
              <a:rPr lang="ja-JP" altLang="en-US" dirty="0"/>
              <a:t>と最多で、続いて「</a:t>
            </a:r>
            <a:r>
              <a:rPr lang="en-US" altLang="ja-JP" dirty="0"/>
              <a:t>SNS</a:t>
            </a:r>
            <a:r>
              <a:rPr lang="ja-JP" altLang="en-US" dirty="0"/>
              <a:t>・メッセージ アプリ・ゲームなどでいじめや誹謗中傷を受けた」 （</a:t>
            </a:r>
            <a:r>
              <a:rPr lang="en-US" altLang="ja-JP" dirty="0"/>
              <a:t>1.7%</a:t>
            </a:r>
            <a:r>
              <a:rPr lang="ja-JP" altLang="en-US" dirty="0"/>
              <a:t>）や「インターネット上でアダルトサイトや薬 物・犯罪情報など、不適切な内容を見てしまった」 （</a:t>
            </a:r>
            <a:r>
              <a:rPr lang="en-US" altLang="ja-JP" dirty="0"/>
              <a:t>1.4%</a:t>
            </a:r>
            <a:r>
              <a:rPr lang="ja-JP" altLang="en-US" dirty="0"/>
              <a:t>）、「歩きながらの学習用端末利用でけがをし たり（させたり）物を壊してしまった」（</a:t>
            </a:r>
            <a:r>
              <a:rPr lang="en-US" altLang="ja-JP" dirty="0"/>
              <a:t>1.4%</a:t>
            </a:r>
            <a:r>
              <a:rPr lang="ja-JP" altLang="en-US" dirty="0"/>
              <a:t>）が高 い。 </a:t>
            </a:r>
            <a:r>
              <a:rPr lang="en-US" altLang="ja-JP" dirty="0"/>
              <a:t>• </a:t>
            </a:r>
            <a:r>
              <a:rPr lang="ja-JP" altLang="en-US" dirty="0"/>
              <a:t>それぞれの割合こそ低いものの、傾向はスマートフォ ンと全く同じであった。スマートフォンと同じような トラブルに学習用端末でも遭遇する可能性があること の啓発をより行っていく必要があるだろう。</a:t>
            </a:r>
            <a:endParaRPr kumimoji="1" lang="ja-JP" altLang="en-US" dirty="0"/>
          </a:p>
        </p:txBody>
      </p:sp>
    </p:spTree>
    <p:extLst>
      <p:ext uri="{BB962C8B-B14F-4D97-AF65-F5344CB8AC3E}">
        <p14:creationId xmlns:p14="http://schemas.microsoft.com/office/powerpoint/2010/main" val="12364569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トラブルとしては、全体で最も多いのが「インターネットの使い過ぎにより、体調や学業に支障をきたしてしまった」であ り、続けて「オンライン（ゲームアプリや漫画アプリなど）で過度な課金（支払い）をしてしまった」が多い。 </a:t>
            </a:r>
            <a:r>
              <a:rPr lang="en-US" altLang="ja-JP" dirty="0"/>
              <a:t>• </a:t>
            </a:r>
            <a:r>
              <a:rPr lang="ja-JP" altLang="en-US" dirty="0"/>
              <a:t>未就学では、「歩きスマホ・ながらスマホでけがをしたり（させたり）物を壊してしまった」（</a:t>
            </a:r>
            <a:r>
              <a:rPr lang="en-US" altLang="ja-JP" dirty="0"/>
              <a:t>3.2%</a:t>
            </a:r>
            <a:r>
              <a:rPr lang="ja-JP" altLang="en-US" dirty="0"/>
              <a:t>）、「ワンクリック詐欺 に遭い、意図していない契約による多額の請求が来てしまった」（</a:t>
            </a:r>
            <a:r>
              <a:rPr lang="en-US" altLang="ja-JP" dirty="0"/>
              <a:t>2.6%</a:t>
            </a:r>
            <a:r>
              <a:rPr lang="ja-JP" altLang="en-US" dirty="0"/>
              <a:t>）が多い。未就学児の歩きスマホは特に危険である。</a:t>
            </a:r>
            <a:endParaRPr kumimoji="1" lang="ja-JP" altLang="en-US" dirty="0"/>
          </a:p>
        </p:txBody>
      </p:sp>
    </p:spTree>
    <p:extLst>
      <p:ext uri="{BB962C8B-B14F-4D97-AF65-F5344CB8AC3E}">
        <p14:creationId xmlns:p14="http://schemas.microsoft.com/office/powerpoint/2010/main" val="7267012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Rot="1" noChangeAspect="1" noChangeArrowheads="1" noTextEdit="1"/>
          </p:cNvSpPr>
          <p:nvPr>
            <p:ph type="sldImg"/>
          </p:nvPr>
        </p:nvSpPr>
        <p:spPr>
          <a:xfrm>
            <a:off x="560388" y="428625"/>
            <a:ext cx="5813425" cy="4360863"/>
          </a:xfrm>
          <a:ln/>
        </p:spPr>
      </p:sp>
      <p:sp>
        <p:nvSpPr>
          <p:cNvPr id="154627" name="Rectangle 3"/>
          <p:cNvSpPr>
            <a:spLocks noGrp="1" noChangeArrowheads="1"/>
          </p:cNvSpPr>
          <p:nvPr>
            <p:ph type="body" idx="1"/>
          </p:nvPr>
        </p:nvSpPr>
        <p:spPr>
          <a:xfrm>
            <a:off x="559571" y="4863740"/>
            <a:ext cx="5814421" cy="4605920"/>
          </a:xfrm>
        </p:spPr>
        <p:txBody>
          <a:bodyPr/>
          <a:lstStyle/>
          <a:p>
            <a:r>
              <a:rPr lang="ja-JP" altLang="en-US" dirty="0">
                <a:latin typeface="ＭＳ Ｐ明朝" panose="02020600040205080304" pitchFamily="18" charset="-128"/>
                <a:cs typeface="Arial" panose="020B0604020202020204" pitchFamily="34" charset="0"/>
              </a:rPr>
              <a:t>　本日お話しする内容ですが，まずネット社会で起きている様々なトラブルや情報モラルの意義を取り上げ，情報モラルの具体的な指導法や教材の紹介，保護者との関わり，問題発生時の対処法などについてもお話しさせていただきます。 </a:t>
            </a:r>
          </a:p>
          <a:p>
            <a:endParaRPr lang="en-US" altLang="ja-JP" dirty="0">
              <a:latin typeface="Arial" pitchFamily="34" charset="0"/>
              <a:ea typeface="HGP創英角ｺﾞｼｯｸUB" pitchFamily="50"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内閣府が行なった「青少年インターネット利用環境実態調査」の低年齢層結果によると</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 低年齢層の</a:t>
            </a:r>
            <a:r>
              <a:rPr kumimoji="1" lang="en-US" altLang="ja-JP" sz="1200" b="0" i="0" u="none" strike="noStrike" kern="1200" dirty="0">
                <a:solidFill>
                  <a:schemeClr val="tx1"/>
                </a:solidFill>
                <a:effectLst/>
                <a:latin typeface="Arial" charset="0"/>
                <a:ea typeface="ＭＳ Ｐ明朝" pitchFamily="18" charset="-128"/>
                <a:cs typeface="+mn-cs"/>
              </a:rPr>
              <a:t>2</a:t>
            </a:r>
            <a:r>
              <a:rPr kumimoji="1" lang="ja-JP" altLang="en-US" sz="1200" b="0" i="0" u="none" strike="noStrike" kern="1200" dirty="0">
                <a:solidFill>
                  <a:schemeClr val="tx1"/>
                </a:solidFill>
                <a:effectLst/>
                <a:latin typeface="Arial" charset="0"/>
                <a:ea typeface="ＭＳ Ｐ明朝" pitchFamily="18" charset="-128"/>
                <a:cs typeface="+mn-cs"/>
              </a:rPr>
              <a:t>歳児で</a:t>
            </a:r>
            <a:r>
              <a:rPr kumimoji="1" lang="en-US" altLang="ja-JP" sz="1200" b="0" i="0" u="none" strike="noStrike" kern="1200" dirty="0">
                <a:solidFill>
                  <a:schemeClr val="tx1"/>
                </a:solidFill>
                <a:effectLst/>
                <a:latin typeface="Arial" charset="0"/>
                <a:ea typeface="ＭＳ Ｐ明朝" pitchFamily="18" charset="-128"/>
                <a:cs typeface="+mn-cs"/>
              </a:rPr>
              <a:t>62.5%</a:t>
            </a:r>
            <a:r>
              <a:rPr kumimoji="1" lang="ja-JP" altLang="en-US" sz="1200" b="0" i="0" u="none" strike="noStrike" kern="1200" dirty="0">
                <a:solidFill>
                  <a:schemeClr val="tx1"/>
                </a:solidFill>
                <a:effectLst/>
                <a:latin typeface="Arial" charset="0"/>
                <a:ea typeface="ＭＳ Ｐ明朝" pitchFamily="18" charset="-128"/>
                <a:cs typeface="+mn-cs"/>
              </a:rPr>
              <a:t>と半数以上がインターネットを利用しています。年齢が高いほど利用率も高くなる傾向にあります。</a:t>
            </a:r>
            <a:endParaRPr kumimoji="1" lang="en-US" altLang="ja-JP" sz="1200" b="0" i="0" u="none" strike="noStrike" kern="1200" dirty="0">
              <a:solidFill>
                <a:schemeClr val="tx1"/>
              </a:solidFill>
              <a:effectLst/>
              <a:latin typeface="Arial" charset="0"/>
              <a:ea typeface="ＭＳ Ｐ明朝" pitchFamily="18" charset="-128"/>
              <a:cs typeface="+mn-cs"/>
            </a:endParaRPr>
          </a:p>
        </p:txBody>
      </p:sp>
    </p:spTree>
    <p:extLst>
      <p:ext uri="{BB962C8B-B14F-4D97-AF65-F5344CB8AC3E}">
        <p14:creationId xmlns:p14="http://schemas.microsoft.com/office/powerpoint/2010/main" val="7871575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インターネットを利用するスマートフォンは、低年齢層では保護者との共有が多く，その後年齢が進むにつれて専用の端末の利用が増え高校生になると</a:t>
            </a:r>
            <a:r>
              <a:rPr kumimoji="1" lang="en-US" altLang="ja-JP" sz="1200" b="0" i="0" u="none" strike="noStrike" kern="1200" dirty="0">
                <a:solidFill>
                  <a:schemeClr val="tx1"/>
                </a:solidFill>
                <a:effectLst/>
                <a:latin typeface="Arial" charset="0"/>
                <a:ea typeface="ＭＳ Ｐ明朝" pitchFamily="18" charset="-128"/>
                <a:cs typeface="+mn-cs"/>
              </a:rPr>
              <a:t>99.3%</a:t>
            </a:r>
            <a:r>
              <a:rPr kumimoji="1" lang="ja-JP" altLang="en-US" sz="1200" b="0" i="0" u="none" strike="noStrike" kern="1200" dirty="0">
                <a:solidFill>
                  <a:schemeClr val="tx1"/>
                </a:solidFill>
                <a:effectLst/>
                <a:latin typeface="Arial" charset="0"/>
                <a:ea typeface="ＭＳ Ｐ明朝" pitchFamily="18" charset="-128"/>
                <a:cs typeface="+mn-cs"/>
              </a:rPr>
              <a:t>が専用の端末を利用していることが分かります。</a:t>
            </a:r>
            <a:r>
              <a:rPr lang="ja-JP" altLang="en-US" dirty="0"/>
              <a:t> </a:t>
            </a:r>
            <a:endParaRPr kumimoji="1" lang="en-US" altLang="ja-JP" sz="1200" b="0" i="0" u="none" strike="noStrike" kern="1200" dirty="0">
              <a:solidFill>
                <a:schemeClr val="tx1"/>
              </a:solidFill>
              <a:effectLst/>
              <a:latin typeface="Arial" charset="0"/>
              <a:ea typeface="ＭＳ Ｐ明朝" pitchFamily="18" charset="-128"/>
              <a:cs typeface="+mn-cs"/>
            </a:endParaRPr>
          </a:p>
        </p:txBody>
      </p:sp>
    </p:spTree>
    <p:extLst>
      <p:ext uri="{BB962C8B-B14F-4D97-AF65-F5344CB8AC3E}">
        <p14:creationId xmlns:p14="http://schemas.microsoft.com/office/powerpoint/2010/main" val="9927183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このグラフは，スマートフォンの専用率を示しています。低年齢層の子どもはほとんどの子どもが保護者と共用が多く，</a:t>
            </a:r>
            <a:r>
              <a:rPr kumimoji="1" lang="en-US" altLang="ja-JP" sz="1200" b="0" i="0" u="none" strike="noStrike" kern="1200" dirty="0">
                <a:solidFill>
                  <a:schemeClr val="tx1"/>
                </a:solidFill>
                <a:effectLst/>
                <a:latin typeface="Arial" charset="0"/>
                <a:ea typeface="ＭＳ Ｐ明朝" pitchFamily="18" charset="-128"/>
                <a:cs typeface="+mn-cs"/>
              </a:rPr>
              <a:t>9</a:t>
            </a:r>
            <a:r>
              <a:rPr kumimoji="1" lang="ja-JP" altLang="en-US" sz="1200" b="0" i="0" u="none" strike="noStrike" kern="1200" dirty="0">
                <a:solidFill>
                  <a:schemeClr val="tx1"/>
                </a:solidFill>
                <a:effectLst/>
                <a:latin typeface="Arial" charset="0"/>
                <a:ea typeface="ＭＳ Ｐ明朝" pitchFamily="18" charset="-128"/>
                <a:cs typeface="+mn-cs"/>
              </a:rPr>
              <a:t>歳～</a:t>
            </a:r>
            <a:r>
              <a:rPr kumimoji="1" lang="en-US" altLang="ja-JP" sz="1200" b="0" i="0" u="none" strike="noStrike" kern="1200" dirty="0">
                <a:solidFill>
                  <a:schemeClr val="tx1"/>
                </a:solidFill>
                <a:effectLst/>
                <a:latin typeface="Arial" charset="0"/>
                <a:ea typeface="ＭＳ Ｐ明朝" pitchFamily="18" charset="-128"/>
                <a:cs typeface="+mn-cs"/>
              </a:rPr>
              <a:t>10</a:t>
            </a:r>
            <a:r>
              <a:rPr kumimoji="1" lang="ja-JP" altLang="en-US" sz="1200" b="0" i="0" u="none" strike="noStrike" kern="1200" dirty="0">
                <a:solidFill>
                  <a:schemeClr val="tx1"/>
                </a:solidFill>
                <a:effectLst/>
                <a:latin typeface="Arial" charset="0"/>
                <a:ea typeface="ＭＳ Ｐ明朝" pitchFamily="18" charset="-128"/>
                <a:cs typeface="+mn-cs"/>
              </a:rPr>
              <a:t>歳，</a:t>
            </a:r>
            <a:r>
              <a:rPr kumimoji="1" lang="en-US" altLang="ja-JP" sz="1200" b="0" i="0" u="none" strike="noStrike" kern="1200" dirty="0">
                <a:solidFill>
                  <a:schemeClr val="tx1"/>
                </a:solidFill>
                <a:effectLst/>
                <a:latin typeface="Arial" charset="0"/>
                <a:ea typeface="ＭＳ Ｐ明朝" pitchFamily="18" charset="-128"/>
                <a:cs typeface="+mn-cs"/>
              </a:rPr>
              <a:t>11</a:t>
            </a:r>
            <a:r>
              <a:rPr kumimoji="1" lang="ja-JP" altLang="en-US" sz="1200" b="0" i="0" u="none" strike="noStrike" kern="1200" dirty="0">
                <a:solidFill>
                  <a:schemeClr val="tx1"/>
                </a:solidFill>
                <a:effectLst/>
                <a:latin typeface="Arial" charset="0"/>
                <a:ea typeface="ＭＳ Ｐ明朝" pitchFamily="18" charset="-128"/>
                <a:cs typeface="+mn-cs"/>
              </a:rPr>
              <a:t>歳～</a:t>
            </a:r>
            <a:r>
              <a:rPr kumimoji="1" lang="en-US" altLang="ja-JP" sz="1200" b="0" i="0" u="none" strike="noStrike" kern="1200" dirty="0">
                <a:solidFill>
                  <a:schemeClr val="tx1"/>
                </a:solidFill>
                <a:effectLst/>
                <a:latin typeface="Arial" charset="0"/>
                <a:ea typeface="ＭＳ Ｐ明朝" pitchFamily="18" charset="-128"/>
                <a:cs typeface="+mn-cs"/>
              </a:rPr>
              <a:t>13</a:t>
            </a:r>
            <a:r>
              <a:rPr kumimoji="1" lang="ja-JP" altLang="en-US" sz="1200" b="0" i="0" u="none" strike="noStrike" kern="1200" dirty="0">
                <a:solidFill>
                  <a:schemeClr val="tx1"/>
                </a:solidFill>
                <a:effectLst/>
                <a:latin typeface="Arial" charset="0"/>
                <a:ea typeface="ＭＳ Ｐ明朝" pitchFamily="18" charset="-128"/>
                <a:cs typeface="+mn-cs"/>
              </a:rPr>
              <a:t>歳に、子ども専用の機器の占有立が大きく増えていることがわかります。</a:t>
            </a:r>
            <a:r>
              <a:rPr kumimoji="1" lang="en-US" altLang="ja-JP" sz="1200" b="0" i="0" u="none" strike="noStrike" kern="1200" dirty="0">
                <a:solidFill>
                  <a:schemeClr val="tx1"/>
                </a:solidFill>
                <a:effectLst/>
                <a:latin typeface="Arial" charset="0"/>
                <a:ea typeface="ＭＳ Ｐ明朝" pitchFamily="18" charset="-128"/>
                <a:cs typeface="+mn-cs"/>
              </a:rPr>
              <a:t>10</a:t>
            </a:r>
            <a:r>
              <a:rPr kumimoji="1" lang="ja-JP" altLang="en-US" sz="1200" b="0" i="0" u="none" strike="noStrike" kern="1200" dirty="0">
                <a:solidFill>
                  <a:schemeClr val="tx1"/>
                </a:solidFill>
                <a:effectLst/>
                <a:latin typeface="Arial" charset="0"/>
                <a:ea typeface="ＭＳ Ｐ明朝" pitchFamily="18" charset="-128"/>
                <a:cs typeface="+mn-cs"/>
              </a:rPr>
              <a:t>歳で専用と共用の割合が逆転していまう。</a:t>
            </a:r>
            <a:endParaRPr kumimoji="1" lang="en-US" altLang="ja-JP" sz="1200" b="0" i="0" u="none" strike="noStrike" kern="1200" dirty="0">
              <a:solidFill>
                <a:schemeClr val="tx1"/>
              </a:solidFill>
              <a:effectLst/>
              <a:latin typeface="Arial" charset="0"/>
              <a:ea typeface="ＭＳ Ｐ明朝" pitchFamily="18" charset="-128"/>
              <a:cs typeface="+mn-cs"/>
            </a:endParaRPr>
          </a:p>
          <a:p>
            <a:pPr>
              <a:lnSpc>
                <a:spcPts val="4500"/>
              </a:lnSpc>
            </a:pPr>
            <a:endParaRPr kumimoji="1" lang="ja-JP" altLang="en-US" dirty="0"/>
          </a:p>
        </p:txBody>
      </p:sp>
    </p:spTree>
    <p:extLst>
      <p:ext uri="{BB962C8B-B14F-4D97-AF65-F5344CB8AC3E}">
        <p14:creationId xmlns:p14="http://schemas.microsoft.com/office/powerpoint/2010/main" val="11714543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こちらは，いずれかの機器でインターネットを利用する子どもの，利用内容です。</a:t>
            </a:r>
            <a:br>
              <a:rPr kumimoji="1" lang="en-US" altLang="ja-JP" sz="1200" b="0" i="0" u="none" strike="noStrike" kern="1200" dirty="0">
                <a:solidFill>
                  <a:schemeClr val="tx1"/>
                </a:solidFill>
                <a:effectLst/>
                <a:latin typeface="Arial" charset="0"/>
                <a:ea typeface="ＭＳ Ｐ明朝" pitchFamily="18" charset="-128"/>
                <a:cs typeface="+mn-cs"/>
              </a:rPr>
            </a:br>
            <a:r>
              <a:rPr lang="ja-JP" altLang="en-US" dirty="0"/>
              <a:t> ⾼校⽣では動画を⾒る</a:t>
            </a:r>
            <a:r>
              <a:rPr lang="en-US" altLang="ja-JP" dirty="0"/>
              <a:t>(96.2</a:t>
            </a:r>
            <a:r>
              <a:rPr lang="ja-JP" altLang="en-US" dirty="0"/>
              <a:t>％</a:t>
            </a:r>
            <a:r>
              <a:rPr lang="en-US" altLang="ja-JP" dirty="0"/>
              <a:t>)</a:t>
            </a:r>
            <a:r>
              <a:rPr lang="ja-JP" altLang="en-US" dirty="0"/>
              <a:t>、検索する</a:t>
            </a:r>
            <a:r>
              <a:rPr lang="en-US" altLang="ja-JP" dirty="0"/>
              <a:t>(91.2</a:t>
            </a:r>
            <a:r>
              <a:rPr lang="ja-JP" altLang="en-US" dirty="0"/>
              <a:t>％</a:t>
            </a:r>
            <a:r>
              <a:rPr lang="en-US" altLang="ja-JP" dirty="0"/>
              <a:t>)</a:t>
            </a:r>
            <a:r>
              <a:rPr lang="ja-JP" altLang="en-US" dirty="0"/>
              <a:t>、⾳楽を聴く（</a:t>
            </a:r>
            <a:r>
              <a:rPr lang="en-US" altLang="ja-JP" dirty="0"/>
              <a:t>91.0</a:t>
            </a:r>
            <a:r>
              <a:rPr lang="ja-JP" altLang="en-US" dirty="0"/>
              <a:t>％）が上位。勉強をするは</a:t>
            </a:r>
            <a:r>
              <a:rPr lang="en-US" altLang="ja-JP" dirty="0"/>
              <a:t>75.6</a:t>
            </a:r>
            <a:r>
              <a:rPr lang="ja-JP" altLang="en-US" dirty="0"/>
              <a:t>％。 中学⽣では動画を⾒る</a:t>
            </a:r>
            <a:r>
              <a:rPr lang="en-US" altLang="ja-JP" dirty="0"/>
              <a:t>(93.9</a:t>
            </a:r>
            <a:r>
              <a:rPr lang="ja-JP" altLang="en-US" dirty="0"/>
              <a:t>％</a:t>
            </a:r>
            <a:r>
              <a:rPr lang="en-US" altLang="ja-JP" dirty="0"/>
              <a:t>)</a:t>
            </a:r>
            <a:r>
              <a:rPr lang="ja-JP" altLang="en-US" dirty="0"/>
              <a:t>、検索する</a:t>
            </a:r>
            <a:r>
              <a:rPr lang="en-US" altLang="ja-JP" dirty="0"/>
              <a:t>(87.4</a:t>
            </a:r>
            <a:r>
              <a:rPr lang="ja-JP" altLang="en-US" dirty="0"/>
              <a:t>％</a:t>
            </a:r>
            <a:r>
              <a:rPr lang="en-US" altLang="ja-JP" dirty="0"/>
              <a:t>)</a:t>
            </a:r>
            <a:r>
              <a:rPr lang="ja-JP" altLang="en-US" dirty="0"/>
              <a:t>、ゲームをする</a:t>
            </a:r>
            <a:r>
              <a:rPr lang="en-US" altLang="ja-JP" dirty="0"/>
              <a:t>(84.9</a:t>
            </a:r>
            <a:r>
              <a:rPr lang="ja-JP" altLang="en-US" dirty="0"/>
              <a:t>％</a:t>
            </a:r>
            <a:r>
              <a:rPr lang="en-US" altLang="ja-JP" dirty="0"/>
              <a:t>)</a:t>
            </a:r>
            <a:r>
              <a:rPr lang="ja-JP" altLang="en-US" dirty="0"/>
              <a:t>が上位。勉強をするは</a:t>
            </a:r>
            <a:r>
              <a:rPr lang="en-US" altLang="ja-JP" dirty="0"/>
              <a:t>71.2</a:t>
            </a:r>
            <a:r>
              <a:rPr lang="ja-JP" altLang="en-US" dirty="0"/>
              <a:t>％。 ⼩学⽣（</a:t>
            </a:r>
            <a:r>
              <a:rPr lang="en-US" altLang="ja-JP" dirty="0"/>
              <a:t>10</a:t>
            </a:r>
            <a:r>
              <a:rPr lang="ja-JP" altLang="en-US" dirty="0"/>
              <a:t>歳以上）では動画を⾒る</a:t>
            </a:r>
            <a:r>
              <a:rPr lang="en-US" altLang="ja-JP" dirty="0"/>
              <a:t>(88.1</a:t>
            </a:r>
            <a:r>
              <a:rPr lang="ja-JP" altLang="en-US" dirty="0"/>
              <a:t>％</a:t>
            </a:r>
            <a:r>
              <a:rPr lang="en-US" altLang="ja-JP" dirty="0"/>
              <a:t>)</a:t>
            </a:r>
            <a:r>
              <a:rPr lang="ja-JP" altLang="en-US" dirty="0"/>
              <a:t>、ゲームをする</a:t>
            </a:r>
            <a:r>
              <a:rPr lang="en-US" altLang="ja-JP" dirty="0"/>
              <a:t>(86.2</a:t>
            </a:r>
            <a:r>
              <a:rPr lang="ja-JP" altLang="en-US" dirty="0"/>
              <a:t>％</a:t>
            </a:r>
            <a:r>
              <a:rPr lang="en-US" altLang="ja-JP" dirty="0"/>
              <a:t>)</a:t>
            </a:r>
            <a:r>
              <a:rPr lang="ja-JP" altLang="en-US" dirty="0"/>
              <a:t>が上位。勉強をするは</a:t>
            </a:r>
            <a:r>
              <a:rPr lang="en-US" altLang="ja-JP" dirty="0"/>
              <a:t>70.0</a:t>
            </a:r>
            <a:r>
              <a:rPr lang="ja-JP" altLang="en-US" dirty="0"/>
              <a:t>％。 ○ 学校から配布・指定されたパソコンやタブレット等（</a:t>
            </a:r>
            <a:r>
              <a:rPr lang="en-US" altLang="ja-JP" dirty="0"/>
              <a:t>GIGA</a:t>
            </a:r>
            <a:r>
              <a:rPr lang="ja-JP" altLang="en-US" dirty="0"/>
              <a:t>端末）は、勉強をする（</a:t>
            </a:r>
            <a:r>
              <a:rPr lang="en-US" altLang="ja-JP" dirty="0"/>
              <a:t>79.8</a:t>
            </a:r>
            <a:r>
              <a:rPr lang="ja-JP" altLang="en-US" dirty="0"/>
              <a:t>％）、検索する（</a:t>
            </a:r>
            <a:r>
              <a:rPr lang="en-US" altLang="ja-JP" dirty="0"/>
              <a:t>61.6</a:t>
            </a:r>
            <a:r>
              <a:rPr lang="ja-JP" altLang="en-US" dirty="0"/>
              <a:t>％）が上位。</a:t>
            </a:r>
            <a:endParaRPr kumimoji="1" lang="ja-JP" altLang="en-US" dirty="0"/>
          </a:p>
        </p:txBody>
      </p:sp>
    </p:spTree>
    <p:extLst>
      <p:ext uri="{BB962C8B-B14F-4D97-AF65-F5344CB8AC3E}">
        <p14:creationId xmlns:p14="http://schemas.microsoft.com/office/powerpoint/2010/main" val="21178604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このグラフは，学校種別にインターネットを利⽤すると回答した⻘少年の平均利⽤時間を示しています。</a:t>
            </a:r>
            <a:br>
              <a:rPr kumimoji="1" lang="en-US" altLang="ja-JP" sz="1200" b="0" i="0" u="none" strike="noStrike" kern="1200" dirty="0">
                <a:solidFill>
                  <a:schemeClr val="tx1"/>
                </a:solidFill>
                <a:effectLst/>
                <a:latin typeface="Arial" charset="0"/>
                <a:ea typeface="ＭＳ Ｐ明朝" pitchFamily="18" charset="-128"/>
                <a:cs typeface="+mn-cs"/>
              </a:rPr>
            </a:br>
            <a:r>
              <a:rPr lang="ja-JP" altLang="en-US" dirty="0"/>
              <a:t>インターネットを利⽤すると回答した⻘少年の平均利⽤時間は、前年度と⽐べ</a:t>
            </a:r>
            <a:r>
              <a:rPr lang="en-US" altLang="ja-JP" dirty="0"/>
              <a:t>17</a:t>
            </a:r>
            <a:r>
              <a:rPr lang="ja-JP" altLang="en-US" dirty="0"/>
              <a:t>分増加し、約４時間</a:t>
            </a:r>
            <a:r>
              <a:rPr lang="en-US" altLang="ja-JP" dirty="0"/>
              <a:t>41</a:t>
            </a:r>
            <a:r>
              <a:rPr lang="ja-JP" altLang="en-US" dirty="0"/>
              <a:t>分。 ⾼校⽣は、約５時間</a:t>
            </a:r>
            <a:r>
              <a:rPr lang="en-US" altLang="ja-JP" dirty="0"/>
              <a:t>45</a:t>
            </a:r>
            <a:r>
              <a:rPr lang="ja-JP" altLang="en-US" dirty="0"/>
              <a:t>分。中学⽣は、約４時間</a:t>
            </a:r>
            <a:r>
              <a:rPr lang="en-US" altLang="ja-JP" dirty="0"/>
              <a:t>37</a:t>
            </a:r>
            <a:r>
              <a:rPr lang="ja-JP" altLang="en-US" dirty="0"/>
              <a:t>分。⼩学⽣（</a:t>
            </a:r>
            <a:r>
              <a:rPr lang="en-US" altLang="ja-JP" dirty="0"/>
              <a:t>10</a:t>
            </a:r>
            <a:r>
              <a:rPr lang="ja-JP" altLang="en-US" dirty="0"/>
              <a:t>歳以上）は、約３時間</a:t>
            </a:r>
            <a:r>
              <a:rPr lang="en-US" altLang="ja-JP" dirty="0"/>
              <a:t>34</a:t>
            </a:r>
            <a:r>
              <a:rPr lang="ja-JP" altLang="en-US" dirty="0"/>
              <a:t>分。 ○ ⽬的ごとの平均利⽤時間は趣味・娯楽が最も多く、約</a:t>
            </a:r>
            <a:r>
              <a:rPr lang="en-US" altLang="ja-JP" dirty="0"/>
              <a:t>2</a:t>
            </a:r>
            <a:r>
              <a:rPr lang="ja-JP" altLang="en-US" dirty="0"/>
              <a:t>時間</a:t>
            </a:r>
            <a:r>
              <a:rPr lang="en-US" altLang="ja-JP" dirty="0"/>
              <a:t>49</a:t>
            </a:r>
            <a:r>
              <a:rPr lang="ja-JP" altLang="en-US" dirty="0"/>
              <a:t>分。</a:t>
            </a:r>
            <a:br>
              <a:rPr kumimoji="1" lang="en-US" altLang="ja-JP"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です</a:t>
            </a:r>
            <a:endParaRPr kumimoji="1" lang="ja-JP" altLang="en-US" dirty="0"/>
          </a:p>
        </p:txBody>
      </p:sp>
    </p:spTree>
    <p:extLst>
      <p:ext uri="{BB962C8B-B14F-4D97-AF65-F5344CB8AC3E}">
        <p14:creationId xmlns:p14="http://schemas.microsoft.com/office/powerpoint/2010/main" val="35384577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dirty="0"/>
              <a:t>　青少年インターネット環境整備法により，各携帯会社等がフィルタリングサービスを実施していますが，アプリや</a:t>
            </a:r>
            <a:r>
              <a:rPr kumimoji="1" lang="en-US" altLang="ja-JP" dirty="0"/>
              <a:t>Wi-Fi</a:t>
            </a:r>
            <a:r>
              <a:rPr kumimoji="1" lang="ja-JP" altLang="en-US" dirty="0" err="1"/>
              <a:t>での</a:t>
            </a:r>
            <a:r>
              <a:rPr kumimoji="1" lang="ja-JP" altLang="en-US" dirty="0"/>
              <a:t>対応などでわかりにくくなっていることから，平成</a:t>
            </a:r>
            <a:r>
              <a:rPr kumimoji="1" lang="en-US" altLang="ja-JP" dirty="0"/>
              <a:t>28</a:t>
            </a:r>
            <a:r>
              <a:rPr kumimoji="1" lang="ja-JP" altLang="en-US" dirty="0"/>
              <a:t>年</a:t>
            </a:r>
            <a:r>
              <a:rPr kumimoji="1" lang="en-US" altLang="ja-JP" dirty="0"/>
              <a:t>2</a:t>
            </a:r>
            <a:r>
              <a:rPr kumimoji="1" lang="ja-JP" altLang="en-US" dirty="0"/>
              <a:t>月から，安心フィルター と名称が統一され，高校生プラスのモードが設けられています。</a:t>
            </a:r>
          </a:p>
        </p:txBody>
      </p:sp>
    </p:spTree>
    <p:extLst>
      <p:ext uri="{BB962C8B-B14F-4D97-AF65-F5344CB8AC3E}">
        <p14:creationId xmlns:p14="http://schemas.microsoft.com/office/powerpoint/2010/main" val="34378563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スライド イメージ プレースホルダ 1"/>
          <p:cNvSpPr>
            <a:spLocks noGrp="1" noRot="1" noChangeAspect="1" noTextEdit="1"/>
          </p:cNvSpPr>
          <p:nvPr>
            <p:ph type="sldImg"/>
          </p:nvPr>
        </p:nvSpPr>
        <p:spPr>
          <a:xfrm>
            <a:off x="560388" y="428625"/>
            <a:ext cx="5813425" cy="4360863"/>
          </a:xfrm>
          <a:ln/>
        </p:spPr>
      </p:sp>
      <p:sp>
        <p:nvSpPr>
          <p:cNvPr id="200707" name="ノート プレースホルダ 2"/>
          <p:cNvSpPr>
            <a:spLocks noGrp="1"/>
          </p:cNvSpPr>
          <p:nvPr>
            <p:ph type="body" idx="1"/>
          </p:nvPr>
        </p:nvSpPr>
        <p:spPr>
          <a:xfrm>
            <a:off x="559570" y="4933156"/>
            <a:ext cx="5832648" cy="4539551"/>
          </a:xfrm>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baseline="0" dirty="0"/>
              <a:t>　次に，学習指導要領が改訂され，情報モラルの扱いがどのように変化したのか，「情報モラルの意義」という視点から見ていくことにします。</a:t>
            </a:r>
          </a:p>
          <a:p>
            <a:endParaRPr lang="ja-JP" altLang="en-US" sz="1200" b="0" dirty="0">
              <a:latin typeface="Arial" panose="020B0604020202020204" pitchFamily="34" charset="0"/>
              <a:ea typeface="ＭＳ Ｐゴシック" pitchFamily="50" charset="-128"/>
              <a:cs typeface="Arial" panose="020B0604020202020204" pitchFamily="34" charset="0"/>
            </a:endParaRPr>
          </a:p>
        </p:txBody>
      </p:sp>
    </p:spTree>
    <p:extLst>
      <p:ext uri="{BB962C8B-B14F-4D97-AF65-F5344CB8AC3E}">
        <p14:creationId xmlns:p14="http://schemas.microsoft.com/office/powerpoint/2010/main" val="21240057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84200" y="396875"/>
            <a:ext cx="5808663" cy="4357688"/>
          </a:xfrm>
        </p:spPr>
      </p:sp>
      <p:sp>
        <p:nvSpPr>
          <p:cNvPr id="3" name="ノート プレースホルダー 2"/>
          <p:cNvSpPr>
            <a:spLocks noGrp="1"/>
          </p:cNvSpPr>
          <p:nvPr>
            <p:ph type="body" idx="1"/>
          </p:nvPr>
        </p:nvSpPr>
        <p:spPr>
          <a:xfrm>
            <a:off x="559570" y="4933156"/>
            <a:ext cx="5832648" cy="4536504"/>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　学習指導要領では育成を目指す児童生徒の資質能力に関して，３つの柱に分けて明確化しています。まず，何を理解しているか，何ができるかといった「知識・技能」の習得です。次に理解していることやできることをどう使うかといった「思考力・判断力・表現力等」の育成です。そして，どのように社会・世界と関わり，よりよい人生を送るかといった「学びに向かう力・人間性等」の涵養が挙げられています。</a:t>
            </a:r>
            <a:r>
              <a:rPr lang="ja-JP" altLang="en-US" dirty="0"/>
              <a:t> </a:t>
            </a:r>
            <a:endParaRPr lang="en-US" altLang="ja-JP" sz="1200" b="0" i="0" u="none" strike="noStrike" baseline="0" dirty="0">
              <a:latin typeface="ＭＳ明朝"/>
            </a:endParaRP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F0B49B-3060-4818-94DC-E671F86F5C2D}"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190257115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46100" y="396875"/>
            <a:ext cx="5705475" cy="4279900"/>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　また，情報教育の目的である「情報活用能力」の育成を，「言語能力」や「問題発見・解決能力」の育成と併せて学習の基盤に位置づけています。また「情報活用能力」には（情報モラルを含む。）と補足され，情報モラルの重要性が強調されています。</a:t>
            </a:r>
            <a:r>
              <a:rPr lang="ja-JP" altLang="en-US" dirty="0"/>
              <a:t> </a:t>
            </a:r>
            <a:endParaRPr lang="en-US" altLang="ja-JP" sz="1200" dirty="0">
              <a:solidFill>
                <a:prstClr val="black"/>
              </a:solidFill>
              <a:latin typeface="Arial" panose="020B0604020202020204" pitchFamily="34" charset="0"/>
              <a:cs typeface="Arial" panose="020B0604020202020204" pitchFamily="34" charset="0"/>
            </a:endParaRP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F0B49B-3060-4818-94DC-E671F86F5C2D}"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13970504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27063" y="471488"/>
            <a:ext cx="5621337" cy="4216400"/>
          </a:xfrm>
        </p:spPr>
      </p:sp>
      <p:sp>
        <p:nvSpPr>
          <p:cNvPr id="3" name="ノート プレースホルダー 2"/>
          <p:cNvSpPr>
            <a:spLocks noGrp="1"/>
          </p:cNvSpPr>
          <p:nvPr>
            <p:ph type="body" idx="1"/>
          </p:nvPr>
        </p:nvSpPr>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学習の基盤に位置づけられた「情報活用能力」も「知識・技能」「思考力・判断力･表現力等」「学びに向かう力・人間性等」３つの柱に分けて明確化されています。それらの内容には赤字で示したように情報モラルに関する内容がちりばめられています。</a:t>
            </a:r>
            <a:r>
              <a:rPr lang="ja-JP" altLang="en-US" dirty="0"/>
              <a:t> </a:t>
            </a:r>
            <a:endParaRPr kumimoji="1" lang="ja-JP" altLang="en-US" dirty="0">
              <a:latin typeface="Arial" panose="020B0604020202020204" pitchFamily="34" charset="0"/>
              <a:cs typeface="Arial" panose="020B0604020202020204" pitchFamily="34" charset="0"/>
            </a:endParaRP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F0B49B-3060-4818-94DC-E671F86F5C2D}"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9509440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スライド イメージ プレースホルダ 1"/>
          <p:cNvSpPr>
            <a:spLocks noGrp="1" noRot="1" noChangeAspect="1" noTextEdit="1"/>
          </p:cNvSpPr>
          <p:nvPr>
            <p:ph type="sldImg"/>
          </p:nvPr>
        </p:nvSpPr>
        <p:spPr>
          <a:xfrm>
            <a:off x="560388" y="428625"/>
            <a:ext cx="5813425" cy="4360863"/>
          </a:xfrm>
          <a:ln/>
        </p:spPr>
      </p:sp>
      <p:sp>
        <p:nvSpPr>
          <p:cNvPr id="246787"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まず最初にネット社会で起こっている具体的な事例を見ていきましょう。</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23693958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58800" y="396875"/>
            <a:ext cx="5689600" cy="4267200"/>
          </a:xfrm>
        </p:spPr>
      </p:sp>
      <p:sp>
        <p:nvSpPr>
          <p:cNvPr id="3" name="ノート プレースホルダー 2"/>
          <p:cNvSpPr>
            <a:spLocks noGrp="1"/>
          </p:cNvSpPr>
          <p:nvPr>
            <p:ph type="body" idx="1"/>
          </p:nvPr>
        </p:nvSpPr>
        <p:spPr/>
        <p:txBody>
          <a:bodyPr/>
          <a:lstStyle/>
          <a:p>
            <a:r>
              <a:rPr kumimoji="1" lang="ja-JP" altLang="en-US" dirty="0">
                <a:latin typeface="Arial" panose="020B0604020202020204" pitchFamily="34" charset="0"/>
                <a:cs typeface="Arial" panose="020B0604020202020204" pitchFamily="34" charset="0"/>
              </a:rPr>
              <a:t>　この図は「情報活用能力」を従来の内容や学習活動の視点と，育成すべき資質や能力の視点を併せて示したものです。</a:t>
            </a:r>
          </a:p>
        </p:txBody>
      </p:sp>
    </p:spTree>
    <p:extLst>
      <p:ext uri="{BB962C8B-B14F-4D97-AF65-F5344CB8AC3E}">
        <p14:creationId xmlns:p14="http://schemas.microsoft.com/office/powerpoint/2010/main" val="40092059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33388" y="296863"/>
            <a:ext cx="5867400" cy="4400550"/>
          </a:xfrm>
        </p:spPr>
      </p:sp>
      <p:sp>
        <p:nvSpPr>
          <p:cNvPr id="3" name="ノート プレースホルダー 2"/>
          <p:cNvSpPr>
            <a:spLocks noGrp="1"/>
          </p:cNvSpPr>
          <p:nvPr>
            <p:ph type="body" idx="1"/>
          </p:nvPr>
        </p:nvSpPr>
        <p:spPr>
          <a:xfrm>
            <a:off x="468140" y="4933156"/>
            <a:ext cx="5832648" cy="4608512"/>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　なぜ，情報モラルが必要とされるのでしょうか。小中学校学習指導要領「総則」の解説に述べられている情報モラルの意義について順に見ていきましょう。まず情報モラルが必要とされる社会の背景として携帯電話やスマートフォン，ＳＮＳが子どもたちにも急速に普及したことが挙げられます。そして具体的な問題として，インターネット上での誹謗中傷やいじめ，インターネット上の犯罪や違法・有害情報の問題の深刻化，インターネット利用の長時間化等の問題点が生起してきたことを挙げています。これら３つの問題点は，それぞれ「権利の尊重と責任」，「情報安全」，「健康との関わり」の３観点に整理できます。</a:t>
            </a:r>
            <a:r>
              <a:rPr lang="ja-JP" altLang="en-US" dirty="0"/>
              <a:t> </a:t>
            </a:r>
            <a:endParaRPr kumimoji="1" lang="ja-JP" altLang="en-US" dirty="0">
              <a:latin typeface="Arial" panose="020B0604020202020204" pitchFamily="34" charset="0"/>
              <a:cs typeface="Arial" panose="020B0604020202020204" pitchFamily="34" charset="0"/>
            </a:endParaRP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9840C3-410A-4AA2-9C52-FA7025FB81E2}"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79399468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58800" y="466725"/>
            <a:ext cx="5759450" cy="4321175"/>
          </a:xfrm>
        </p:spPr>
      </p:sp>
      <p:sp>
        <p:nvSpPr>
          <p:cNvPr id="3" name="ノート プレースホルダー 2"/>
          <p:cNvSpPr>
            <a:spLocks noGrp="1"/>
          </p:cNvSpPr>
          <p:nvPr>
            <p:ph type="body" idx="1"/>
          </p:nvPr>
        </p:nvSpPr>
        <p:spPr>
          <a:xfrm>
            <a:off x="559570" y="4933156"/>
            <a:ext cx="5832648" cy="4536504"/>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　それでは情報モラルにはどのような資質・能力の育成が求められるのでしょうか。それは，「他者への影響を考え，人権，知的財産権など自他の権利を尊重し情報社会での行動に責任をもつ」，「犯罪被害を含む危険の回避など情報を正しく安全に利用できる」，「コンピュータなどの情報機器の使用による健康との関わりを理解する」の</a:t>
            </a:r>
            <a:r>
              <a:rPr kumimoji="1" lang="en-US" altLang="ja-JP" sz="1200" b="0" i="0" u="none" strike="noStrike" kern="1200" dirty="0">
                <a:solidFill>
                  <a:schemeClr val="tx1"/>
                </a:solidFill>
                <a:effectLst/>
                <a:latin typeface="Arial" charset="0"/>
                <a:ea typeface="ＭＳ Ｐ明朝" pitchFamily="18" charset="-128"/>
                <a:cs typeface="+mn-cs"/>
              </a:rPr>
              <a:t>3</a:t>
            </a:r>
            <a:r>
              <a:rPr kumimoji="1" lang="ja-JP" altLang="en-US" sz="1200" b="0" i="0" u="none" strike="noStrike" kern="1200" dirty="0">
                <a:solidFill>
                  <a:schemeClr val="tx1"/>
                </a:solidFill>
                <a:effectLst/>
                <a:latin typeface="Arial" charset="0"/>
                <a:ea typeface="ＭＳ Ｐ明朝" pitchFamily="18" charset="-128"/>
                <a:cs typeface="+mn-cs"/>
              </a:rPr>
              <a:t>点です。</a:t>
            </a:r>
            <a:r>
              <a:rPr lang="ja-JP" altLang="en-US" dirty="0"/>
              <a:t> </a:t>
            </a:r>
            <a:endParaRPr lang="en-US" altLang="ja-JP" sz="1200" dirty="0">
              <a:solidFill>
                <a:prstClr val="black"/>
              </a:solidFill>
              <a:latin typeface="Arial" panose="020B0604020202020204" pitchFamily="34" charset="0"/>
              <a:cs typeface="Arial" panose="020B0604020202020204" pitchFamily="34" charset="0"/>
            </a:endParaRP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9840C3-410A-4AA2-9C52-FA7025FB81E2}"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37452880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25463" y="311150"/>
            <a:ext cx="5830887" cy="4375150"/>
          </a:xfrm>
        </p:spPr>
      </p:sp>
      <p:sp>
        <p:nvSpPr>
          <p:cNvPr id="3" name="ノート プレースホルダー 2"/>
          <p:cNvSpPr>
            <a:spLocks noGrp="1"/>
          </p:cNvSpPr>
          <p:nvPr>
            <p:ph type="body" idx="1"/>
          </p:nvPr>
        </p:nvSpPr>
        <p:spPr>
          <a:xfrm>
            <a:off x="559570" y="4861148"/>
            <a:ext cx="5832648" cy="4608512"/>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　続けて，「総則」の解説には情報モラルを指導するために１～５までの具体的な学習内容が提案されています。</a:t>
            </a:r>
            <a:r>
              <a:rPr lang="ja-JP" altLang="en-US" dirty="0"/>
              <a:t> </a:t>
            </a:r>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9840C3-410A-4AA2-9C52-FA7025FB81E2}"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14739903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6738" y="514350"/>
            <a:ext cx="5607050" cy="4205288"/>
          </a:xfrm>
        </p:spPr>
      </p:sp>
      <p:sp>
        <p:nvSpPr>
          <p:cNvPr id="3" name="ノート プレースホルダー 2"/>
          <p:cNvSpPr>
            <a:spLocks noGrp="1"/>
          </p:cNvSpPr>
          <p:nvPr>
            <p:ph type="body" idx="1"/>
          </p:nvPr>
        </p:nvSpPr>
        <p:spPr>
          <a:xfrm>
            <a:off x="559570" y="4861148"/>
            <a:ext cx="5614218" cy="4608512"/>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　さらに情報モラルを指導する上でどのような工夫が求められるのか，指導上の留意点が３点述べられています。まず「情報を活用する授業の各場面（収集，判断，処理，発信）で学習させる」こと。また「情報や情報技術の特性についての理解に基づく情報モラルを身に付けさせ，将来の新たな機器やサービス，あるいは危険の出現にも適切に対応できるようにする」こと。そして，「道徳科や特別活動のみで実施するものではなく，各教科等との連携や，さらに生徒指導との連携も図りながら実施する」ことの</a:t>
            </a:r>
            <a:r>
              <a:rPr kumimoji="1" lang="en-US" altLang="ja-JP" sz="1200" b="0" i="0" u="none" strike="noStrike" kern="1200" dirty="0">
                <a:solidFill>
                  <a:schemeClr val="tx1"/>
                </a:solidFill>
                <a:effectLst/>
                <a:latin typeface="Arial" charset="0"/>
                <a:ea typeface="ＭＳ Ｐ明朝" pitchFamily="18" charset="-128"/>
                <a:cs typeface="+mn-cs"/>
              </a:rPr>
              <a:t>3</a:t>
            </a:r>
            <a:r>
              <a:rPr kumimoji="1" lang="ja-JP" altLang="en-US" sz="1200" b="0" i="0" u="none" strike="noStrike" kern="1200" dirty="0">
                <a:solidFill>
                  <a:schemeClr val="tx1"/>
                </a:solidFill>
                <a:effectLst/>
                <a:latin typeface="Arial" charset="0"/>
                <a:ea typeface="ＭＳ Ｐ明朝" pitchFamily="18" charset="-128"/>
                <a:cs typeface="+mn-cs"/>
              </a:rPr>
              <a:t>点が提案されています。</a:t>
            </a:r>
            <a:r>
              <a:rPr lang="ja-JP" altLang="en-US" dirty="0"/>
              <a:t> </a:t>
            </a:r>
            <a:endParaRPr lang="en-US" altLang="ja-JP" sz="1200" dirty="0">
              <a:solidFill>
                <a:prstClr val="black"/>
              </a:solidFill>
              <a:latin typeface="ＭＳ明朝"/>
            </a:endParaRP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9840C3-410A-4AA2-9C52-FA7025FB81E2}"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107586390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pPr algn="l"/>
            <a:r>
              <a:rPr kumimoji="1" lang="ja-JP" altLang="en-US" b="0" i="0" u="none" strike="noStrike" kern="1200" dirty="0">
                <a:solidFill>
                  <a:schemeClr val="tx1"/>
                </a:solidFill>
                <a:effectLst/>
                <a:latin typeface="Arial" charset="0"/>
                <a:ea typeface="ＭＳ Ｐ明朝" pitchFamily="18" charset="-128"/>
                <a:cs typeface="+mn-cs"/>
              </a:rPr>
              <a:t>　しかし，現在の情報モラル教育に関し，以下の問題点が指摘されています。一つ目は，情報担当教員だけが指導し，それ以外の教員は情報モラル教育をほとんど行っていないこと，二つ目は，多くの学校で，年に一回外部講師を招いて指導するだけで，それ以外の指導はほとんど行われていないこと，三つ目は，「思いやりをもて」「相手の立場に立って」などの，観念論的な指導に終始し，問題発生の根本的な原因を理解させず，適切な対応を指導していないことです。いじめや問題事例に遭ったときの相談先や証拠保全の方法，それらの問題に負けないしなやかな強さ・回復力であるレジリエンスを高めることも指導する必要があります。</a:t>
            </a:r>
            <a:r>
              <a:rPr lang="ja-JP" altLang="en-US" dirty="0"/>
              <a:t> </a:t>
            </a:r>
            <a:endParaRPr kumimoji="1" lang="en-US" altLang="ja-JP" dirty="0"/>
          </a:p>
        </p:txBody>
      </p:sp>
    </p:spTree>
    <p:extLst>
      <p:ext uri="{BB962C8B-B14F-4D97-AF65-F5344CB8AC3E}">
        <p14:creationId xmlns:p14="http://schemas.microsoft.com/office/powerpoint/2010/main" val="16661191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スライド イメージ プレースホルダ 1"/>
          <p:cNvSpPr>
            <a:spLocks noGrp="1" noRot="1" noChangeAspect="1" noTextEdit="1"/>
          </p:cNvSpPr>
          <p:nvPr>
            <p:ph type="sldImg"/>
          </p:nvPr>
        </p:nvSpPr>
        <p:spPr>
          <a:xfrm>
            <a:off x="560388" y="428625"/>
            <a:ext cx="5813425" cy="4360863"/>
          </a:xfrm>
          <a:ln/>
        </p:spPr>
      </p:sp>
      <p:sp>
        <p:nvSpPr>
          <p:cNvPr id="280579" name="ノート プレースホルダ 2"/>
          <p:cNvSpPr>
            <a:spLocks noGrp="1"/>
          </p:cNvSpPr>
          <p:nvPr>
            <p:ph type="body" idx="1"/>
          </p:nvPr>
        </p:nvSpPr>
        <p:spPr>
          <a:xfrm>
            <a:off x="559570" y="4933157"/>
            <a:ext cx="5832648" cy="4536505"/>
          </a:xfrm>
        </p:spPr>
        <p:txBody>
          <a:bodyPr/>
          <a:lstStyle/>
          <a:p>
            <a:r>
              <a:rPr kumimoji="1" lang="en-US" altLang="ja-JP" sz="1200" b="0" i="0" u="none" strike="noStrike" kern="1200" dirty="0">
                <a:solidFill>
                  <a:schemeClr val="tx1"/>
                </a:solidFill>
                <a:effectLst/>
                <a:latin typeface="Arial" charset="0"/>
                <a:ea typeface="ＭＳ Ｐ明朝" pitchFamily="18" charset="-128"/>
                <a:cs typeface="+mn-cs"/>
              </a:rPr>
              <a:t>GIGA</a:t>
            </a:r>
            <a:r>
              <a:rPr kumimoji="1" lang="ja-JP" altLang="en-US" sz="1200" b="0" i="0" u="none" strike="noStrike" kern="1200" dirty="0">
                <a:solidFill>
                  <a:schemeClr val="tx1"/>
                </a:solidFill>
                <a:effectLst/>
                <a:latin typeface="Arial" charset="0"/>
                <a:ea typeface="ＭＳ Ｐ明朝" pitchFamily="18" charset="-128"/>
                <a:cs typeface="+mn-cs"/>
              </a:rPr>
              <a:t>スクール構想で，１人１台端末が整備されました。１人１台端末は、</a:t>
            </a:r>
            <a:r>
              <a:rPr kumimoji="1" lang="en-US" altLang="ja-JP" sz="1200" b="0" i="0" u="none" strike="noStrike" kern="1200" dirty="0">
                <a:solidFill>
                  <a:schemeClr val="tx1"/>
                </a:solidFill>
                <a:effectLst/>
                <a:latin typeface="Arial" charset="0"/>
                <a:ea typeface="ＭＳ Ｐ明朝" pitchFamily="18" charset="-128"/>
                <a:cs typeface="+mn-cs"/>
              </a:rPr>
              <a:t>21</a:t>
            </a:r>
            <a:r>
              <a:rPr kumimoji="1" lang="ja-JP" altLang="en-US" sz="1200" b="0" i="0" u="none" strike="noStrike" kern="1200" dirty="0">
                <a:solidFill>
                  <a:schemeClr val="tx1"/>
                </a:solidFill>
                <a:effectLst/>
                <a:latin typeface="Arial" charset="0"/>
                <a:ea typeface="ＭＳ Ｐ明朝" pitchFamily="18" charset="-128"/>
                <a:cs typeface="+mn-cs"/>
              </a:rPr>
              <a:t>世紀型能力で、従来型の基礎力である「読み書きそろばん」、すなわち「言語スキル」「数量スキル」と全く同様に基礎力とされる「情報スキル」を身につけるために、筆記用具や辞書と同じ「文房具」として日常的に使いながら、変化が激しく予測困難な時代を、指示待ちではなく，主体的に問題を発見し，根拠を明らかにして協働的に問題解決していく力を身につけて，たくましく生き抜く力を育てるのが目的です。したがって、「○○しなさい」「○○してはだめ！」と教え込むのではなく，なぜそうすることがいいのか・だめなのか，図鑑型教材等も使って「情報の科学的な理解」を基に、どうすべきかを理由付きで考え，「適切に判断できる力」を育成するようにしましょう。</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取り扱う内容は，あくまでも「学習や、クラブや部活のなどのために活用し、自分を成長させるとともに、他の人たちも幸せにするために活用することが目的であること，情報セキュリティについて科学的に仕組みを教え，ＩＤとパスワードを人に教えては絶対にいけないこと，著作権</a:t>
            </a:r>
            <a:r>
              <a:rPr kumimoji="1" lang="ja-JP" altLang="en-US" sz="1200" b="0" i="0" u="none" strike="noStrike" kern="1200">
                <a:solidFill>
                  <a:schemeClr val="tx1"/>
                </a:solidFill>
                <a:effectLst/>
                <a:latin typeface="Arial" charset="0"/>
                <a:ea typeface="ＭＳ Ｐ明朝" pitchFamily="18" charset="-128"/>
                <a:cs typeface="+mn-cs"/>
              </a:rPr>
              <a:t>・肖像権やインターネットの複製性・可塑性による拡散に</a:t>
            </a:r>
            <a:r>
              <a:rPr kumimoji="1" lang="ja-JP" altLang="en-US" sz="1200" b="0" i="0" u="none" strike="noStrike" kern="1200" dirty="0">
                <a:solidFill>
                  <a:schemeClr val="tx1"/>
                </a:solidFill>
                <a:effectLst/>
                <a:latin typeface="Arial" charset="0"/>
                <a:ea typeface="ＭＳ Ｐ明朝" pitchFamily="18" charset="-128"/>
                <a:cs typeface="+mn-cs"/>
              </a:rPr>
              <a:t>留意</a:t>
            </a:r>
            <a:r>
              <a:rPr kumimoji="1" lang="ja-JP" altLang="en-US" sz="1200" b="0" i="0" u="none" strike="noStrike" kern="1200">
                <a:solidFill>
                  <a:schemeClr val="tx1"/>
                </a:solidFill>
                <a:effectLst/>
                <a:latin typeface="Arial" charset="0"/>
                <a:ea typeface="ＭＳ Ｐ明朝" pitchFamily="18" charset="-128"/>
                <a:cs typeface="+mn-cs"/>
              </a:rPr>
              <a:t>し，写真・動画の取り扱いに気をつけること，誹謗中書を絶対にしないこと，相手意識を持ってコミュニケーションすること、正しい姿勢で画面との距離が近くなりすぎないようにしたり、連続使用時間が長くならないようにして，視力低下を招かないこと，その他端末の汚染・破損等をさせないためにきをつけること、交通安全のため登下校中の利用は，学習で必要な場合以外は気をつけることなどがあります。</a:t>
            </a:r>
            <a:endParaRPr kumimoji="1" lang="ja-JP" altLang="en-US" sz="1200" b="0" i="0" u="none" strike="noStrike" kern="1200" dirty="0">
              <a:solidFill>
                <a:schemeClr val="tx1"/>
              </a:solidFill>
              <a:effectLst/>
              <a:latin typeface="Arial" charset="0"/>
              <a:ea typeface="ＭＳ Ｐ明朝" pitchFamily="18" charset="-128"/>
              <a:cs typeface="+mn-cs"/>
            </a:endParaRPr>
          </a:p>
          <a:p>
            <a:endParaRPr kumimoji="1" lang="en-US" altLang="ja-JP" sz="1200" b="0" i="0" u="none" strike="noStrike" kern="1200" dirty="0">
              <a:solidFill>
                <a:schemeClr val="tx1"/>
              </a:solidFill>
              <a:effectLst/>
              <a:latin typeface="Arial" charset="0"/>
              <a:ea typeface="ＭＳ Ｐ明朝" pitchFamily="18" charset="-128"/>
              <a:cs typeface="+mn-cs"/>
            </a:endParaRPr>
          </a:p>
          <a:p>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176754206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60388" y="4933156"/>
            <a:ext cx="5832648" cy="4752527"/>
          </a:xfrm>
        </p:spPr>
        <p:txBody>
          <a:bodyPr/>
          <a:lstStyle/>
          <a:p>
            <a:pPr algn="l" fontAlgn="base"/>
            <a:r>
              <a:rPr kumimoji="1" lang="ja-JP" altLang="en-US" sz="1200" b="0" i="0" u="none" strike="noStrike" kern="1200" dirty="0">
                <a:solidFill>
                  <a:schemeClr val="tx1"/>
                </a:solidFill>
                <a:effectLst/>
                <a:latin typeface="Arial" charset="0"/>
                <a:ea typeface="ＭＳ Ｐ明朝" pitchFamily="18" charset="-128"/>
                <a:cs typeface="+mn-cs"/>
              </a:rPr>
              <a:t>　</a:t>
            </a:r>
            <a:r>
              <a:rPr lang="ja-JP" altLang="en-US" b="0" i="0" dirty="0">
                <a:solidFill>
                  <a:srgbClr val="000000"/>
                </a:solidFill>
                <a:effectLst/>
                <a:latin typeface="Arial" panose="020B0604020202020204" pitchFamily="34" charset="0"/>
              </a:rPr>
              <a:t>文部科学省では、</a:t>
            </a:r>
            <a:r>
              <a:rPr lang="en-US" altLang="ja-JP" b="0" i="0" dirty="0">
                <a:solidFill>
                  <a:srgbClr val="000000"/>
                </a:solidFill>
                <a:effectLst/>
                <a:latin typeface="Arial" panose="020B0604020202020204" pitchFamily="34" charset="0"/>
              </a:rPr>
              <a:t>2020</a:t>
            </a:r>
            <a:r>
              <a:rPr lang="ja-JP" altLang="en-US" b="0" i="0" dirty="0">
                <a:solidFill>
                  <a:srgbClr val="000000"/>
                </a:solidFill>
                <a:effectLst/>
                <a:latin typeface="Arial" panose="020B0604020202020204" pitchFamily="34" charset="0"/>
              </a:rPr>
              <a:t>年（令和</a:t>
            </a:r>
            <a:r>
              <a:rPr lang="en-US" altLang="ja-JP" b="0" i="0" dirty="0">
                <a:solidFill>
                  <a:srgbClr val="000000"/>
                </a:solidFill>
                <a:effectLst/>
                <a:latin typeface="Arial" panose="020B0604020202020204" pitchFamily="34" charset="0"/>
              </a:rPr>
              <a:t>2</a:t>
            </a:r>
            <a:r>
              <a:rPr lang="ja-JP" altLang="en-US" b="0" i="0" dirty="0">
                <a:solidFill>
                  <a:srgbClr val="000000"/>
                </a:solidFill>
                <a:effectLst/>
                <a:latin typeface="Arial" panose="020B0604020202020204" pitchFamily="34" charset="0"/>
              </a:rPr>
              <a:t>年）</a:t>
            </a:r>
            <a:r>
              <a:rPr lang="en-US" altLang="ja-JP" b="0" i="0" dirty="0">
                <a:solidFill>
                  <a:srgbClr val="000000"/>
                </a:solidFill>
                <a:effectLst/>
                <a:latin typeface="Arial" panose="020B0604020202020204" pitchFamily="34" charset="0"/>
              </a:rPr>
              <a:t>12</a:t>
            </a:r>
            <a:r>
              <a:rPr lang="ja-JP" altLang="en-US" b="0" i="0" dirty="0">
                <a:solidFill>
                  <a:srgbClr val="000000"/>
                </a:solidFill>
                <a:effectLst/>
                <a:latin typeface="Arial" panose="020B0604020202020204" pitchFamily="34" charset="0"/>
              </a:rPr>
              <a:t>月</a:t>
            </a:r>
            <a:r>
              <a:rPr lang="en-US" altLang="ja-JP" b="0" i="0" dirty="0">
                <a:solidFill>
                  <a:srgbClr val="000000"/>
                </a:solidFill>
                <a:effectLst/>
                <a:latin typeface="Arial" panose="020B0604020202020204" pitchFamily="34" charset="0"/>
              </a:rPr>
              <a:t>24</a:t>
            </a:r>
            <a:r>
              <a:rPr lang="ja-JP" altLang="en-US" b="0" i="0" dirty="0">
                <a:solidFill>
                  <a:srgbClr val="000000"/>
                </a:solidFill>
                <a:effectLst/>
                <a:latin typeface="Arial" panose="020B0604020202020204" pitchFamily="34" charset="0"/>
              </a:rPr>
              <a:t>日に</a:t>
            </a:r>
            <a:r>
              <a:rPr lang="en-US" altLang="ja-JP" b="0" i="0" dirty="0">
                <a:solidFill>
                  <a:srgbClr val="000000"/>
                </a:solidFill>
                <a:effectLst/>
                <a:latin typeface="Arial" panose="020B0604020202020204" pitchFamily="34" charset="0"/>
              </a:rPr>
              <a:t>GIGA</a:t>
            </a:r>
            <a:r>
              <a:rPr lang="ja-JP" altLang="en-US" b="0" i="0" dirty="0">
                <a:solidFill>
                  <a:srgbClr val="000000"/>
                </a:solidFill>
                <a:effectLst/>
                <a:latin typeface="Arial" panose="020B0604020202020204" pitchFamily="34" charset="0"/>
              </a:rPr>
              <a:t>スクール構想のもとで</a:t>
            </a:r>
            <a:r>
              <a:rPr lang="en-US" altLang="ja-JP" b="0" i="0" dirty="0">
                <a:solidFill>
                  <a:srgbClr val="000000"/>
                </a:solidFill>
                <a:effectLst/>
                <a:latin typeface="Arial" panose="020B0604020202020204" pitchFamily="34" charset="0"/>
              </a:rPr>
              <a:t>1</a:t>
            </a:r>
            <a:r>
              <a:rPr lang="ja-JP" altLang="en-US" b="0" i="0" dirty="0">
                <a:solidFill>
                  <a:srgbClr val="000000"/>
                </a:solidFill>
                <a:effectLst/>
                <a:latin typeface="Arial" panose="020B0604020202020204" pitchFamily="34" charset="0"/>
              </a:rPr>
              <a:t>人</a:t>
            </a:r>
            <a:r>
              <a:rPr lang="en-US" altLang="ja-JP" b="0" i="0" dirty="0">
                <a:solidFill>
                  <a:srgbClr val="000000"/>
                </a:solidFill>
                <a:effectLst/>
                <a:latin typeface="Arial" panose="020B0604020202020204" pitchFamily="34" charset="0"/>
              </a:rPr>
              <a:t>1</a:t>
            </a:r>
            <a:r>
              <a:rPr lang="ja-JP" altLang="en-US" b="0" i="0" dirty="0">
                <a:solidFill>
                  <a:srgbClr val="000000"/>
                </a:solidFill>
                <a:effectLst/>
                <a:latin typeface="Arial" panose="020B0604020202020204" pitchFamily="34" charset="0"/>
              </a:rPr>
              <a:t>台端末の活用をスタートする全国の教育委員会と学校支援のために「</a:t>
            </a:r>
            <a:r>
              <a:rPr lang="en-US" altLang="ja-JP" b="0" i="0" dirty="0" err="1">
                <a:solidFill>
                  <a:srgbClr val="000000"/>
                </a:solidFill>
                <a:effectLst/>
                <a:latin typeface="Arial" panose="020B0604020202020204" pitchFamily="34" charset="0"/>
              </a:rPr>
              <a:t>StuDX</a:t>
            </a:r>
            <a:r>
              <a:rPr lang="en-US" altLang="ja-JP" b="0" i="0" dirty="0">
                <a:solidFill>
                  <a:srgbClr val="000000"/>
                </a:solidFill>
                <a:effectLst/>
                <a:latin typeface="Arial" panose="020B0604020202020204" pitchFamily="34" charset="0"/>
              </a:rPr>
              <a:t> Style</a:t>
            </a:r>
            <a:r>
              <a:rPr lang="ja-JP" altLang="en-US" dirty="0">
                <a:solidFill>
                  <a:srgbClr val="000000"/>
                </a:solidFill>
              </a:rPr>
              <a:t> （スタディーエックス　スタイル）</a:t>
            </a:r>
            <a:r>
              <a:rPr lang="ja-JP" altLang="en-US" b="0" i="0" dirty="0">
                <a:solidFill>
                  <a:srgbClr val="000000"/>
                </a:solidFill>
                <a:effectLst/>
                <a:latin typeface="Arial" panose="020B0604020202020204" pitchFamily="34" charset="0"/>
              </a:rPr>
              <a:t>」を公開しています。</a:t>
            </a:r>
            <a:endParaRPr lang="en-US" altLang="ja-JP" b="0" i="0" dirty="0">
              <a:solidFill>
                <a:srgbClr val="000000"/>
              </a:solidFill>
              <a:effectLst/>
              <a:latin typeface="Arial" panose="020B0604020202020204" pitchFamily="34" charset="0"/>
            </a:endParaRPr>
          </a:p>
          <a:p>
            <a:r>
              <a:rPr lang="ja-JP" altLang="en-US" b="0" i="0" dirty="0">
                <a:solidFill>
                  <a:srgbClr val="000000"/>
                </a:solidFill>
                <a:effectLst/>
                <a:latin typeface="Arial" panose="020B0604020202020204" pitchFamily="34" charset="0"/>
              </a:rPr>
              <a:t>「</a:t>
            </a:r>
            <a:r>
              <a:rPr lang="en-US" altLang="ja-JP" b="0" i="0" dirty="0" err="1">
                <a:solidFill>
                  <a:srgbClr val="000000"/>
                </a:solidFill>
                <a:effectLst/>
                <a:latin typeface="Arial" panose="020B0604020202020204" pitchFamily="34" charset="0"/>
              </a:rPr>
              <a:t>StuDX</a:t>
            </a:r>
            <a:r>
              <a:rPr lang="en-US" altLang="ja-JP" b="0" i="0" dirty="0">
                <a:solidFill>
                  <a:srgbClr val="000000"/>
                </a:solidFill>
                <a:effectLst/>
                <a:latin typeface="Arial" panose="020B0604020202020204" pitchFamily="34" charset="0"/>
              </a:rPr>
              <a:t> Style</a:t>
            </a:r>
            <a:r>
              <a:rPr lang="ja-JP" altLang="en-US" dirty="0">
                <a:solidFill>
                  <a:srgbClr val="000000"/>
                </a:solidFill>
              </a:rPr>
              <a:t> （スタディーエックス　スタイル） </a:t>
            </a:r>
            <a:r>
              <a:rPr lang="ja-JP" altLang="en-US" b="0" i="0" dirty="0">
                <a:solidFill>
                  <a:srgbClr val="000000"/>
                </a:solidFill>
                <a:effectLst/>
                <a:latin typeface="Arial" panose="020B0604020202020204" pitchFamily="34" charset="0"/>
              </a:rPr>
              <a:t>」 の</a:t>
            </a:r>
            <a:r>
              <a:rPr lang="en-US" altLang="ja-JP" b="0" i="0" dirty="0">
                <a:solidFill>
                  <a:srgbClr val="000000"/>
                </a:solidFill>
                <a:effectLst/>
                <a:latin typeface="Arial" panose="020B0604020202020204" pitchFamily="34" charset="0"/>
              </a:rPr>
              <a:t>Web</a:t>
            </a:r>
            <a:r>
              <a:rPr lang="ja-JP" altLang="en-US" b="0" i="0" dirty="0">
                <a:solidFill>
                  <a:srgbClr val="000000"/>
                </a:solidFill>
                <a:effectLst/>
                <a:latin typeface="Arial" panose="020B0604020202020204" pitchFamily="34" charset="0"/>
              </a:rPr>
              <a:t>サイトに</a:t>
            </a:r>
            <a:r>
              <a:rPr lang="ja-JP" altLang="en-US" dirty="0">
                <a:solidFill>
                  <a:srgbClr val="000000"/>
                </a:solidFill>
              </a:rPr>
              <a:t>は、「すぐにでも」「どの教科でも」「誰でも」活かせる</a:t>
            </a:r>
            <a:r>
              <a:rPr lang="en-US" altLang="ja-JP" dirty="0">
                <a:solidFill>
                  <a:srgbClr val="000000"/>
                </a:solidFill>
              </a:rPr>
              <a:t>1</a:t>
            </a:r>
            <a:r>
              <a:rPr lang="ja-JP" altLang="en-US" dirty="0">
                <a:solidFill>
                  <a:srgbClr val="000000"/>
                </a:solidFill>
              </a:rPr>
              <a:t>人</a:t>
            </a:r>
            <a:r>
              <a:rPr lang="en-US" altLang="ja-JP" dirty="0">
                <a:solidFill>
                  <a:srgbClr val="000000"/>
                </a:solidFill>
              </a:rPr>
              <a:t>1</a:t>
            </a:r>
            <a:r>
              <a:rPr lang="ja-JP" altLang="en-US" dirty="0">
                <a:solidFill>
                  <a:srgbClr val="000000"/>
                </a:solidFill>
              </a:rPr>
              <a:t>台端末の活用方法に関する具体的な事例などが掲載され、実践事例等の最新情報が適宜更新、情報発信・共有されています。</a:t>
            </a:r>
            <a:endParaRPr lang="en-US" altLang="ja-JP" dirty="0">
              <a:solidFill>
                <a:srgbClr val="000000"/>
              </a:solidFill>
            </a:endParaRPr>
          </a:p>
          <a:p>
            <a:pPr algn="l" fontAlgn="base"/>
            <a:r>
              <a:rPr lang="en-US" altLang="ja-JP" b="0" i="0" dirty="0">
                <a:solidFill>
                  <a:srgbClr val="000000"/>
                </a:solidFill>
                <a:effectLst/>
                <a:latin typeface="Arial" panose="020B0604020202020204" pitchFamily="34" charset="0"/>
              </a:rPr>
              <a:t>GIGA</a:t>
            </a:r>
            <a:r>
              <a:rPr lang="ja-JP" altLang="en-US" b="0" i="0" dirty="0">
                <a:solidFill>
                  <a:srgbClr val="000000"/>
                </a:solidFill>
                <a:effectLst/>
                <a:latin typeface="Arial" panose="020B0604020202020204" pitchFamily="34" charset="0"/>
              </a:rPr>
              <a:t>スクール構想のもとでの学びを豊かに、変革していくカタチを示すことを目的として、</a:t>
            </a:r>
            <a:r>
              <a:rPr lang="en-US" altLang="ja-JP" b="0" i="0" dirty="0">
                <a:solidFill>
                  <a:srgbClr val="000000"/>
                </a:solidFill>
                <a:effectLst/>
                <a:latin typeface="Arial" panose="020B0604020202020204" pitchFamily="34" charset="0"/>
              </a:rPr>
              <a:t>Web</a:t>
            </a:r>
            <a:r>
              <a:rPr lang="ja-JP" altLang="en-US" b="0" i="0" dirty="0">
                <a:solidFill>
                  <a:srgbClr val="000000"/>
                </a:solidFill>
                <a:effectLst/>
                <a:latin typeface="Arial" panose="020B0604020202020204" pitchFamily="34" charset="0"/>
              </a:rPr>
              <a:t>サイトには、「</a:t>
            </a:r>
            <a:r>
              <a:rPr lang="en-US" altLang="ja-JP" b="0" i="0" dirty="0">
                <a:solidFill>
                  <a:srgbClr val="000000"/>
                </a:solidFill>
                <a:effectLst/>
                <a:latin typeface="Arial" panose="020B0604020202020204" pitchFamily="34" charset="0"/>
              </a:rPr>
              <a:t>GIGA</a:t>
            </a:r>
            <a:r>
              <a:rPr lang="ja-JP" altLang="en-US" b="0" i="0" dirty="0">
                <a:solidFill>
                  <a:srgbClr val="000000"/>
                </a:solidFill>
                <a:effectLst/>
                <a:latin typeface="Arial" panose="020B0604020202020204" pitchFamily="34" charset="0"/>
              </a:rPr>
              <a:t>に慣れる」「教師と子供がつながる」「子供同士がつながる」「学校と家庭がつながる」「職員同士でつながる」の</a:t>
            </a:r>
            <a:r>
              <a:rPr lang="en-US" altLang="ja-JP" b="0" i="0" dirty="0">
                <a:solidFill>
                  <a:srgbClr val="000000"/>
                </a:solidFill>
                <a:effectLst/>
                <a:latin typeface="Arial" panose="020B0604020202020204" pitchFamily="34" charset="0"/>
              </a:rPr>
              <a:t>5</a:t>
            </a:r>
            <a:r>
              <a:rPr lang="ja-JP" altLang="en-US" b="0" i="0" dirty="0">
                <a:solidFill>
                  <a:srgbClr val="000000"/>
                </a:solidFill>
                <a:effectLst/>
                <a:latin typeface="Arial" panose="020B0604020202020204" pitchFamily="34" charset="0"/>
              </a:rPr>
              <a:t>つのテーマの下、情報モラル教育に関する内容はもちろんのこと、学校の授業、学教の業務、家庭との連携などで役立つコンテンツを提供しています。</a:t>
            </a:r>
            <a:endParaRPr lang="en-US" altLang="ja-JP" b="0" i="0" dirty="0">
              <a:solidFill>
                <a:srgbClr val="000000"/>
              </a:solidFill>
              <a:effectLst/>
              <a:latin typeface="Arial" panose="020B0604020202020204" pitchFamily="34" charset="0"/>
            </a:endParaRPr>
          </a:p>
          <a:p>
            <a:pPr algn="l" fontAlgn="base"/>
            <a:r>
              <a:rPr lang="ja-JP" altLang="en-US" b="0" i="0" dirty="0">
                <a:solidFill>
                  <a:srgbClr val="000000"/>
                </a:solidFill>
                <a:effectLst/>
                <a:latin typeface="Arial" panose="020B0604020202020204" pitchFamily="34" charset="0"/>
              </a:rPr>
              <a:t>なお、「</a:t>
            </a:r>
            <a:r>
              <a:rPr lang="en-US" altLang="ja-JP" b="0" i="0" dirty="0">
                <a:solidFill>
                  <a:srgbClr val="000000"/>
                </a:solidFill>
                <a:effectLst/>
                <a:latin typeface="Arial" panose="020B0604020202020204" pitchFamily="34" charset="0"/>
              </a:rPr>
              <a:t>GIGA</a:t>
            </a:r>
            <a:r>
              <a:rPr lang="ja-JP" altLang="en-US" b="0" i="0" dirty="0">
                <a:solidFill>
                  <a:srgbClr val="000000"/>
                </a:solidFill>
                <a:effectLst/>
                <a:latin typeface="Arial" panose="020B0604020202020204" pitchFamily="34" charset="0"/>
              </a:rPr>
              <a:t>に慣れる」では、情報モラルに関連した事例として、「はじめてのパスワード指導」、「家庭での</a:t>
            </a:r>
            <a:r>
              <a:rPr lang="en-US" altLang="ja-JP" b="0" i="0" dirty="0">
                <a:solidFill>
                  <a:srgbClr val="000000"/>
                </a:solidFill>
                <a:effectLst/>
                <a:latin typeface="Arial" panose="020B0604020202020204" pitchFamily="34" charset="0"/>
              </a:rPr>
              <a:t>ICT</a:t>
            </a:r>
            <a:r>
              <a:rPr lang="ja-JP" altLang="en-US" b="0" i="0" dirty="0">
                <a:solidFill>
                  <a:srgbClr val="000000"/>
                </a:solidFill>
                <a:effectLst/>
                <a:latin typeface="Arial" panose="020B0604020202020204" pitchFamily="34" charset="0"/>
              </a:rPr>
              <a:t>端末の使い方を考えよう」、「オンラインコミュニティへの投稿」などが用意されています。</a:t>
            </a:r>
          </a:p>
        </p:txBody>
      </p:sp>
    </p:spTree>
    <p:extLst>
      <p:ext uri="{BB962C8B-B14F-4D97-AF65-F5344CB8AC3E}">
        <p14:creationId xmlns:p14="http://schemas.microsoft.com/office/powerpoint/2010/main" val="315626803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752527"/>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a:t>
            </a:r>
            <a:r>
              <a:rPr kumimoji="1" lang="ja-JP" altLang="en-US" dirty="0"/>
              <a:t>文部科学省では、生徒指導の基本的な考え方や取組の方向性等を再整理し、今日的な課題に対応していくため、</a:t>
            </a:r>
            <a:r>
              <a:rPr kumimoji="1" lang="en-US" altLang="ja-JP" dirty="0"/>
              <a:t>12</a:t>
            </a:r>
            <a:r>
              <a:rPr kumimoji="1" lang="ja-JP" altLang="en-US" dirty="0"/>
              <a:t>年ぶりの改訂を行い、生徒指導提要（改訂版）を令和</a:t>
            </a:r>
            <a:r>
              <a:rPr kumimoji="1" lang="en-US" altLang="ja-JP" dirty="0"/>
              <a:t>4</a:t>
            </a:r>
            <a:r>
              <a:rPr kumimoji="1" lang="ja-JP" altLang="en-US" dirty="0"/>
              <a:t>年</a:t>
            </a:r>
            <a:r>
              <a:rPr kumimoji="1" lang="en-US" altLang="ja-JP" dirty="0"/>
              <a:t>12</a:t>
            </a:r>
            <a:r>
              <a:rPr kumimoji="1" lang="ja-JP" altLang="en-US" dirty="0"/>
              <a:t>月に公表しました。  「生徒指導提要」は、小学校段階から高等学校段階までの生徒指導の理論・考え方や実際の指導方法等について、時代の変化に即して網羅的にまとめ、生徒指導の実践に際し教職員間や学校間で共通理解を図り、組織的・体系的な取組を進めることができるよう、生徒指導に関する学校・教職員向けの基本書として作成されてたものです。平成</a:t>
            </a:r>
            <a:r>
              <a:rPr kumimoji="1" lang="en-US" altLang="ja-JP" dirty="0"/>
              <a:t>22</a:t>
            </a:r>
            <a:r>
              <a:rPr kumimoji="1" lang="ja-JP" altLang="en-US" dirty="0"/>
              <a:t>年に初めて作成されましたが、学校・生徒指導を取り巻く環境は大きく変化しています。その大きな</a:t>
            </a:r>
            <a:r>
              <a:rPr kumimoji="1" lang="en-US" altLang="ja-JP" dirty="0"/>
              <a:t>1</a:t>
            </a:r>
            <a:r>
              <a:rPr kumimoji="1" lang="ja-JP" altLang="en-US" dirty="0"/>
              <a:t>つが、いじめ防止対策推進法等の関係法規の成立などです。情報モラル教育に係わる部分では、インターネットを取り巻く環境がさらに進展し、今日的な課題となっており、生徒指導上の課題がより一層深刻化している状況にあり、生徒指導提要でも大きく取り上げられています。改訂版はデジタルテキストとして公開され、デジタルテキストの活用ガイドも掲載されています。</a:t>
            </a:r>
            <a:endParaRPr kumimoji="1" lang="en-US" altLang="ja-JP" dirty="0"/>
          </a:p>
          <a:p>
            <a:endParaRPr kumimoji="1" lang="en-US" altLang="ja-JP" dirty="0"/>
          </a:p>
          <a:p>
            <a:r>
              <a:rPr kumimoji="1" lang="ja-JP" altLang="en-US" dirty="0"/>
              <a:t>第</a:t>
            </a:r>
            <a:r>
              <a:rPr kumimoji="1" lang="en-US" altLang="ja-JP" dirty="0"/>
              <a:t>11</a:t>
            </a:r>
            <a:r>
              <a:rPr kumimoji="1" lang="ja-JP" altLang="en-US" dirty="0"/>
              <a:t>章から</a:t>
            </a:r>
            <a:r>
              <a:rPr lang="ja-JP" altLang="en-US" dirty="0"/>
              <a:t>「インターネット・携帯電話に関わる 問題」が</a:t>
            </a:r>
            <a:r>
              <a:rPr kumimoji="1" lang="ja-JP" altLang="en-US" dirty="0"/>
              <a:t>掲載</a:t>
            </a:r>
            <a:r>
              <a:rPr kumimoji="1" lang="ja-JP" altLang="en-US"/>
              <a:t>されています。</a:t>
            </a:r>
            <a:endParaRPr lang="en-US" altLang="ja-JP" dirty="0"/>
          </a:p>
        </p:txBody>
      </p:sp>
    </p:spTree>
    <p:extLst>
      <p:ext uri="{BB962C8B-B14F-4D97-AF65-F5344CB8AC3E}">
        <p14:creationId xmlns:p14="http://schemas.microsoft.com/office/powerpoint/2010/main" val="265939780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では，まず最初に近年話題になっいる「情報モラル教育」と「デジタルシチズンシップ教育」の関係性に関して，誤った捉え方が一部で広がっているようですので，それについて説明します。</a:t>
            </a:r>
          </a:p>
        </p:txBody>
      </p:sp>
    </p:spTree>
    <p:extLst>
      <p:ext uri="{BB962C8B-B14F-4D97-AF65-F5344CB8AC3E}">
        <p14:creationId xmlns:p14="http://schemas.microsoft.com/office/powerpoint/2010/main" val="40431861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a:extLst>
              <a:ext uri="{FF2B5EF4-FFF2-40B4-BE49-F238E27FC236}">
                <a16:creationId xmlns:a16="http://schemas.microsoft.com/office/drawing/2014/main" id="{DB500F08-3714-878B-3AAA-4C67B683E76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Rectangle 3">
            <a:extLst>
              <a:ext uri="{FF2B5EF4-FFF2-40B4-BE49-F238E27FC236}">
                <a16:creationId xmlns:a16="http://schemas.microsoft.com/office/drawing/2014/main" id="{7155D718-9CB5-2C98-67E2-C032C82407C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ja-JP" altLang="en-US">
                <a:latin typeface="Arial" panose="020B0604020202020204" pitchFamily="34" charset="0"/>
                <a:ea typeface="ＭＳ Ｐ明朝" panose="02020600040205080304" pitchFamily="18" charset="-128"/>
              </a:rPr>
              <a:t>　これは，子どもたちを取り巻くネット社会の諸問題を俯瞰していただくために，子どもたちのネットに関わるニュースのタイトルを集めたものです。</a:t>
            </a:r>
            <a:br>
              <a:rPr lang="ja-JP" altLang="en-US">
                <a:latin typeface="Arial" panose="020B0604020202020204" pitchFamily="34" charset="0"/>
                <a:ea typeface="ＭＳ Ｐ明朝" panose="02020600040205080304" pitchFamily="18" charset="-128"/>
              </a:rPr>
            </a:br>
            <a:r>
              <a:rPr lang="ja-JP" altLang="en-US">
                <a:latin typeface="Arial" panose="020B0604020202020204" pitchFamily="34" charset="0"/>
                <a:ea typeface="ＭＳ Ｐ明朝" panose="02020600040205080304" pitchFamily="18" charset="-128"/>
              </a:rPr>
              <a:t>　ネットの利用形態も多様化してきていますが，</a:t>
            </a:r>
            <a:r>
              <a:rPr lang="en-US" altLang="ja-JP">
                <a:latin typeface="Arial" panose="020B0604020202020204" pitchFamily="34" charset="0"/>
                <a:ea typeface="ＭＳ Ｐ明朝" panose="02020600040205080304" pitchFamily="18" charset="-128"/>
              </a:rPr>
              <a:t>GIGA</a:t>
            </a:r>
            <a:r>
              <a:rPr lang="ja-JP" altLang="en-US">
                <a:latin typeface="Arial" panose="020B0604020202020204" pitchFamily="34" charset="0"/>
                <a:ea typeface="ＭＳ Ｐ明朝" panose="02020600040205080304" pitchFamily="18" charset="-128"/>
              </a:rPr>
              <a:t>スクール構想により導入された１人１台端末を使った問題も発生しています。これらの事例のように、子どもたちが被害に遭うだけでなく，加害者になっている事例も多い現状があります。</a:t>
            </a:r>
            <a:endParaRPr lang="en-US" altLang="ja-JP">
              <a:latin typeface="Arial" panose="020B0604020202020204" pitchFamily="34"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スライド イメージ プレースホルダー 1">
            <a:extLst>
              <a:ext uri="{FF2B5EF4-FFF2-40B4-BE49-F238E27FC236}">
                <a16:creationId xmlns:a16="http://schemas.microsoft.com/office/drawing/2014/main" id="{519A6797-1CE7-6E14-3831-FCAB524DAA5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ノート プレースホルダー 2">
            <a:extLst>
              <a:ext uri="{FF2B5EF4-FFF2-40B4-BE49-F238E27FC236}">
                <a16:creationId xmlns:a16="http://schemas.microsoft.com/office/drawing/2014/main" id="{7BF0C734-B8F6-F7AD-D7E2-6E9C1F19C18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dirty="0"/>
              <a:t>日本にお蹴るデジタルシチズンシップに関する著書で，「デジタルシチズンシップ教育はＩＣＴ活用に対して肯定的・積極的であるのに対して，情報モラル教育はＩＣＴ活用に対し否定的・消極的である」旨が述べられています。</a:t>
            </a:r>
            <a:endParaRPr lang="en-US" altLang="ja-JP" dirty="0"/>
          </a:p>
          <a:p>
            <a:r>
              <a:rPr lang="ja-JP" altLang="en-US" dirty="0"/>
              <a:t>しかし，「ネット社会の歩き方」情報モラルセミナー検討委員会など，情報モラル教育を対象とする多くの研究者は，当委員会と連携して</a:t>
            </a:r>
            <a:r>
              <a:rPr lang="en-US" altLang="ja-JP" dirty="0"/>
              <a:t>2007</a:t>
            </a:r>
            <a:r>
              <a:rPr lang="ja-JP" altLang="en-US" dirty="0"/>
              <a:t>に発行された文部科学省国立教育政策研究所の</a:t>
            </a:r>
            <a:r>
              <a:rPr lang="en-US" altLang="ja-JP" dirty="0"/>
              <a:t>『</a:t>
            </a:r>
            <a:r>
              <a:rPr lang="ja-JP" altLang="en-US" dirty="0"/>
              <a:t>「情報モラル」指導実践キックオフガイド</a:t>
            </a:r>
            <a:r>
              <a:rPr lang="en-US" altLang="ja-JP" dirty="0"/>
              <a:t>』</a:t>
            </a:r>
            <a:r>
              <a:rPr lang="ja-JP" altLang="en-US" dirty="0"/>
              <a:t>の中のモデルカリキュラム表に示しているように，ＩＣＴ活用に積極的・肯定的で，なおかつこの当時からデジタルシチズンシップに相当する「公共的なネットワーク社会」の構築」を位置付けています。</a:t>
            </a:r>
            <a:endParaRPr lang="en-US" altLang="ja-JP" dirty="0"/>
          </a:p>
          <a:p>
            <a:r>
              <a:rPr lang="ja-JP" altLang="en-US" dirty="0"/>
              <a:t>したがって，最初に述べた「，「」デジタルシチズンシップ教育はＩＣＴ活用に対して肯定的・積極的であるのに対して，情報モラル教育はＩＣＴ活用に対し否定的・消極的であり，対立概念であるという言説は，学術的に誤りであり，日本におけるデジタルシチズンシップ教育を代表する研究者も，後に直接対話の中でその誤りを認めていただいております。</a:t>
            </a:r>
            <a:endParaRPr lang="en-US" altLang="ja-JP" dirty="0"/>
          </a:p>
          <a:p>
            <a:r>
              <a:rPr lang="ja-JP" altLang="en-US" dirty="0"/>
              <a:t>したがって，情報モラル教育とデジタルシチズンシップ教育は，対立させ津辺着物でなく，これからの社会を生きる子どもたちのために，全面的に協力し合っていくべきものであると等委員会は考えています。</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では，ここで，情報モラル教育に関して文部科学省も採用している情報モラル教育モデルカリキュラムの</a:t>
            </a:r>
            <a:r>
              <a:rPr kumimoji="1" lang="en-US" altLang="ja-JP" dirty="0"/>
              <a:t>2</a:t>
            </a:r>
            <a:r>
              <a:rPr kumimoji="1" lang="ja-JP" altLang="en-US" dirty="0"/>
              <a:t>領域</a:t>
            </a:r>
            <a:r>
              <a:rPr kumimoji="1" lang="en-US" altLang="ja-JP" dirty="0"/>
              <a:t>5</a:t>
            </a:r>
            <a:r>
              <a:rPr kumimoji="1" lang="ja-JP" altLang="en-US" dirty="0"/>
              <a:t>分野について，簡単に説明します。</a:t>
            </a:r>
            <a:endParaRPr kumimoji="1" lang="en-US" altLang="ja-JP" dirty="0"/>
          </a:p>
          <a:p>
            <a:r>
              <a:rPr kumimoji="1" lang="ja-JP" altLang="en-US" dirty="0"/>
              <a:t>情報モラル教育の内容を「モラル」と「危険回避」の</a:t>
            </a:r>
            <a:r>
              <a:rPr kumimoji="1" lang="en-US" altLang="ja-JP" dirty="0"/>
              <a:t>2</a:t>
            </a:r>
            <a:r>
              <a:rPr kumimoji="1" lang="ja-JP" altLang="en-US" dirty="0"/>
              <a:t>領域に分け，「モラル」領域に「情報社会の倫理」と「法の理解と遵守」，「危険回避」領域に「安全の知恵」と「情報セキュリティ」の</a:t>
            </a:r>
            <a:r>
              <a:rPr kumimoji="1" lang="en-US" altLang="ja-JP" dirty="0"/>
              <a:t>4</a:t>
            </a:r>
            <a:r>
              <a:rPr kumimoji="1" lang="ja-JP" altLang="en-US" dirty="0"/>
              <a:t>分野を位置付けました。そしてそれらすべてを身につけた上で最終的に目指すものとして「公共的なネットワーク社会の構築」の</a:t>
            </a:r>
            <a:r>
              <a:rPr kumimoji="1" lang="en-US" altLang="ja-JP" dirty="0"/>
              <a:t>5</a:t>
            </a:r>
            <a:r>
              <a:rPr kumimoji="1" lang="ja-JP" altLang="en-US" dirty="0"/>
              <a:t>分野目を位置付け，デジタル社会においても主体的・積極的・創造的にに公共的なネットワーク社会の担い手となる人間を育てるように考えています。</a:t>
            </a:r>
            <a:endParaRPr kumimoji="1" lang="en-US" altLang="ja-JP" dirty="0"/>
          </a:p>
          <a:p>
            <a:r>
              <a:rPr kumimoji="1" lang="ja-JP" altLang="en-US" dirty="0"/>
              <a:t>このことからも，従来から情報モラル教育がデジタルシチズンシップ教育と軌を一にし，メディアリテラシー教育は連携しつつも担当分野外で扱うという違いがあるに過ぎません。</a:t>
            </a:r>
            <a:endParaRPr kumimoji="1" lang="en-US" altLang="ja-JP" dirty="0"/>
          </a:p>
          <a:p>
            <a:endParaRPr kumimoji="1" lang="ja-JP" altLang="en-US" dirty="0"/>
          </a:p>
        </p:txBody>
      </p:sp>
    </p:spTree>
    <p:extLst>
      <p:ext uri="{BB962C8B-B14F-4D97-AF65-F5344CB8AC3E}">
        <p14:creationId xmlns:p14="http://schemas.microsoft.com/office/powerpoint/2010/main" val="420899534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スライド イメージ プレースホルダー 1">
            <a:extLst>
              <a:ext uri="{FF2B5EF4-FFF2-40B4-BE49-F238E27FC236}">
                <a16:creationId xmlns:a16="http://schemas.microsoft.com/office/drawing/2014/main" id="{7FDEB8CF-4218-456C-A19F-47A80144E934}"/>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5" name="ノート プレースホルダー 2">
            <a:extLst>
              <a:ext uri="{FF2B5EF4-FFF2-40B4-BE49-F238E27FC236}">
                <a16:creationId xmlns:a16="http://schemas.microsoft.com/office/drawing/2014/main" id="{F9DD9914-6FA0-496E-A4C6-1204A05E112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dirty="0"/>
              <a:t>次に，情報モラル教育・デジタルシチズンシップ教育が強く求められる理由について解説します。</a:t>
            </a:r>
          </a:p>
          <a:p>
            <a:r>
              <a:rPr lang="ja-JP" altLang="en-US" dirty="0"/>
              <a:t>現代社会は，変化が激しく予測困難な社会であり，</a:t>
            </a:r>
            <a:r>
              <a:rPr lang="en-US" altLang="ja-JP" dirty="0"/>
              <a:t>VUCA World</a:t>
            </a:r>
            <a:r>
              <a:rPr lang="ja-JP" altLang="en-US" dirty="0"/>
              <a:t>とも呼ばれています。また，</a:t>
            </a:r>
            <a:r>
              <a:rPr lang="en-US" altLang="ja-JP" dirty="0"/>
              <a:t>Chat GPT</a:t>
            </a:r>
            <a:r>
              <a:rPr lang="ja-JP" altLang="en-US" dirty="0"/>
              <a:t>などＡＩが発達し超スマート社会の到来が予測されています。</a:t>
            </a:r>
          </a:p>
          <a:p>
            <a:r>
              <a:rPr lang="ja-JP" altLang="en-US" dirty="0"/>
              <a:t>このような社会に対応した教育を行うため，文部科学省は「</a:t>
            </a:r>
            <a:r>
              <a:rPr lang="en-US" altLang="ja-JP" dirty="0"/>
              <a:t>Society5.0</a:t>
            </a:r>
            <a:r>
              <a:rPr lang="ja-JP" altLang="en-US" dirty="0"/>
              <a:t>に向けた学校</a:t>
            </a:r>
            <a:r>
              <a:rPr lang="en-US" altLang="ja-JP" dirty="0"/>
              <a:t>Ver.3.0</a:t>
            </a:r>
            <a:r>
              <a:rPr lang="ja-JP" altLang="en-US" dirty="0"/>
              <a:t>」で，ＡＩに負けない人間としての強み，板挟みや想定外に向き合う力，科学的に試行・吟味し活用する力などを育成することが必要だとしています。</a:t>
            </a:r>
          </a:p>
          <a:p>
            <a:r>
              <a:rPr lang="ja-JP" altLang="en-US" dirty="0"/>
              <a:t>そこで，新学習指導要領でもすべての学習の基盤となる力として情報活用能力を位置付けるとともに，変化が激しく予測困難な時代を主体的に生き抜けるよう「問題発見・解決能力」の育成を求めています。したがって，これからのデジタルシチズンシップ教育，情報モラル教育も，教師が「～しよう」など目当てや課題を設定するのではなく，と子どもが自ら問題発見できる場を学習のはじめに設定し，そこから夢中になって多様な考えを練り合い深めていく学習とする必要があるのです。</a:t>
            </a:r>
          </a:p>
          <a:p>
            <a:r>
              <a:rPr lang="ja-JP" altLang="en-US" dirty="0"/>
              <a:t>また，日本以外の先進国は，学力観も「</a:t>
            </a:r>
            <a:r>
              <a:rPr lang="en-US" altLang="ja-JP" dirty="0"/>
              <a:t>21</a:t>
            </a:r>
            <a:r>
              <a:rPr lang="ja-JP" altLang="en-US" dirty="0"/>
              <a:t>世紀型能力」に対応した学力観に転換し，学び方や情報の真偽を見分ける力などのアナログの情報スキルと，ＩＣＴを積極的・効果的に活用するデジタルの情報スキルとからなる「情報スキル」を，日本では江戸時代から「読み書きそろばん」として基礎・基本に位置付けられる「言語スキル」「数量スキル」として位置付けたのです。</a:t>
            </a:r>
          </a:p>
          <a:p>
            <a:r>
              <a:rPr lang="ja-JP" altLang="en-US" dirty="0"/>
              <a:t>そこで，基礎力として情報スキルを位置付けて，ノートや鉛筆と同じ文房具として，すべての教科でほぼ毎日毎時間タブレットたいまつなどのＩＣＴを使用し，大人になってもＩＣＴを効果的に活用できるようにしていかなければなりません。そのためには，その前提として，デジタルシチズンシップ教育とその一部としての情報モラル教育を行うことが必要なのです。</a:t>
            </a:r>
          </a:p>
        </p:txBody>
      </p:sp>
      <p:sp>
        <p:nvSpPr>
          <p:cNvPr id="120836" name="スライド番号プレースホルダー 3">
            <a:extLst>
              <a:ext uri="{FF2B5EF4-FFF2-40B4-BE49-F238E27FC236}">
                <a16:creationId xmlns:a16="http://schemas.microsoft.com/office/drawing/2014/main" id="{018EDE37-9C5B-434F-BB06-D43396A3500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Tahoma" panose="020B0604030504040204" pitchFamily="34" charset="0"/>
                <a:ea typeface="ＭＳ Ｐゴシック" panose="020B0600070205080204" pitchFamily="50" charset="-128"/>
              </a:defRPr>
            </a:lvl1pPr>
            <a:lvl2pPr marL="741363" indent="-284163">
              <a:defRPr kumimoji="1">
                <a:solidFill>
                  <a:schemeClr val="tx1"/>
                </a:solidFill>
                <a:latin typeface="Tahoma" panose="020B0604030504040204" pitchFamily="34" charset="0"/>
                <a:ea typeface="ＭＳ Ｐゴシック" panose="020B0600070205080204" pitchFamily="50" charset="-128"/>
              </a:defRPr>
            </a:lvl2pPr>
            <a:lvl3pPr marL="1141413" indent="-227013">
              <a:defRPr kumimoji="1">
                <a:solidFill>
                  <a:schemeClr val="tx1"/>
                </a:solidFill>
                <a:latin typeface="Tahoma" panose="020B0604030504040204" pitchFamily="34" charset="0"/>
                <a:ea typeface="ＭＳ Ｐゴシック" panose="020B0600070205080204" pitchFamily="50" charset="-128"/>
              </a:defRPr>
            </a:lvl3pPr>
            <a:lvl4pPr marL="1598613" indent="-227013">
              <a:defRPr kumimoji="1">
                <a:solidFill>
                  <a:schemeClr val="tx1"/>
                </a:solidFill>
                <a:latin typeface="Tahoma" panose="020B0604030504040204" pitchFamily="34" charset="0"/>
                <a:ea typeface="ＭＳ Ｐゴシック" panose="020B0600070205080204" pitchFamily="50" charset="-128"/>
              </a:defRPr>
            </a:lvl4pPr>
            <a:lvl5pPr marL="2055813" indent="-227013">
              <a:defRPr kumimoji="1">
                <a:solidFill>
                  <a:schemeClr val="tx1"/>
                </a:solidFill>
                <a:latin typeface="Tahoma" panose="020B0604030504040204" pitchFamily="34" charset="0"/>
                <a:ea typeface="ＭＳ Ｐゴシック" panose="020B0600070205080204" pitchFamily="50" charset="-128"/>
              </a:defRPr>
            </a:lvl5pPr>
            <a:lvl6pPr marL="2513013" indent="-227013" eaLnBrk="0" fontAlgn="base" hangingPunct="0">
              <a:spcBef>
                <a:spcPct val="0"/>
              </a:spcBef>
              <a:spcAft>
                <a:spcPct val="0"/>
              </a:spcAft>
              <a:defRPr kumimoji="1">
                <a:solidFill>
                  <a:schemeClr val="tx1"/>
                </a:solidFill>
                <a:latin typeface="Tahoma" panose="020B0604030504040204" pitchFamily="34" charset="0"/>
                <a:ea typeface="ＭＳ Ｐゴシック" panose="020B0600070205080204" pitchFamily="50" charset="-128"/>
              </a:defRPr>
            </a:lvl6pPr>
            <a:lvl7pPr marL="2970213" indent="-227013" eaLnBrk="0" fontAlgn="base" hangingPunct="0">
              <a:spcBef>
                <a:spcPct val="0"/>
              </a:spcBef>
              <a:spcAft>
                <a:spcPct val="0"/>
              </a:spcAft>
              <a:defRPr kumimoji="1">
                <a:solidFill>
                  <a:schemeClr val="tx1"/>
                </a:solidFill>
                <a:latin typeface="Tahoma" panose="020B0604030504040204" pitchFamily="34" charset="0"/>
                <a:ea typeface="ＭＳ Ｐゴシック" panose="020B0600070205080204" pitchFamily="50" charset="-128"/>
              </a:defRPr>
            </a:lvl7pPr>
            <a:lvl8pPr marL="3427413" indent="-227013" eaLnBrk="0" fontAlgn="base" hangingPunct="0">
              <a:spcBef>
                <a:spcPct val="0"/>
              </a:spcBef>
              <a:spcAft>
                <a:spcPct val="0"/>
              </a:spcAft>
              <a:defRPr kumimoji="1">
                <a:solidFill>
                  <a:schemeClr val="tx1"/>
                </a:solidFill>
                <a:latin typeface="Tahoma" panose="020B0604030504040204" pitchFamily="34" charset="0"/>
                <a:ea typeface="ＭＳ Ｐゴシック" panose="020B0600070205080204" pitchFamily="50" charset="-128"/>
              </a:defRPr>
            </a:lvl8pPr>
            <a:lvl9pPr marL="3884613" indent="-227013" eaLnBrk="0" fontAlgn="base" hangingPunct="0">
              <a:spcBef>
                <a:spcPct val="0"/>
              </a:spcBef>
              <a:spcAft>
                <a:spcPct val="0"/>
              </a:spcAft>
              <a:defRPr kumimoji="1">
                <a:solidFill>
                  <a:schemeClr val="tx1"/>
                </a:solidFill>
                <a:latin typeface="Tahoma" panose="020B0604030504040204" pitchFamily="34" charset="0"/>
                <a:ea typeface="ＭＳ Ｐゴシック" panose="020B0600070205080204"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DF83ED63-EA8C-40AB-A1B6-2A92332E05FF}" type="slidenum">
              <a:rPr kumimoji="1" lang="ja-JP" altLang="en-US" sz="1300" b="0" i="0" u="none" strike="noStrike" kern="1200" cap="none" spc="0" normalizeH="0" baseline="0" noProof="0" smtClean="0">
                <a:ln>
                  <a:noFill/>
                </a:ln>
                <a:solidFill>
                  <a:prstClr val="black"/>
                </a:solidFill>
                <a:effectLst/>
                <a:uLnTx/>
                <a:uFillTx/>
                <a:latin typeface="Tahoma" panose="020B0604030504040204" pitchFamily="34"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42</a:t>
            </a:fld>
            <a:endParaRPr kumimoji="1" lang="ja-JP" altLang="en-US" sz="1300" b="0" i="0" u="none" strike="noStrike" kern="1200" cap="none" spc="0" normalizeH="0" baseline="0" noProof="0">
              <a:ln>
                <a:noFill/>
              </a:ln>
              <a:solidFill>
                <a:prstClr val="black"/>
              </a:solidFill>
              <a:effectLst/>
              <a:uLnTx/>
              <a:uFillTx/>
              <a:latin typeface="Tahoma" panose="020B0604030504040204" pitchFamily="34" charset="0"/>
              <a:ea typeface="ＭＳ Ｐゴシック" panose="020B0600070205080204" pitchFamily="50" charset="-128"/>
              <a:cs typeface="+mn-cs"/>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スライド イメージ プレースホルダー 1">
            <a:extLst>
              <a:ext uri="{FF2B5EF4-FFF2-40B4-BE49-F238E27FC236}">
                <a16:creationId xmlns:a16="http://schemas.microsoft.com/office/drawing/2014/main" id="{4BBA5E89-B843-8596-26A2-588BAD6B937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ノート プレースホルダー 2">
            <a:extLst>
              <a:ext uri="{FF2B5EF4-FFF2-40B4-BE49-F238E27FC236}">
                <a16:creationId xmlns:a16="http://schemas.microsoft.com/office/drawing/2014/main" id="{1532C4D5-2ED3-43BF-5DB1-E93BBD25398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dirty="0"/>
              <a:t>では，最後にこれまで述べたことを踏まえて，情報モラル教育とデジタルシチズンシップ教育等との関係性を整理すると，こらんのベン図のような関係となり，決して対立概念ではなく，包含関係の違いということになります。</a:t>
            </a:r>
          </a:p>
          <a:p>
            <a:r>
              <a:rPr lang="ja-JP" altLang="en-US" dirty="0"/>
              <a:t>一番広い概念が，アナログとデジタルの「情報スキル」や情報の科学的な理解に基づく情報教育を，人間が幸せでよりよく生きようとする一人一人の</a:t>
            </a:r>
            <a:r>
              <a:rPr lang="en-US" altLang="ja-JP" dirty="0"/>
              <a:t>Well-being</a:t>
            </a:r>
            <a:r>
              <a:rPr lang="ja-JP" altLang="en-US" dirty="0"/>
              <a:t>とその総和としての社会全体の</a:t>
            </a:r>
            <a:r>
              <a:rPr lang="en-US" altLang="ja-JP" dirty="0"/>
              <a:t>Well-being</a:t>
            </a:r>
            <a:r>
              <a:rPr lang="ja-JP" altLang="en-US" dirty="0"/>
              <a:t>を目指す「人間教育としての情報教育」という概念で首相官邸の教育再生実行会議で検討されたものであり，当委員会でも採用している考え方です。</a:t>
            </a:r>
          </a:p>
          <a:p>
            <a:r>
              <a:rPr lang="ja-JP" altLang="en-US"/>
              <a:t>次に，その中で社会の構成員としての人間の在り方に着目したのが，アナログのシチズンシップ教育を前提とし，マスメディアの情報を批判的に吟味し読み解くメディアリテラシー教育をも含む「欧米型デジタルシチズンシップ教育」です。これに対し，現在日本で行われているデジタルシチズンシップ教育の実践を仮に「日本型で自テルシチズンシップ教育」とするならば，パーソナルメディアの活用に関するメディアリテラシー教育と一部の情報モラル教育に特化している状態です。今後，ファクトチェックをしマスメディアの情報を批判的に吟味し読み解くメディアリテラシー教育と，アナログとデジタルの両者を対象とし，「情報も科学的な理解に基づく情報モラル教育」の内容も含めて，「欧米型デジタルシチズンシップ教育」や「人間教育としての情報教育」に発展していくことを期待し，当委員会としても応援しています。</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スライド イメージ プレースホルダ 1"/>
          <p:cNvSpPr>
            <a:spLocks noGrp="1" noRot="1" noChangeAspect="1" noTextEdit="1"/>
          </p:cNvSpPr>
          <p:nvPr>
            <p:ph type="sldImg"/>
          </p:nvPr>
        </p:nvSpPr>
        <p:spPr>
          <a:xfrm>
            <a:off x="560388" y="428625"/>
            <a:ext cx="5813425" cy="4360863"/>
          </a:xfrm>
          <a:ln/>
        </p:spPr>
      </p:sp>
      <p:sp>
        <p:nvSpPr>
          <p:cNvPr id="200707" name="ノート プレースホルダ 2"/>
          <p:cNvSpPr>
            <a:spLocks noGrp="1"/>
          </p:cNvSpPr>
          <p:nvPr>
            <p:ph type="body" idx="1"/>
          </p:nvPr>
        </p:nvSpPr>
        <p:spPr>
          <a:xfrm>
            <a:off x="559570" y="4933156"/>
            <a:ext cx="5832648" cy="4539551"/>
          </a:xfrm>
        </p:spPr>
        <p:txBody>
          <a:bodyPr/>
          <a:lstStyle/>
          <a:p>
            <a:r>
              <a:rPr lang="ja-JP" altLang="en-US" dirty="0">
                <a:latin typeface="Arial" panose="020B0604020202020204" pitchFamily="34" charset="0"/>
                <a:ea typeface="ＭＳ 明朝" panose="02020609040205080304" pitchFamily="17" charset="-128"/>
                <a:cs typeface="Arial" panose="020B0604020202020204" pitchFamily="34" charset="0"/>
              </a:rPr>
              <a:t>　次に，情報モラルの指導に関して実践的な内容について見ていきましょう。</a:t>
            </a:r>
            <a:endParaRPr lang="en-US" altLang="ja-JP" dirty="0">
              <a:latin typeface="Arial" panose="020B0604020202020204" pitchFamily="34" charset="0"/>
              <a:ea typeface="ＭＳ 明朝" panose="02020609040205080304" pitchFamily="17" charset="-128"/>
              <a:cs typeface="Arial" panose="020B0604020202020204" pitchFamily="34" charset="0"/>
            </a:endParaRPr>
          </a:p>
          <a:p>
            <a:endParaRPr lang="ja-JP" altLang="en-US" dirty="0">
              <a:latin typeface="Arial" pitchFamily="34" charset="0"/>
              <a:ea typeface="ＭＳ Ｐゴシック" pitchFamily="50" charset="-128"/>
            </a:endParaRPr>
          </a:p>
        </p:txBody>
      </p:sp>
    </p:spTree>
    <p:extLst>
      <p:ext uri="{BB962C8B-B14F-4D97-AF65-F5344CB8AC3E}">
        <p14:creationId xmlns:p14="http://schemas.microsoft.com/office/powerpoint/2010/main" val="141646143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スライド イメージ プレースホルダ 1"/>
          <p:cNvSpPr>
            <a:spLocks noGrp="1" noRot="1" noChangeAspect="1" noTextEdit="1"/>
          </p:cNvSpPr>
          <p:nvPr>
            <p:ph type="sldImg"/>
          </p:nvPr>
        </p:nvSpPr>
        <p:spPr>
          <a:xfrm>
            <a:off x="560388" y="428625"/>
            <a:ext cx="5813425" cy="4360863"/>
          </a:xfrm>
          <a:ln/>
        </p:spPr>
      </p:sp>
      <p:sp>
        <p:nvSpPr>
          <p:cNvPr id="200707" name="ノート プレースホルダ 2"/>
          <p:cNvSpPr>
            <a:spLocks noGrp="1"/>
          </p:cNvSpPr>
          <p:nvPr>
            <p:ph type="body" idx="1"/>
          </p:nvPr>
        </p:nvSpPr>
        <p:spPr>
          <a:xfrm>
            <a:off x="559570" y="4933156"/>
            <a:ext cx="5832648" cy="4539551"/>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最初に幼児教育における情報モラルの指導に関して実践的な内容について見ていきましょう。</a:t>
            </a:r>
            <a:r>
              <a:rPr lang="ja-JP" altLang="en-US" dirty="0"/>
              <a:t> </a:t>
            </a:r>
            <a:endParaRPr lang="ja-JP" altLang="en-US" dirty="0">
              <a:latin typeface="Arial" pitchFamily="34" charset="0"/>
              <a:ea typeface="ＭＳ Ｐゴシック" pitchFamily="50" charset="-128"/>
            </a:endParaRPr>
          </a:p>
          <a:p>
            <a:endParaRPr lang="ja-JP" altLang="en-US" dirty="0">
              <a:latin typeface="Arial" pitchFamily="34" charset="0"/>
              <a:ea typeface="ＭＳ Ｐゴシック" pitchFamily="50" charset="-128"/>
            </a:endParaRPr>
          </a:p>
        </p:txBody>
      </p:sp>
    </p:spTree>
    <p:extLst>
      <p:ext uri="{BB962C8B-B14F-4D97-AF65-F5344CB8AC3E}">
        <p14:creationId xmlns:p14="http://schemas.microsoft.com/office/powerpoint/2010/main" val="298037892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　幼児教育では，「情報モラル教育」という言葉は使われていませんが，平成</a:t>
            </a:r>
            <a:r>
              <a:rPr kumimoji="1" lang="en-US" altLang="ja-JP" sz="1200" b="0" i="0" u="none" strike="noStrike" kern="1200" dirty="0">
                <a:solidFill>
                  <a:schemeClr val="tx1"/>
                </a:solidFill>
                <a:effectLst/>
                <a:latin typeface="Arial" charset="0"/>
                <a:ea typeface="ＭＳ Ｐ明朝" pitchFamily="18" charset="-128"/>
                <a:cs typeface="+mn-cs"/>
              </a:rPr>
              <a:t>30</a:t>
            </a:r>
            <a:r>
              <a:rPr kumimoji="1" lang="ja-JP" altLang="en-US" sz="1200" b="0" i="0" u="none" strike="noStrike" kern="1200" dirty="0">
                <a:solidFill>
                  <a:schemeClr val="tx1"/>
                </a:solidFill>
                <a:effectLst/>
                <a:latin typeface="Arial" charset="0"/>
                <a:ea typeface="ＭＳ Ｐ明朝" pitchFamily="18" charset="-128"/>
                <a:cs typeface="+mn-cs"/>
              </a:rPr>
              <a:t>年告示の幼稚園教育要領等において，初めて「情報」という言葉が使われるようになりました。幼児期から「情報」について考えさせなければならない，または指導していかなければならなくなったということです。その背景には，３～５歳児になると，約５０％の幼児が何かしらの</a:t>
            </a:r>
            <a:r>
              <a:rPr kumimoji="1" lang="en-US" altLang="ja-JP" sz="1200" b="0" i="0" u="none" strike="noStrike" kern="1200" dirty="0">
                <a:solidFill>
                  <a:schemeClr val="tx1"/>
                </a:solidFill>
                <a:effectLst/>
                <a:latin typeface="Arial" charset="0"/>
                <a:ea typeface="ＭＳ Ｐ明朝" pitchFamily="18" charset="-128"/>
                <a:cs typeface="+mn-cs"/>
              </a:rPr>
              <a:t>ICT</a:t>
            </a:r>
            <a:r>
              <a:rPr kumimoji="1" lang="ja-JP" altLang="en-US" sz="1200" b="0" i="0" u="none" strike="noStrike" kern="1200" dirty="0">
                <a:solidFill>
                  <a:schemeClr val="tx1"/>
                </a:solidFill>
                <a:effectLst/>
                <a:latin typeface="Arial" charset="0"/>
                <a:ea typeface="ＭＳ Ｐ明朝" pitchFamily="18" charset="-128"/>
                <a:cs typeface="+mn-cs"/>
              </a:rPr>
              <a:t>機器を利用しており，約</a:t>
            </a:r>
            <a:r>
              <a:rPr kumimoji="1" lang="en-US" altLang="ja-JP" sz="1200" b="0" i="0" u="none" strike="noStrike" kern="1200" dirty="0">
                <a:solidFill>
                  <a:schemeClr val="tx1"/>
                </a:solidFill>
                <a:effectLst/>
                <a:latin typeface="Arial" charset="0"/>
                <a:ea typeface="ＭＳ Ｐ明朝" pitchFamily="18" charset="-128"/>
                <a:cs typeface="+mn-cs"/>
              </a:rPr>
              <a:t>40%</a:t>
            </a:r>
            <a:r>
              <a:rPr kumimoji="1" lang="ja-JP" altLang="en-US" sz="1200" b="0" i="0" u="none" strike="noStrike" kern="1200" dirty="0">
                <a:solidFill>
                  <a:schemeClr val="tx1"/>
                </a:solidFill>
                <a:effectLst/>
                <a:latin typeface="Arial" charset="0"/>
                <a:ea typeface="ＭＳ Ｐ明朝" pitchFamily="18" charset="-128"/>
                <a:cs typeface="+mn-cs"/>
              </a:rPr>
              <a:t>に近い幼児がインターネットを利用しているといった実態があります。</a:t>
            </a:r>
            <a:r>
              <a:rPr lang="ja-JP" altLang="en-US" dirty="0"/>
              <a:t> </a:t>
            </a:r>
            <a:endParaRPr kumimoji="1" lang="ja-JP"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1568983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スライド イメージ プレースホルダ 1"/>
          <p:cNvSpPr>
            <a:spLocks noGrp="1" noRot="1" noChangeAspect="1" noTextEdit="1"/>
          </p:cNvSpPr>
          <p:nvPr>
            <p:ph type="sldImg"/>
          </p:nvPr>
        </p:nvSpPr>
        <p:spPr>
          <a:xfrm>
            <a:off x="560388" y="428625"/>
            <a:ext cx="5813425" cy="4360863"/>
          </a:xfrm>
          <a:ln/>
        </p:spPr>
      </p:sp>
      <p:sp>
        <p:nvSpPr>
          <p:cNvPr id="200707" name="ノート プレースホルダ 2"/>
          <p:cNvSpPr>
            <a:spLocks noGrp="1"/>
          </p:cNvSpPr>
          <p:nvPr>
            <p:ph type="body" idx="1"/>
          </p:nvPr>
        </p:nvSpPr>
        <p:spPr>
          <a:xfrm>
            <a:off x="559570" y="4933156"/>
            <a:ext cx="5832648" cy="4539551"/>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次に，小学校における情報モラルの指導に関して実践的な内容について見ていきましょう。</a:t>
            </a:r>
            <a:r>
              <a:rPr lang="ja-JP" altLang="en-US" dirty="0"/>
              <a:t> </a:t>
            </a:r>
            <a:endParaRPr lang="ja-JP" altLang="en-US" dirty="0">
              <a:latin typeface="Arial" pitchFamily="34" charset="0"/>
              <a:ea typeface="ＭＳ Ｐゴシック" pitchFamily="50" charset="-128"/>
            </a:endParaRPr>
          </a:p>
        </p:txBody>
      </p:sp>
    </p:spTree>
    <p:extLst>
      <p:ext uri="{BB962C8B-B14F-4D97-AF65-F5344CB8AC3E}">
        <p14:creationId xmlns:p14="http://schemas.microsoft.com/office/powerpoint/2010/main" val="76700984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学習指導要領では，情報モラルの指導については，各教科・領域が独自に取り組むだけでなく，教科横断的な視点からの教育課程編制が求められています。</a:t>
            </a:r>
            <a:r>
              <a:rPr lang="ja-JP" altLang="en-US" dirty="0"/>
              <a:t> </a:t>
            </a:r>
            <a:endParaRPr kumimoji="1" lang="ja-JP" altLang="en-US" dirty="0"/>
          </a:p>
        </p:txBody>
      </p:sp>
    </p:spTree>
    <p:extLst>
      <p:ext uri="{BB962C8B-B14F-4D97-AF65-F5344CB8AC3E}">
        <p14:creationId xmlns:p14="http://schemas.microsoft.com/office/powerpoint/2010/main" val="372598120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スライド イメージ プレースホルダ 1"/>
          <p:cNvSpPr>
            <a:spLocks noGrp="1" noRot="1" noChangeAspect="1" noTextEdit="1"/>
          </p:cNvSpPr>
          <p:nvPr>
            <p:ph type="sldImg"/>
          </p:nvPr>
        </p:nvSpPr>
        <p:spPr>
          <a:xfrm>
            <a:off x="560388" y="428625"/>
            <a:ext cx="5813425" cy="4360863"/>
          </a:xfrm>
          <a:ln/>
        </p:spPr>
      </p:sp>
      <p:sp>
        <p:nvSpPr>
          <p:cNvPr id="222211"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小学校習指導要領には，国語，社会，保健体育，総合的な学習の時間，特別の教科道徳，特別活動で情報モラルに関する具体的な指導の記述があります。作に，総合的な学習の時間と特別の教科道徳で，詳細に情報モラルの指導が取りあげられています。これらの教科や領域が小学校における情報モラル指導の骨格になります。しかし，さらに他の教科や学校全体の教育活動を通して，情報モラルを指導しなければなりません</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5093175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a:extLst>
              <a:ext uri="{FF2B5EF4-FFF2-40B4-BE49-F238E27FC236}">
                <a16:creationId xmlns:a16="http://schemas.microsoft.com/office/drawing/2014/main" id="{3570821B-A1C7-FDAA-B709-3B5664CB7AB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Rectangle 3">
            <a:extLst>
              <a:ext uri="{FF2B5EF4-FFF2-40B4-BE49-F238E27FC236}">
                <a16:creationId xmlns:a16="http://schemas.microsoft.com/office/drawing/2014/main" id="{F87A2CF1-90E6-BF0C-55E4-C80FFA07CB1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ja-JP" altLang="en-US">
                <a:latin typeface="Arial" panose="020B0604020202020204" pitchFamily="34" charset="0"/>
                <a:ea typeface="ＭＳ Ｐ明朝" panose="02020600040205080304" pitchFamily="18" charset="-128"/>
              </a:rPr>
              <a:t>　学習用端末以上にスマートフォンを通しての問題の方が圧倒的に多いのが現状です。特に</a:t>
            </a:r>
            <a:r>
              <a:rPr lang="en-US" altLang="ja-JP">
                <a:latin typeface="Arial" panose="020B0604020202020204" pitchFamily="34" charset="0"/>
                <a:ea typeface="ＭＳ Ｐ明朝" panose="02020600040205080304" pitchFamily="18" charset="-128"/>
              </a:rPr>
              <a:t>LINE</a:t>
            </a:r>
            <a:r>
              <a:rPr lang="ja-JP" altLang="en-US">
                <a:latin typeface="Arial" panose="020B0604020202020204" pitchFamily="34" charset="0"/>
                <a:ea typeface="ＭＳ Ｐ明朝" panose="02020600040205080304" pitchFamily="18" charset="-128"/>
              </a:rPr>
              <a:t>や</a:t>
            </a:r>
            <a:r>
              <a:rPr lang="en-US" altLang="ja-JP">
                <a:latin typeface="Arial" panose="020B0604020202020204" pitchFamily="34" charset="0"/>
                <a:ea typeface="ＭＳ Ｐ明朝" panose="02020600040205080304" pitchFamily="18" charset="-128"/>
              </a:rPr>
              <a:t>Twitter</a:t>
            </a:r>
            <a:r>
              <a:rPr lang="ja-JP" altLang="en-US">
                <a:latin typeface="Arial" panose="020B0604020202020204" pitchFamily="34" charset="0"/>
                <a:ea typeface="ＭＳ Ｐ明朝" panose="02020600040205080304" pitchFamily="18" charset="-128"/>
              </a:rPr>
              <a:t>を使ったネットいじめや性被害などの問題が後を絶ちません。スマートフォンの普及に伴い，今後もＳＮＳを利用した問題がさらに増えていくことが予想されます。</a:t>
            </a:r>
            <a:r>
              <a:rPr lang="ja-JP" altLang="en-US"/>
              <a:t> </a:t>
            </a:r>
            <a:endParaRPr lang="ja-JP" altLang="en-US">
              <a:latin typeface="Arial" panose="020B0604020202020204" pitchFamily="34"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小学校学習指導要領「総則」には，「情報活用能力（情報モラルを含む）」が学習の基盤として位置づけられています。 </a:t>
            </a:r>
            <a:endParaRPr kumimoji="1" lang="ja-JP" altLang="en-US" dirty="0"/>
          </a:p>
        </p:txBody>
      </p:sp>
    </p:spTree>
    <p:extLst>
      <p:ext uri="{BB962C8B-B14F-4D97-AF65-F5344CB8AC3E}">
        <p14:creationId xmlns:p14="http://schemas.microsoft.com/office/powerpoint/2010/main" val="375572074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また，小学校学習指導要領「総則」解説では，情報モラルの定義を示すとともに，情報モラルに関する具体的な指導内容やその重要性を強調しています。 </a:t>
            </a:r>
            <a:endParaRPr kumimoji="1" lang="ja-JP" altLang="en-US" dirty="0"/>
          </a:p>
        </p:txBody>
      </p:sp>
    </p:spTree>
    <p:extLst>
      <p:ext uri="{BB962C8B-B14F-4D97-AF65-F5344CB8AC3E}">
        <p14:creationId xmlns:p14="http://schemas.microsoft.com/office/powerpoint/2010/main" val="150147582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さらに小学校学習指導要領「総則」解説では，情報モラルの指導は，特別の教科道徳や特別活動だけでなく，各教科等との連携や生徒指導との連携を図って指導すべきであることが強調されています。</a:t>
            </a:r>
            <a:r>
              <a:rPr lang="ja-JP" altLang="en-US" dirty="0"/>
              <a:t> </a:t>
            </a:r>
            <a:endParaRPr kumimoji="1" lang="ja-JP" altLang="en-US" dirty="0"/>
          </a:p>
        </p:txBody>
      </p:sp>
    </p:spTree>
    <p:extLst>
      <p:ext uri="{BB962C8B-B14F-4D97-AF65-F5344CB8AC3E}">
        <p14:creationId xmlns:p14="http://schemas.microsoft.com/office/powerpoint/2010/main" val="84360722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ここからは資料編になります。各教科等の学習指導要領あるいは学習指導要領解説でどのように記載されているかを紹介しています。必要に応じて参考にしてみてください。</a:t>
            </a:r>
            <a:r>
              <a:rPr lang="ja-JP" altLang="en-US" dirty="0"/>
              <a:t> </a:t>
            </a:r>
            <a:endParaRPr kumimoji="1" lang="ja-JP" altLang="en-US" dirty="0"/>
          </a:p>
        </p:txBody>
      </p:sp>
    </p:spTree>
    <p:extLst>
      <p:ext uri="{BB962C8B-B14F-4D97-AF65-F5344CB8AC3E}">
        <p14:creationId xmlns:p14="http://schemas.microsoft.com/office/powerpoint/2010/main" val="385970930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スライド イメージ プレースホルダ 1"/>
          <p:cNvSpPr>
            <a:spLocks noGrp="1" noRot="1" noChangeAspect="1" noTextEdit="1"/>
          </p:cNvSpPr>
          <p:nvPr>
            <p:ph type="sldImg"/>
          </p:nvPr>
        </p:nvSpPr>
        <p:spPr>
          <a:xfrm>
            <a:off x="560388" y="428625"/>
            <a:ext cx="5813425" cy="4360863"/>
          </a:xfrm>
          <a:ln/>
        </p:spPr>
      </p:sp>
      <p:sp>
        <p:nvSpPr>
          <p:cNvPr id="202755" name="ノート プレースホルダ 2"/>
          <p:cNvSpPr>
            <a:spLocks noGrp="1"/>
          </p:cNvSpPr>
          <p:nvPr>
            <p:ph type="body" idx="1"/>
          </p:nvPr>
        </p:nvSpPr>
        <p:spPr>
          <a:xfrm>
            <a:off x="559570" y="4934746"/>
            <a:ext cx="5832648" cy="453796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小学校の国語の解説には 「著作権の尊重や保護」について書かれています。</a:t>
            </a:r>
            <a:r>
              <a:rPr lang="ja-JP" altLang="en-US" dirty="0"/>
              <a:t> </a:t>
            </a:r>
            <a:endParaRPr lang="ja-JP"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0362182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スライド イメージ プレースホルダ 1"/>
          <p:cNvSpPr>
            <a:spLocks noGrp="1" noRot="1" noChangeAspect="1" noTextEdit="1"/>
          </p:cNvSpPr>
          <p:nvPr>
            <p:ph type="sldImg"/>
          </p:nvPr>
        </p:nvSpPr>
        <p:spPr>
          <a:xfrm>
            <a:off x="560388" y="428625"/>
            <a:ext cx="5813425" cy="4360863"/>
          </a:xfrm>
          <a:ln/>
        </p:spPr>
      </p:sp>
      <p:sp>
        <p:nvSpPr>
          <p:cNvPr id="203779" name="ノート プレースホルダ 2"/>
          <p:cNvSpPr>
            <a:spLocks noGrp="1"/>
          </p:cNvSpPr>
          <p:nvPr>
            <p:ph type="body" idx="1"/>
          </p:nvPr>
        </p:nvSpPr>
        <p:spPr>
          <a:xfrm>
            <a:off x="559570" y="4934746"/>
            <a:ext cx="5832648" cy="453796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社会では５年の情報産業の学習の際に， 個人情報の保護や，情報の受け取り方や確実性などについて指導することになっています。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92224561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スライド イメージ プレースホルダ 1"/>
          <p:cNvSpPr>
            <a:spLocks noGrp="1" noRot="1" noChangeAspect="1" noTextEdit="1"/>
          </p:cNvSpPr>
          <p:nvPr>
            <p:ph type="sldImg"/>
          </p:nvPr>
        </p:nvSpPr>
        <p:spPr>
          <a:xfrm>
            <a:off x="560388" y="428625"/>
            <a:ext cx="5813425" cy="4360863"/>
          </a:xfrm>
          <a:ln/>
        </p:spPr>
      </p:sp>
      <p:sp>
        <p:nvSpPr>
          <p:cNvPr id="203779" name="ノート プレースホルダ 2"/>
          <p:cNvSpPr>
            <a:spLocks noGrp="1"/>
          </p:cNvSpPr>
          <p:nvPr>
            <p:ph type="body" idx="1"/>
          </p:nvPr>
        </p:nvSpPr>
        <p:spPr>
          <a:xfrm>
            <a:off x="559570" y="4934746"/>
            <a:ext cx="5832648" cy="453796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体育では，容易に手に入る様々な健康情報が入手できること，進展する情報化社会の中で適切に行動できるように指導することが重視されています。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104747404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スライド イメージ プレースホルダ 1"/>
          <p:cNvSpPr>
            <a:spLocks noGrp="1" noRot="1" noChangeAspect="1" noTextEdit="1"/>
          </p:cNvSpPr>
          <p:nvPr>
            <p:ph type="sldImg"/>
          </p:nvPr>
        </p:nvSpPr>
        <p:spPr>
          <a:xfrm>
            <a:off x="560388" y="428625"/>
            <a:ext cx="5813425" cy="4360863"/>
          </a:xfrm>
          <a:ln/>
        </p:spPr>
      </p:sp>
      <p:sp>
        <p:nvSpPr>
          <p:cNvPr id="204803" name="ノート プレースホルダ 2"/>
          <p:cNvSpPr>
            <a:spLocks noGrp="1"/>
          </p:cNvSpPr>
          <p:nvPr>
            <p:ph type="body" idx="1"/>
          </p:nvPr>
        </p:nvSpPr>
        <p:spPr>
          <a:xfrm>
            <a:off x="559570" y="4933156"/>
            <a:ext cx="5832648" cy="4539551"/>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道徳では，情報モラルに関する指導について，道徳科の特質を生かした指導の配慮が求められてています。また，疑似体験などの具体的な創意工夫が期待されています。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30972464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スライド イメージ プレースホルダ 1"/>
          <p:cNvSpPr>
            <a:spLocks noGrp="1" noRot="1" noChangeAspect="1" noTextEdit="1"/>
          </p:cNvSpPr>
          <p:nvPr>
            <p:ph type="sldImg"/>
          </p:nvPr>
        </p:nvSpPr>
        <p:spPr>
          <a:xfrm>
            <a:off x="560388" y="428625"/>
            <a:ext cx="5813425" cy="4360863"/>
          </a:xfrm>
          <a:ln/>
        </p:spPr>
      </p:sp>
      <p:sp>
        <p:nvSpPr>
          <p:cNvPr id="206851" name="ノート プレースホルダ 2"/>
          <p:cNvSpPr>
            <a:spLocks noGrp="1"/>
          </p:cNvSpPr>
          <p:nvPr>
            <p:ph type="body" idx="1"/>
          </p:nvPr>
        </p:nvSpPr>
        <p:spPr>
          <a:xfrm>
            <a:off x="559570" y="5006775"/>
            <a:ext cx="5832648" cy="4465934"/>
          </a:xfrm>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　情報モラルの指導を「特別の教科道徳」の時間だけで指導すれば十分とするのは間違いであり，各教科，外国語活動，総合的な学習の時間，特別活動の学習の他，生活指導においても指導をしなければならないのです。また，道徳の時間の留意点として「コンピュータによる疑似体験を授業の一部に取り入れたりするなど，創意ある多様な工夫が必要である」としていますが，情報機器の使い方やインターネットの操作，危険回避の方法やその際の行動の具体的な練習を行うことが情報モラルの指導であるとするのは</a:t>
            </a:r>
            <a:r>
              <a:rPr kumimoji="1" lang="ja-JP" altLang="en-US" sz="1200" b="0" i="0" u="none" strike="noStrike" kern="1200" dirty="0" err="1">
                <a:solidFill>
                  <a:schemeClr val="tx1"/>
                </a:solidFill>
                <a:effectLst/>
                <a:latin typeface="Arial" charset="0"/>
                <a:ea typeface="ＭＳ Ｐ明朝" pitchFamily="18" charset="-128"/>
                <a:cs typeface="+mn-cs"/>
              </a:rPr>
              <a:t>の</a:t>
            </a:r>
            <a:r>
              <a:rPr kumimoji="1" lang="ja-JP" altLang="en-US" sz="1200" b="0" i="0" u="none" strike="noStrike" kern="1200" dirty="0">
                <a:solidFill>
                  <a:schemeClr val="tx1"/>
                </a:solidFill>
                <a:effectLst/>
                <a:latin typeface="Arial" charset="0"/>
                <a:ea typeface="ＭＳ Ｐ明朝" pitchFamily="18" charset="-128"/>
                <a:cs typeface="+mn-cs"/>
              </a:rPr>
              <a:t>間違いです。指導をとおして「モラル」の育成をすることが重要なのです。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69311139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スライド イメージ プレースホルダ 1"/>
          <p:cNvSpPr>
            <a:spLocks noGrp="1" noRot="1" noChangeAspect="1" noTextEdit="1"/>
          </p:cNvSpPr>
          <p:nvPr>
            <p:ph type="sldImg"/>
          </p:nvPr>
        </p:nvSpPr>
        <p:spPr>
          <a:xfrm>
            <a:off x="560388" y="428625"/>
            <a:ext cx="5813425" cy="4360863"/>
          </a:xfrm>
          <a:ln/>
        </p:spPr>
      </p:sp>
      <p:sp>
        <p:nvSpPr>
          <p:cNvPr id="207875" name="ノート プレースホルダ 2"/>
          <p:cNvSpPr>
            <a:spLocks noGrp="1"/>
          </p:cNvSpPr>
          <p:nvPr>
            <p:ph type="body" idx="1"/>
          </p:nvPr>
        </p:nvSpPr>
        <p:spPr>
          <a:xfrm>
            <a:off x="559570" y="4934746"/>
            <a:ext cx="5832648" cy="453796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総合的な学習の時間」には，危険や害，中傷などから身を守る安全に関わることや情報を活用する際の留意点と情報に関わる望ましい姿勢や態度及び情報活用の方法などについて述べられ，情報モラルを確実に身につけ，危険を避けることが望まれるとしている。</a:t>
            </a:r>
            <a:r>
              <a:rPr lang="ja-JP" altLang="en-US" dirty="0"/>
              <a:t> </a:t>
            </a:r>
            <a:endParaRPr lang="en-US" altLang="ja-JP"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564012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スライド イメージ プレースホルダ 1">
            <a:extLst>
              <a:ext uri="{FF2B5EF4-FFF2-40B4-BE49-F238E27FC236}">
                <a16:creationId xmlns:a16="http://schemas.microsoft.com/office/drawing/2014/main" id="{AB1FEC17-E161-79AB-C520-F3E67574676D}"/>
              </a:ext>
            </a:extLst>
          </p:cNvPr>
          <p:cNvSpPr>
            <a:spLocks noGrp="1" noRot="1" noChangeAspect="1" noChangeArrowheads="1" noTextEdit="1"/>
          </p:cNvSpPr>
          <p:nvPr>
            <p:ph type="sldImg"/>
          </p:nvPr>
        </p:nvSpPr>
        <p:spPr bwMode="auto">
          <a:xfrm>
            <a:off x="560388" y="428625"/>
            <a:ext cx="5830887" cy="43751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ノート プレースホルダ 2">
            <a:extLst>
              <a:ext uri="{FF2B5EF4-FFF2-40B4-BE49-F238E27FC236}">
                <a16:creationId xmlns:a16="http://schemas.microsoft.com/office/drawing/2014/main" id="{D6FE1A0F-F01B-EA8E-AC87-388E713D83F1}"/>
              </a:ext>
            </a:extLst>
          </p:cNvPr>
          <p:cNvSpPr>
            <a:spLocks noGrp="1"/>
          </p:cNvSpPr>
          <p:nvPr>
            <p:ph type="body" idx="1"/>
          </p:nvPr>
        </p:nvSpPr>
        <p:spPr bwMode="auto">
          <a:xfrm>
            <a:off x="558800" y="4933950"/>
            <a:ext cx="5834063" cy="41925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471" tIns="45234" rIns="90471" bIns="45234" numCol="1" anchor="t" anchorCtr="0" compatLnSpc="1">
            <a:prstTxWarp prst="textNoShape">
              <a:avLst/>
            </a:prstTxWarp>
          </a:bodyPr>
          <a:lstStyle/>
          <a:p>
            <a:r>
              <a:rPr lang="ja-JP" altLang="en-US">
                <a:latin typeface="Arial" panose="020B0604020202020204" pitchFamily="34" charset="0"/>
                <a:ea typeface="ＭＳ Ｐ明朝" panose="02020600040205080304" pitchFamily="18" charset="-128"/>
              </a:rPr>
              <a:t>　文部科学省が公表した令和</a:t>
            </a:r>
            <a:r>
              <a:rPr lang="en-US" altLang="ja-JP">
                <a:latin typeface="Arial" panose="020B0604020202020204" pitchFamily="34" charset="0"/>
                <a:ea typeface="ＭＳ Ｐ明朝" panose="02020600040205080304" pitchFamily="18" charset="-128"/>
              </a:rPr>
              <a:t>4</a:t>
            </a:r>
            <a:r>
              <a:rPr lang="ja-JP" altLang="en-US">
                <a:latin typeface="Arial" panose="020B0604020202020204" pitchFamily="34" charset="0"/>
                <a:ea typeface="ＭＳ Ｐ明朝" panose="02020600040205080304" pitchFamily="18" charset="-128"/>
              </a:rPr>
              <a:t>年度の「児童生徒の問題行動・不登校等生徒指導上の諸問題に関する調査」の中で，ネットいじめに関する項目のデータです。いじめの認知件数のうち，「いじめの態様」の区分で「パソコンや携帯電話等での誹謗中傷や嫌なことをされる」の件数は</a:t>
            </a:r>
            <a:r>
              <a:rPr lang="en-US" altLang="ja-JP">
                <a:latin typeface="Arial" panose="020B0604020202020204" pitchFamily="34" charset="0"/>
                <a:ea typeface="ＭＳ Ｐ明朝" panose="02020600040205080304" pitchFamily="18" charset="-128"/>
              </a:rPr>
              <a:t>23,920</a:t>
            </a:r>
            <a:r>
              <a:rPr lang="ja-JP" altLang="en-US">
                <a:latin typeface="Arial" panose="020B0604020202020204" pitchFamily="34" charset="0"/>
                <a:ea typeface="ＭＳ Ｐ明朝" panose="02020600040205080304" pitchFamily="18" charset="-128"/>
              </a:rPr>
              <a:t>件でした。この数値は年々増加傾向にあります。いじめの認知件数全体に対するネットいじめの占める割合は</a:t>
            </a:r>
            <a:r>
              <a:rPr lang="en-US" altLang="ja-JP">
                <a:latin typeface="Arial" panose="020B0604020202020204" pitchFamily="34" charset="0"/>
                <a:ea typeface="ＭＳ Ｐ明朝" panose="02020600040205080304" pitchFamily="18" charset="-128"/>
              </a:rPr>
              <a:t>3.5</a:t>
            </a:r>
            <a:r>
              <a:rPr lang="ja-JP" altLang="en-US">
                <a:latin typeface="Arial" panose="020B0604020202020204" pitchFamily="34" charset="0"/>
                <a:ea typeface="ＭＳ Ｐ明朝" panose="02020600040205080304" pitchFamily="18" charset="-128"/>
              </a:rPr>
              <a:t>％であり，いじめ認知件数全体としてはそう高くはありません。ただ，スマートフォンの所有率が高い高等学校では，いじめの２割弱がネットいじめであり，高い割合を占めています。 </a:t>
            </a:r>
            <a:endParaRPr lang="en-US" altLang="ja-JP">
              <a:latin typeface="Arial" panose="020B0604020202020204" pitchFamily="34" charset="0"/>
              <a:ea typeface="ＭＳ Ｐ明朝" panose="02020600040205080304" pitchFamily="18" charset="-128"/>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スライド イメージ プレースホルダ 1"/>
          <p:cNvSpPr>
            <a:spLocks noGrp="1" noRot="1" noChangeAspect="1" noTextEdit="1"/>
          </p:cNvSpPr>
          <p:nvPr>
            <p:ph type="sldImg"/>
          </p:nvPr>
        </p:nvSpPr>
        <p:spPr>
          <a:xfrm>
            <a:off x="560388" y="428625"/>
            <a:ext cx="5813425" cy="4360863"/>
          </a:xfrm>
          <a:ln/>
        </p:spPr>
      </p:sp>
      <p:sp>
        <p:nvSpPr>
          <p:cNvPr id="208899" name="ノート プレースホルダ 2"/>
          <p:cNvSpPr>
            <a:spLocks noGrp="1"/>
          </p:cNvSpPr>
          <p:nvPr>
            <p:ph type="body" idx="1"/>
          </p:nvPr>
        </p:nvSpPr>
        <p:spPr>
          <a:xfrm>
            <a:off x="559570" y="4934746"/>
            <a:ext cx="5832648" cy="453796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特別活動の「学級活動」の解説にも，情報化に伴う安全環境の変化に対応した，判断力行動力の重要性が述べられています。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46231667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スライド イメージ プレースホルダ 1"/>
          <p:cNvSpPr>
            <a:spLocks noGrp="1" noRot="1" noChangeAspect="1" noTextEdit="1"/>
          </p:cNvSpPr>
          <p:nvPr>
            <p:ph type="sldImg"/>
          </p:nvPr>
        </p:nvSpPr>
        <p:spPr>
          <a:xfrm>
            <a:off x="560388" y="428625"/>
            <a:ext cx="5813425" cy="4360863"/>
          </a:xfrm>
          <a:ln/>
        </p:spPr>
      </p:sp>
      <p:sp>
        <p:nvSpPr>
          <p:cNvPr id="200707" name="ノート プレースホルダ 2"/>
          <p:cNvSpPr>
            <a:spLocks noGrp="1"/>
          </p:cNvSpPr>
          <p:nvPr>
            <p:ph type="body" idx="1"/>
          </p:nvPr>
        </p:nvSpPr>
        <p:spPr>
          <a:xfrm>
            <a:off x="559570" y="4933156"/>
            <a:ext cx="5832648" cy="4539551"/>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次に，中学校学習指導要領に記載されている情報モラルの実践的な内容について見ていきましょう。</a:t>
            </a:r>
            <a:r>
              <a:rPr lang="ja-JP" altLang="en-US" dirty="0"/>
              <a:t> </a:t>
            </a:r>
            <a:endParaRPr lang="ja-JP" altLang="en-US" dirty="0">
              <a:latin typeface="Arial" pitchFamily="34" charset="0"/>
              <a:ea typeface="ＭＳ Ｐゴシック" pitchFamily="50" charset="-128"/>
            </a:endParaRPr>
          </a:p>
        </p:txBody>
      </p:sp>
    </p:spTree>
    <p:extLst>
      <p:ext uri="{BB962C8B-B14F-4D97-AF65-F5344CB8AC3E}">
        <p14:creationId xmlns:p14="http://schemas.microsoft.com/office/powerpoint/2010/main" val="332106302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中学校学習指導要領では，総則で取り上げられている他，国語，社会，音楽，美術，保健体育，技術・家庭科，道徳と多岐にわたり，情報モラルに関する内容が記載されています。また，「総合的な学習の時間」は各教科等を横断したり総合化したりする探究活動を行うものとされていますので，その中で情報モラルを指導することが可能です。</a:t>
            </a:r>
            <a:r>
              <a:rPr lang="ja-JP" altLang="en-US" dirty="0"/>
              <a:t> </a:t>
            </a:r>
            <a:endParaRPr kumimoji="1" lang="ja-JP" altLang="en-US" dirty="0"/>
          </a:p>
        </p:txBody>
      </p:sp>
    </p:spTree>
    <p:extLst>
      <p:ext uri="{BB962C8B-B14F-4D97-AF65-F5344CB8AC3E}">
        <p14:creationId xmlns:p14="http://schemas.microsoft.com/office/powerpoint/2010/main" val="6775595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スライド イメージ プレースホルダ 1"/>
          <p:cNvSpPr>
            <a:spLocks noGrp="1" noRot="1" noChangeAspect="1" noTextEdit="1"/>
          </p:cNvSpPr>
          <p:nvPr>
            <p:ph type="sldImg"/>
          </p:nvPr>
        </p:nvSpPr>
        <p:spPr>
          <a:xfrm>
            <a:off x="560388" y="428625"/>
            <a:ext cx="5813425" cy="4360863"/>
          </a:xfrm>
          <a:ln/>
        </p:spPr>
      </p:sp>
      <p:sp>
        <p:nvSpPr>
          <p:cNvPr id="222211"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各教科等で扱う内容を図に表すとこのようになります。中学校では技術・家庭科及び特別の教科　道徳で扱われる内容が多くなります。また，特別の教科　道徳では情報倫理的な内容が，学級活動では情報安全的な内容が中心となります。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06841620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学習指導要領の改訂で，大きな変化のあったところをまとめると，次の３点になります。まず，総則ですが，情報モラルが情報活用能力の中に組み込まれたことが挙げられます。また，技術・家庭科の技術分野では情報モラルの内容が網羅的に紹介されました。ただし，内容が多すぎて，全てを扱うことは時間的に難しいという問題がありますので，扱い方に工夫が求められます。</a:t>
            </a:r>
            <a:r>
              <a:rPr lang="ja-JP" altLang="en-US" dirty="0"/>
              <a:t> </a:t>
            </a:r>
            <a:endParaRPr kumimoji="1" lang="ja-JP" altLang="en-US" dirty="0"/>
          </a:p>
        </p:txBody>
      </p:sp>
    </p:spTree>
    <p:extLst>
      <p:ext uri="{BB962C8B-B14F-4D97-AF65-F5344CB8AC3E}">
        <p14:creationId xmlns:p14="http://schemas.microsoft.com/office/powerpoint/2010/main" val="31736878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次に，特別の教科　道徳では，情報モラルに関する指導が「留意する」から「充実する」と変わりました。特別の教科　道徳の学習指導要領解説においても，このようにかなり具体的に多岐にわたって示されました。</a:t>
            </a:r>
            <a:r>
              <a:rPr lang="ja-JP" altLang="en-US" dirty="0"/>
              <a:t> </a:t>
            </a:r>
            <a:endParaRPr kumimoji="1" lang="ja-JP" altLang="en-US" dirty="0"/>
          </a:p>
        </p:txBody>
      </p:sp>
    </p:spTree>
    <p:extLst>
      <p:ext uri="{BB962C8B-B14F-4D97-AF65-F5344CB8AC3E}">
        <p14:creationId xmlns:p14="http://schemas.microsoft.com/office/powerpoint/2010/main" val="391290548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ここからは資料編になります。各教科等の学習指導要領あるいは学習指導要領解説でどのように記載されているかを紹介しています。必要に応じて参考にしてみてください。</a:t>
            </a:r>
            <a:r>
              <a:rPr lang="ja-JP" altLang="en-US" dirty="0"/>
              <a:t> </a:t>
            </a:r>
            <a:endParaRPr kumimoji="1" lang="ja-JP" altLang="en-US" dirty="0"/>
          </a:p>
        </p:txBody>
      </p:sp>
    </p:spTree>
    <p:extLst>
      <p:ext uri="{BB962C8B-B14F-4D97-AF65-F5344CB8AC3E}">
        <p14:creationId xmlns:p14="http://schemas.microsoft.com/office/powerpoint/2010/main" val="314794982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スライド イメージ プレースホルダ 1"/>
          <p:cNvSpPr>
            <a:spLocks noGrp="1" noRot="1" noChangeAspect="1" noTextEdit="1"/>
          </p:cNvSpPr>
          <p:nvPr>
            <p:ph type="sldImg"/>
          </p:nvPr>
        </p:nvSpPr>
        <p:spPr>
          <a:xfrm>
            <a:off x="560388" y="428625"/>
            <a:ext cx="5813425" cy="4360863"/>
          </a:xfrm>
          <a:ln/>
        </p:spPr>
      </p:sp>
      <p:sp>
        <p:nvSpPr>
          <p:cNvPr id="210947" name="ノート プレースホルダ 2"/>
          <p:cNvSpPr>
            <a:spLocks noGrp="1"/>
          </p:cNvSpPr>
          <p:nvPr>
            <p:ph type="body" idx="1"/>
          </p:nvPr>
        </p:nvSpPr>
        <p:spPr>
          <a:xfrm>
            <a:off x="559569" y="4933157"/>
            <a:ext cx="5760640" cy="4536506"/>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中学校学習指導要領の総則です。ここでも情報モラルが情報活用能力に含まれることが書かれています。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124506900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総則の解説では，情報活用能力の内容に情報セキュリティが含まれる旨も記載されました。</a:t>
            </a:r>
            <a:r>
              <a:rPr lang="ja-JP" altLang="en-US" dirty="0"/>
              <a:t> </a:t>
            </a:r>
            <a:endParaRPr kumimoji="1" lang="ja-JP" altLang="en-US" dirty="0"/>
          </a:p>
        </p:txBody>
      </p:sp>
    </p:spTree>
    <p:extLst>
      <p:ext uri="{BB962C8B-B14F-4D97-AF65-F5344CB8AC3E}">
        <p14:creationId xmlns:p14="http://schemas.microsoft.com/office/powerpoint/2010/main" val="402955246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スライド イメージ プレースホルダ 1"/>
          <p:cNvSpPr>
            <a:spLocks noGrp="1" noRot="1" noChangeAspect="1" noTextEdit="1"/>
          </p:cNvSpPr>
          <p:nvPr>
            <p:ph type="sldImg"/>
          </p:nvPr>
        </p:nvSpPr>
        <p:spPr>
          <a:xfrm>
            <a:off x="560388" y="428625"/>
            <a:ext cx="5813425" cy="4360863"/>
          </a:xfrm>
          <a:ln/>
        </p:spPr>
      </p:sp>
      <p:sp>
        <p:nvSpPr>
          <p:cNvPr id="211971" name="ノート プレースホルダ 2"/>
          <p:cNvSpPr>
            <a:spLocks noGrp="1"/>
          </p:cNvSpPr>
          <p:nvPr>
            <p:ph type="body" idx="1"/>
          </p:nvPr>
        </p:nvSpPr>
        <p:spPr>
          <a:xfrm>
            <a:off x="559570" y="4933156"/>
            <a:ext cx="5904656"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国語では，主に引用の方法や出典の明記など著作物の扱いに関する内容が取り上げられています。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9378576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次にネットのセキュリティーについて見ていきましょう。携帯電話やスマートフォンを購入直後のまま使っていると，内蔵</a:t>
            </a:r>
            <a:r>
              <a:rPr kumimoji="1" lang="en-US" altLang="ja-JP" sz="1200" b="0" i="0" u="none" strike="noStrike" kern="1200" dirty="0">
                <a:solidFill>
                  <a:schemeClr val="tx1"/>
                </a:solidFill>
                <a:effectLst/>
                <a:latin typeface="Arial" charset="0"/>
                <a:ea typeface="ＭＳ Ｐ明朝" pitchFamily="18" charset="-128"/>
                <a:cs typeface="+mn-cs"/>
              </a:rPr>
              <a:t>GPS</a:t>
            </a:r>
            <a:r>
              <a:rPr kumimoji="1" lang="ja-JP" altLang="en-US" sz="1200" b="0" i="0" u="none" strike="noStrike" kern="1200" dirty="0">
                <a:solidFill>
                  <a:schemeClr val="tx1"/>
                </a:solidFill>
                <a:effectLst/>
                <a:latin typeface="Arial" charset="0"/>
                <a:ea typeface="ＭＳ Ｐ明朝" pitchFamily="18" charset="-128"/>
                <a:cs typeface="+mn-cs"/>
              </a:rPr>
              <a:t>がオンになっています。その状態で</a:t>
            </a:r>
            <a:r>
              <a:rPr kumimoji="1" lang="en-US" altLang="ja-JP" sz="1200" b="0" i="0" u="none" strike="noStrike" kern="1200" dirty="0">
                <a:solidFill>
                  <a:schemeClr val="tx1"/>
                </a:solidFill>
                <a:effectLst/>
                <a:latin typeface="Arial" charset="0"/>
                <a:ea typeface="ＭＳ Ｐ明朝" pitchFamily="18" charset="-128"/>
                <a:cs typeface="+mn-cs"/>
              </a:rPr>
              <a:t>SNS</a:t>
            </a:r>
            <a:r>
              <a:rPr kumimoji="1" lang="ja-JP" altLang="en-US" sz="1200" b="0" i="0" u="none" strike="noStrike" kern="1200" dirty="0">
                <a:solidFill>
                  <a:schemeClr val="tx1"/>
                </a:solidFill>
                <a:effectLst/>
                <a:latin typeface="Arial" charset="0"/>
                <a:ea typeface="ＭＳ Ｐ明朝" pitchFamily="18" charset="-128"/>
                <a:cs typeface="+mn-cs"/>
              </a:rPr>
              <a:t>に発言したり写真を撮ったりすると，現在位置の情報が取り込まれてしまいます。画像アプリなどを使えば，位置情報をもとに地図を表示することもできます。</a:t>
            </a:r>
            <a:r>
              <a:rPr kumimoji="1" lang="en-US" altLang="ja-JP" sz="1200" b="0" i="0" u="none" strike="noStrike" kern="1200" dirty="0">
                <a:solidFill>
                  <a:schemeClr val="tx1"/>
                </a:solidFill>
                <a:effectLst/>
                <a:latin typeface="Arial" charset="0"/>
                <a:ea typeface="ＭＳ Ｐ明朝" pitchFamily="18" charset="-128"/>
                <a:cs typeface="+mn-cs"/>
              </a:rPr>
              <a:t>GPS</a:t>
            </a:r>
            <a:r>
              <a:rPr kumimoji="1" lang="ja-JP" altLang="en-US" sz="1200" b="0" i="0" u="none" strike="noStrike" kern="1200" dirty="0">
                <a:solidFill>
                  <a:schemeClr val="tx1"/>
                </a:solidFill>
                <a:effectLst/>
                <a:latin typeface="Arial" charset="0"/>
                <a:ea typeface="ＭＳ Ｐ明朝" pitchFamily="18" charset="-128"/>
                <a:cs typeface="+mn-cs"/>
              </a:rPr>
              <a:t>をオフにしてあったとしても，その後の</a:t>
            </a:r>
            <a:r>
              <a:rPr kumimoji="1" lang="en-US" altLang="ja-JP" sz="1200" b="0" i="0" u="none" strike="noStrike" kern="1200" dirty="0">
                <a:solidFill>
                  <a:schemeClr val="tx1"/>
                </a:solidFill>
                <a:effectLst/>
                <a:latin typeface="Arial" charset="0"/>
                <a:ea typeface="ＭＳ Ｐ明朝" pitchFamily="18" charset="-128"/>
                <a:cs typeface="+mn-cs"/>
              </a:rPr>
              <a:t>OS</a:t>
            </a:r>
            <a:r>
              <a:rPr kumimoji="1" lang="ja-JP" altLang="en-US" sz="1200" b="0" i="0" u="none" strike="noStrike" kern="1200" dirty="0">
                <a:solidFill>
                  <a:schemeClr val="tx1"/>
                </a:solidFill>
                <a:effectLst/>
                <a:latin typeface="Arial" charset="0"/>
                <a:ea typeface="ＭＳ Ｐ明朝" pitchFamily="18" charset="-128"/>
                <a:cs typeface="+mn-cs"/>
              </a:rPr>
              <a:t>やアプリにアップデートで再びオンになってしまうことがあるので，位置情報の流出に注意が必要です。</a:t>
            </a:r>
            <a:r>
              <a:rPr lang="ja-JP" altLang="en-US" dirty="0"/>
              <a:t> </a:t>
            </a:r>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36A9C9-053D-40B0-99AD-EF58DDC20100}"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385597975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スライド イメージ プレースホルダ 1"/>
          <p:cNvSpPr>
            <a:spLocks noGrp="1" noRot="1" noChangeAspect="1" noTextEdit="1"/>
          </p:cNvSpPr>
          <p:nvPr>
            <p:ph type="sldImg"/>
          </p:nvPr>
        </p:nvSpPr>
        <p:spPr>
          <a:xfrm>
            <a:off x="560388" y="428625"/>
            <a:ext cx="5813425" cy="4360863"/>
          </a:xfrm>
          <a:ln/>
        </p:spPr>
      </p:sp>
      <p:sp>
        <p:nvSpPr>
          <p:cNvPr id="214019"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社会では，積極的に情報手段を活用しますが，その際に情報モラルの指導にも留意すると書かれています。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295407825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スライド イメージ プレースホルダ 1"/>
          <p:cNvSpPr>
            <a:spLocks noGrp="1" noRot="1" noChangeAspect="1" noTextEdit="1"/>
          </p:cNvSpPr>
          <p:nvPr>
            <p:ph type="sldImg"/>
          </p:nvPr>
        </p:nvSpPr>
        <p:spPr>
          <a:xfrm>
            <a:off x="560388" y="428625"/>
            <a:ext cx="5813425" cy="4360863"/>
          </a:xfrm>
          <a:ln/>
        </p:spPr>
      </p:sp>
      <p:sp>
        <p:nvSpPr>
          <p:cNvPr id="216067"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音楽では，「知的財産権」という言葉が使われ，著作権について指導することが求められています。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12367949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スライド イメージ プレースホルダ 1"/>
          <p:cNvSpPr>
            <a:spLocks noGrp="1" noRot="1" noChangeAspect="1" noTextEdit="1"/>
          </p:cNvSpPr>
          <p:nvPr>
            <p:ph type="sldImg"/>
          </p:nvPr>
        </p:nvSpPr>
        <p:spPr>
          <a:xfrm>
            <a:off x="560388" y="428625"/>
            <a:ext cx="5813425" cy="4360863"/>
          </a:xfrm>
          <a:ln/>
        </p:spPr>
      </p:sp>
      <p:sp>
        <p:nvSpPr>
          <p:cNvPr id="217091"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美術では，「知的財産権」だけでなく，「肖像権」にも触れることになっています。</a:t>
            </a:r>
            <a:r>
              <a:rPr lang="ja-JP" altLang="en-US" dirty="0"/>
              <a:t> </a:t>
            </a:r>
            <a:endParaRPr lang="en-US" altLang="ja-JP" dirty="0">
              <a:latin typeface="Arial" pitchFamily="34" charset="0"/>
            </a:endParaRPr>
          </a:p>
        </p:txBody>
      </p:sp>
    </p:spTree>
    <p:extLst>
      <p:ext uri="{BB962C8B-B14F-4D97-AF65-F5344CB8AC3E}">
        <p14:creationId xmlns:p14="http://schemas.microsoft.com/office/powerpoint/2010/main" val="240436379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スライド イメージ プレースホルダ 1"/>
          <p:cNvSpPr>
            <a:spLocks noGrp="1" noRot="1" noChangeAspect="1" noTextEdit="1"/>
          </p:cNvSpPr>
          <p:nvPr>
            <p:ph type="sldImg"/>
          </p:nvPr>
        </p:nvSpPr>
        <p:spPr>
          <a:xfrm>
            <a:off x="560388" y="428625"/>
            <a:ext cx="5813425" cy="4360863"/>
          </a:xfrm>
          <a:ln/>
        </p:spPr>
      </p:sp>
      <p:sp>
        <p:nvSpPr>
          <p:cNvPr id="218115"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保健体育では，「情報機器の使用と健康とのかかわり」を取り扱うことになっています。情報機器の使い過ぎによるネット依存を取り扱うことになります。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279941919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スライド イメージ プレースホルダ 1"/>
          <p:cNvSpPr>
            <a:spLocks noGrp="1" noRot="1" noChangeAspect="1" noTextEdit="1"/>
          </p:cNvSpPr>
          <p:nvPr>
            <p:ph type="sldImg"/>
          </p:nvPr>
        </p:nvSpPr>
        <p:spPr>
          <a:xfrm>
            <a:off x="560388" y="428625"/>
            <a:ext cx="5813425" cy="4360863"/>
          </a:xfrm>
          <a:ln/>
        </p:spPr>
      </p:sp>
      <p:sp>
        <p:nvSpPr>
          <p:cNvPr id="219139"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中学校の「技術・家庭科」の情報分野は，情報活用能力を育成するためのコアとなる領域です。ここが情報モラルを指導する中心になります。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170867051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スライド イメージ プレースホルダ 1"/>
          <p:cNvSpPr>
            <a:spLocks noGrp="1" noRot="1" noChangeAspect="1" noTextEdit="1"/>
          </p:cNvSpPr>
          <p:nvPr>
            <p:ph type="sldImg"/>
          </p:nvPr>
        </p:nvSpPr>
        <p:spPr>
          <a:xfrm>
            <a:off x="560388" y="428625"/>
            <a:ext cx="5813425" cy="4360863"/>
          </a:xfrm>
          <a:ln/>
        </p:spPr>
      </p:sp>
      <p:sp>
        <p:nvSpPr>
          <p:cNvPr id="220163" name="ノート プレースホルダ 2"/>
          <p:cNvSpPr>
            <a:spLocks noGrp="1"/>
          </p:cNvSpPr>
          <p:nvPr>
            <p:ph type="body" idx="1"/>
          </p:nvPr>
        </p:nvSpPr>
        <p:spPr>
          <a:xfrm>
            <a:off x="559569" y="4933156"/>
            <a:ext cx="5760640"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特別の教科　道徳では，情報モラルに関する指導を「充実すること」が強く求められています。</a:t>
            </a:r>
            <a:r>
              <a:rPr lang="ja-JP" altLang="en-US" dirty="0"/>
              <a:t> </a:t>
            </a:r>
            <a:endParaRPr lang="en-US" altLang="ja-JP" dirty="0">
              <a:latin typeface="Arial" pitchFamily="34" charset="0"/>
            </a:endParaRPr>
          </a:p>
        </p:txBody>
      </p:sp>
    </p:spTree>
    <p:extLst>
      <p:ext uri="{BB962C8B-B14F-4D97-AF65-F5344CB8AC3E}">
        <p14:creationId xmlns:p14="http://schemas.microsoft.com/office/powerpoint/2010/main" val="415260320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スライド イメージ プレースホルダ 1"/>
          <p:cNvSpPr>
            <a:spLocks noGrp="1" noRot="1" noChangeAspect="1" noTextEdit="1"/>
          </p:cNvSpPr>
          <p:nvPr>
            <p:ph type="sldImg"/>
          </p:nvPr>
        </p:nvSpPr>
        <p:spPr>
          <a:xfrm>
            <a:off x="560388" y="428625"/>
            <a:ext cx="5813425" cy="4360863"/>
          </a:xfrm>
          <a:ln/>
        </p:spPr>
      </p:sp>
      <p:sp>
        <p:nvSpPr>
          <p:cNvPr id="221187" name="ノート プレースホルダ 2"/>
          <p:cNvSpPr>
            <a:spLocks noGrp="1"/>
          </p:cNvSpPr>
          <p:nvPr>
            <p:ph type="body" idx="1"/>
          </p:nvPr>
        </p:nvSpPr>
        <p:spPr>
          <a:xfrm>
            <a:off x="559570" y="4933156"/>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特別の教科　道徳の解説には，情報モラルの学習内容として「情報社会の倫理」，「法の理解と遵守」，「安全への知恵」，「情報セキュリティ」，「公共的なネットワーク」の５項目が挙げられています。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57245589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スライド イメージ プレースホルダ 1"/>
          <p:cNvSpPr>
            <a:spLocks noGrp="1" noRot="1" noChangeAspect="1" noTextEdit="1"/>
          </p:cNvSpPr>
          <p:nvPr>
            <p:ph type="sldImg"/>
          </p:nvPr>
        </p:nvSpPr>
        <p:spPr>
          <a:xfrm>
            <a:off x="560388" y="428625"/>
            <a:ext cx="5813425" cy="4360863"/>
          </a:xfrm>
          <a:ln/>
        </p:spPr>
      </p:sp>
      <p:sp>
        <p:nvSpPr>
          <p:cNvPr id="205827" name="ノート プレースホルダ 2"/>
          <p:cNvSpPr>
            <a:spLocks noGrp="1"/>
          </p:cNvSpPr>
          <p:nvPr>
            <p:ph type="body" idx="1"/>
          </p:nvPr>
        </p:nvSpPr>
        <p:spPr>
          <a:xfrm>
            <a:off x="559570" y="4933156"/>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また，特別の教科　道徳の解説では，情報モラルの指導に際してどのような問題を扱うかについては具体例を挙げて各学校において検討していく必要があると述べられています。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4963870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スライド イメージ プレースホルダ 1"/>
          <p:cNvSpPr>
            <a:spLocks noGrp="1" noRot="1" noChangeAspect="1" noTextEdit="1"/>
          </p:cNvSpPr>
          <p:nvPr>
            <p:ph type="sldImg"/>
          </p:nvPr>
        </p:nvSpPr>
        <p:spPr>
          <a:xfrm>
            <a:off x="560388" y="428625"/>
            <a:ext cx="5813425" cy="4360863"/>
          </a:xfrm>
          <a:ln/>
        </p:spPr>
      </p:sp>
      <p:sp>
        <p:nvSpPr>
          <p:cNvPr id="200707" name="ノート プレースホルダ 2"/>
          <p:cNvSpPr>
            <a:spLocks noGrp="1"/>
          </p:cNvSpPr>
          <p:nvPr>
            <p:ph type="body" idx="1"/>
          </p:nvPr>
        </p:nvSpPr>
        <p:spPr>
          <a:xfrm>
            <a:off x="559570" y="4933156"/>
            <a:ext cx="5832648" cy="4539551"/>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次に，高等学校における情報モラルの指導に関して実践的な内容について見ていきましょう。</a:t>
            </a:r>
            <a:r>
              <a:rPr lang="ja-JP" altLang="en-US" dirty="0"/>
              <a:t> </a:t>
            </a:r>
            <a:endParaRPr lang="ja-JP" altLang="en-US" dirty="0">
              <a:latin typeface="Arial" pitchFamily="34" charset="0"/>
              <a:ea typeface="ＭＳ Ｐゴシック" pitchFamily="50" charset="-128"/>
            </a:endParaRPr>
          </a:p>
        </p:txBody>
      </p:sp>
    </p:spTree>
    <p:extLst>
      <p:ext uri="{BB962C8B-B14F-4D97-AF65-F5344CB8AC3E}">
        <p14:creationId xmlns:p14="http://schemas.microsoft.com/office/powerpoint/2010/main" val="128944576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各教科等で扱う内容を表すと，このようになります。高等学校では，共通教科情報が情報モラルを指導する上でのコアとなります。しかし，他の教科でも内容に応じて情報モラルを指導する事が求められていることがわかります。</a:t>
            </a:r>
            <a:r>
              <a:rPr lang="ja-JP" altLang="en-US" dirty="0"/>
              <a:t> </a:t>
            </a:r>
            <a:endParaRPr kumimoji="1" lang="ja-JP" altLang="en-US" dirty="0"/>
          </a:p>
        </p:txBody>
      </p:sp>
    </p:spTree>
    <p:extLst>
      <p:ext uri="{BB962C8B-B14F-4D97-AF65-F5344CB8AC3E}">
        <p14:creationId xmlns:p14="http://schemas.microsoft.com/office/powerpoint/2010/main" val="1409336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a:t>
            </a:r>
            <a:r>
              <a:rPr kumimoji="1" lang="en-US" altLang="ja-JP" sz="1200" b="0" i="0" u="none" strike="noStrike" kern="1200" dirty="0">
                <a:solidFill>
                  <a:schemeClr val="tx1"/>
                </a:solidFill>
                <a:effectLst/>
                <a:latin typeface="Arial" charset="0"/>
                <a:ea typeface="ＭＳ Ｐ明朝" pitchFamily="18" charset="-128"/>
                <a:cs typeface="+mn-cs"/>
              </a:rPr>
              <a:t>ID</a:t>
            </a:r>
            <a:r>
              <a:rPr kumimoji="1" lang="ja-JP" altLang="en-US" sz="1200" b="0" i="0" u="none" strike="noStrike" kern="1200" dirty="0">
                <a:solidFill>
                  <a:schemeClr val="tx1"/>
                </a:solidFill>
                <a:effectLst/>
                <a:latin typeface="Arial" charset="0"/>
                <a:ea typeface="ＭＳ Ｐ明朝" pitchFamily="18" charset="-128"/>
                <a:cs typeface="+mn-cs"/>
              </a:rPr>
              <a:t>やアカウントはメールアドレスが使われることが多いので，利用サイトすべてのパスワードを同一にしていると，どこかのサイトのセキュリティが破られ犯罪者にパスワード一覧が読み取られます。すると，同じ</a:t>
            </a:r>
            <a:r>
              <a:rPr kumimoji="1" lang="en-US" altLang="ja-JP" sz="1200" b="0" i="0" u="none" strike="noStrike" kern="1200" dirty="0">
                <a:solidFill>
                  <a:schemeClr val="tx1"/>
                </a:solidFill>
                <a:effectLst/>
                <a:latin typeface="Arial" charset="0"/>
                <a:ea typeface="ＭＳ Ｐ明朝" pitchFamily="18" charset="-128"/>
                <a:cs typeface="+mn-cs"/>
              </a:rPr>
              <a:t>ID</a:t>
            </a:r>
            <a:r>
              <a:rPr kumimoji="1" lang="ja-JP" altLang="en-US" sz="1200" b="0" i="0" u="none" strike="noStrike" kern="1200" dirty="0">
                <a:solidFill>
                  <a:schemeClr val="tx1"/>
                </a:solidFill>
                <a:effectLst/>
                <a:latin typeface="Arial" charset="0"/>
                <a:ea typeface="ＭＳ Ｐ明朝" pitchFamily="18" charset="-128"/>
                <a:cs typeface="+mn-cs"/>
              </a:rPr>
              <a:t>とパスワードで他のサイトにも侵入されてしまいます。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a:solidFill>
                  <a:schemeClr val="tx1"/>
                </a:solidFill>
                <a:effectLst/>
                <a:latin typeface="Arial" charset="0"/>
                <a:ea typeface="ＭＳ Ｐ明朝" pitchFamily="18" charset="-128"/>
                <a:cs typeface="+mn-cs"/>
              </a:rPr>
              <a:t>　また</a:t>
            </a:r>
            <a:r>
              <a:rPr kumimoji="1" lang="ja-JP" altLang="en-US" sz="1200" b="0" i="0" u="none" strike="noStrike" kern="1200" dirty="0">
                <a:solidFill>
                  <a:schemeClr val="tx1"/>
                </a:solidFill>
                <a:effectLst/>
                <a:latin typeface="Arial" charset="0"/>
                <a:ea typeface="ＭＳ Ｐ明朝" pitchFamily="18" charset="-128"/>
                <a:cs typeface="+mn-cs"/>
              </a:rPr>
              <a:t>，読み取られたパスワード一覧表は売りに出され，被害が拡大する場合もあります。</a:t>
            </a:r>
            <a:r>
              <a:rPr lang="ja-JP" altLang="en-US" dirty="0"/>
              <a:t> </a:t>
            </a:r>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36A9C9-053D-40B0-99AD-EF58DDC20100}"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54876433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スライド イメージ プレースホルダ 1"/>
          <p:cNvSpPr>
            <a:spLocks noGrp="1" noRot="1" noChangeAspect="1" noTextEdit="1"/>
          </p:cNvSpPr>
          <p:nvPr>
            <p:ph type="sldImg"/>
          </p:nvPr>
        </p:nvSpPr>
        <p:spPr>
          <a:xfrm>
            <a:off x="560388" y="428625"/>
            <a:ext cx="5813425" cy="4360863"/>
          </a:xfrm>
          <a:ln/>
        </p:spPr>
      </p:sp>
      <p:sp>
        <p:nvSpPr>
          <p:cNvPr id="240643"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このように，高等学校学習指導要領では，国語，地歴・公民，音楽，美術・芸術，保健体育，情報，特別活動（ホームルーム活動）に情報モラルの学習活動が記載されています。また，「総合的な学習の時間」は，各教科等を横断したり総合化したりする探究活動を行うものとされていますので，情報モラルを指導することが可能です。これらの教科や領域が高等学校における情報モラル指導の骨格になります。さらに他の教科や学校全体の教育活動を通して，情報モラルを指導することになり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104731622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ここからは資料編になります。各教科等の学習指導要領あるいは学習指導要領解説でどのように記載されているかを紹介しています。必要に応じて参考にしてください。</a:t>
            </a:r>
            <a:r>
              <a:rPr lang="ja-JP" altLang="en-US" dirty="0"/>
              <a:t> </a:t>
            </a:r>
            <a:endParaRPr kumimoji="1" lang="ja-JP" altLang="en-US" dirty="0"/>
          </a:p>
        </p:txBody>
      </p:sp>
    </p:spTree>
    <p:extLst>
      <p:ext uri="{BB962C8B-B14F-4D97-AF65-F5344CB8AC3E}">
        <p14:creationId xmlns:p14="http://schemas.microsoft.com/office/powerpoint/2010/main" val="288353264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総則の解説では，情報セキュリティについても記載されました。</a:t>
            </a:r>
            <a:r>
              <a:rPr lang="ja-JP" altLang="en-US" dirty="0"/>
              <a:t> </a:t>
            </a:r>
            <a:endParaRPr kumimoji="1" lang="ja-JP" altLang="en-US" dirty="0"/>
          </a:p>
        </p:txBody>
      </p:sp>
    </p:spTree>
    <p:extLst>
      <p:ext uri="{BB962C8B-B14F-4D97-AF65-F5344CB8AC3E}">
        <p14:creationId xmlns:p14="http://schemas.microsoft.com/office/powerpoint/2010/main" val="880289003"/>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スライド イメージ プレースホルダ 1"/>
          <p:cNvSpPr>
            <a:spLocks noGrp="1" noRot="1" noChangeAspect="1" noTextEdit="1"/>
          </p:cNvSpPr>
          <p:nvPr>
            <p:ph type="sldImg"/>
          </p:nvPr>
        </p:nvSpPr>
        <p:spPr>
          <a:xfrm>
            <a:off x="560388" y="428625"/>
            <a:ext cx="5813425" cy="4360863"/>
          </a:xfrm>
          <a:ln/>
        </p:spPr>
      </p:sp>
      <p:sp>
        <p:nvSpPr>
          <p:cNvPr id="211971" name="ノート プレースホルダ 2"/>
          <p:cNvSpPr>
            <a:spLocks noGrp="1"/>
          </p:cNvSpPr>
          <p:nvPr>
            <p:ph type="body" idx="1"/>
          </p:nvPr>
        </p:nvSpPr>
        <p:spPr>
          <a:xfrm>
            <a:off x="559570" y="4933156"/>
            <a:ext cx="5904656"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国語では，著作物の扱いに関し，適切な「引用」とその価値について指導するとともに，情報の信頼性や妥当性に関しては，かなり突っ込んだ表記となっています。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413695793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スライド イメージ プレースホルダ 1"/>
          <p:cNvSpPr>
            <a:spLocks noGrp="1" noRot="1" noChangeAspect="1" noTextEdit="1"/>
          </p:cNvSpPr>
          <p:nvPr>
            <p:ph type="sldImg"/>
          </p:nvPr>
        </p:nvSpPr>
        <p:spPr>
          <a:xfrm>
            <a:off x="560388" y="428625"/>
            <a:ext cx="5813425" cy="4360863"/>
          </a:xfrm>
          <a:ln/>
        </p:spPr>
      </p:sp>
      <p:sp>
        <p:nvSpPr>
          <p:cNvPr id="214019"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地理歴史では，コンピュータや情報通信ネットワークの積極的な活用の中において情報モラルの指導にも留意すると書かれています。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93135402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スライド イメージ プレースホルダ 1"/>
          <p:cNvSpPr>
            <a:spLocks noGrp="1" noRot="1" noChangeAspect="1" noTextEdit="1"/>
          </p:cNvSpPr>
          <p:nvPr>
            <p:ph type="sldImg"/>
          </p:nvPr>
        </p:nvSpPr>
        <p:spPr>
          <a:xfrm>
            <a:off x="560388" y="428625"/>
            <a:ext cx="5813425" cy="4360863"/>
          </a:xfrm>
          <a:ln/>
        </p:spPr>
      </p:sp>
      <p:sp>
        <p:nvSpPr>
          <p:cNvPr id="214019"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公民科のうち科目「公共」で，情報モラルに加え，情報の妥当性や信頼性も含め，さらに防災情報の受発信に関しても触れています。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2958318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スライド イメージ プレースホルダ 1"/>
          <p:cNvSpPr>
            <a:spLocks noGrp="1" noRot="1" noChangeAspect="1" noTextEdit="1"/>
          </p:cNvSpPr>
          <p:nvPr>
            <p:ph type="sldImg"/>
          </p:nvPr>
        </p:nvSpPr>
        <p:spPr>
          <a:xfrm>
            <a:off x="560388" y="428625"/>
            <a:ext cx="5813425" cy="4360863"/>
          </a:xfrm>
          <a:ln/>
        </p:spPr>
      </p:sp>
      <p:sp>
        <p:nvSpPr>
          <p:cNvPr id="216067"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従前は「音楽に関する知的財産権などについて配慮し，著作物等を尊重する態度の形成を図るようにすること」と記載されていましたが，今回の改訂では，音楽に関する知的財産権について適宜取り扱うようにすること，音楽文化の継承，発展，創造を支えていることへの理解につながるよう配慮することなど踏み込んだ説明になっ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901411024"/>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スライド イメージ プレースホルダ 1"/>
          <p:cNvSpPr>
            <a:spLocks noGrp="1" noRot="1" noChangeAspect="1" noTextEdit="1"/>
          </p:cNvSpPr>
          <p:nvPr>
            <p:ph type="sldImg"/>
          </p:nvPr>
        </p:nvSpPr>
        <p:spPr>
          <a:xfrm>
            <a:off x="560388" y="428625"/>
            <a:ext cx="5813425" cy="4360863"/>
          </a:xfrm>
          <a:ln/>
        </p:spPr>
      </p:sp>
      <p:sp>
        <p:nvSpPr>
          <p:cNvPr id="217091"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美術では「知的財産権」だけでなく，「肖像権」という言葉も使われています。さらに，「美術概論」という科目では，「</a:t>
            </a:r>
            <a:r>
              <a:rPr kumimoji="1" lang="en-US" altLang="ja-JP" sz="1200" b="0" i="0" u="none" strike="noStrike" kern="1200" dirty="0">
                <a:solidFill>
                  <a:schemeClr val="tx1"/>
                </a:solidFill>
                <a:effectLst/>
                <a:latin typeface="Arial" charset="0"/>
                <a:ea typeface="ＭＳ Ｐ明朝" pitchFamily="18" charset="-128"/>
                <a:cs typeface="+mn-cs"/>
              </a:rPr>
              <a:t>(3) </a:t>
            </a:r>
            <a:r>
              <a:rPr kumimoji="1" lang="ja-JP" altLang="en-US" sz="1200" b="0" i="0" u="none" strike="noStrike" kern="1200" dirty="0">
                <a:solidFill>
                  <a:schemeClr val="tx1"/>
                </a:solidFill>
                <a:effectLst/>
                <a:latin typeface="Arial" charset="0"/>
                <a:ea typeface="ＭＳ Ｐ明朝" pitchFamily="18" charset="-128"/>
                <a:cs typeface="+mn-cs"/>
              </a:rPr>
              <a:t>知的財産権と肖像権」として項目化・必修事項とされました。</a:t>
            </a:r>
            <a:r>
              <a:rPr lang="ja-JP" altLang="en-US" dirty="0"/>
              <a:t> </a:t>
            </a:r>
            <a:endParaRPr lang="en-US" altLang="ja-JP" dirty="0">
              <a:latin typeface="Arial" pitchFamily="34" charset="0"/>
            </a:endParaRPr>
          </a:p>
        </p:txBody>
      </p:sp>
    </p:spTree>
    <p:extLst>
      <p:ext uri="{BB962C8B-B14F-4D97-AF65-F5344CB8AC3E}">
        <p14:creationId xmlns:p14="http://schemas.microsoft.com/office/powerpoint/2010/main" val="2231318264"/>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スライド イメージ プレースホルダ 1"/>
          <p:cNvSpPr>
            <a:spLocks noGrp="1" noRot="1" noChangeAspect="1" noTextEdit="1"/>
          </p:cNvSpPr>
          <p:nvPr>
            <p:ph type="sldImg"/>
          </p:nvPr>
        </p:nvSpPr>
        <p:spPr>
          <a:xfrm>
            <a:off x="560388" y="428625"/>
            <a:ext cx="5813425" cy="4360863"/>
          </a:xfrm>
          <a:ln/>
        </p:spPr>
      </p:sp>
      <p:sp>
        <p:nvSpPr>
          <p:cNvPr id="217091"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工芸でも「知的財産権」という言葉が使われています。</a:t>
            </a:r>
            <a:r>
              <a:rPr lang="ja-JP" altLang="en-US" dirty="0"/>
              <a:t> </a:t>
            </a:r>
            <a:endParaRPr lang="en-US" altLang="ja-JP" dirty="0">
              <a:latin typeface="Arial" pitchFamily="34" charset="0"/>
            </a:endParaRPr>
          </a:p>
        </p:txBody>
      </p:sp>
    </p:spTree>
    <p:extLst>
      <p:ext uri="{BB962C8B-B14F-4D97-AF65-F5344CB8AC3E}">
        <p14:creationId xmlns:p14="http://schemas.microsoft.com/office/powerpoint/2010/main" val="405168069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スライド イメージ プレースホルダ 1"/>
          <p:cNvSpPr>
            <a:spLocks noGrp="1" noRot="1" noChangeAspect="1" noTextEdit="1"/>
          </p:cNvSpPr>
          <p:nvPr>
            <p:ph type="sldImg"/>
          </p:nvPr>
        </p:nvSpPr>
        <p:spPr>
          <a:xfrm>
            <a:off x="560388" y="428625"/>
            <a:ext cx="5813425" cy="4360863"/>
          </a:xfrm>
          <a:ln/>
        </p:spPr>
      </p:sp>
      <p:sp>
        <p:nvSpPr>
          <p:cNvPr id="217091"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書道でも，「知的財産権」という言葉が使われています。</a:t>
            </a:r>
            <a:r>
              <a:rPr lang="ja-JP" altLang="en-US" dirty="0"/>
              <a:t> </a:t>
            </a:r>
            <a:endParaRPr lang="en-US" altLang="ja-JP" dirty="0">
              <a:latin typeface="Arial" pitchFamily="34" charset="0"/>
            </a:endParaRPr>
          </a:p>
        </p:txBody>
      </p:sp>
    </p:spTree>
    <p:extLst>
      <p:ext uri="{BB962C8B-B14F-4D97-AF65-F5344CB8AC3E}">
        <p14:creationId xmlns:p14="http://schemas.microsoft.com/office/powerpoint/2010/main" val="24319699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アプリをインストールする場合には，そのアプリにどのような権限を与えるのかを納得して同意する必要があります。よく読まずに個人情報が読み取られる権限に同意してしまうと，様々な情報が読み取られて流出してしまいます。</a:t>
            </a:r>
            <a:r>
              <a:rPr lang="ja-JP" altLang="en-US" dirty="0"/>
              <a:t> </a:t>
            </a:r>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36A9C9-053D-40B0-99AD-EF58DDC20100}"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4254919873"/>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スライド イメージ プレースホルダ 1"/>
          <p:cNvSpPr>
            <a:spLocks noGrp="1" noRot="1" noChangeAspect="1" noTextEdit="1"/>
          </p:cNvSpPr>
          <p:nvPr>
            <p:ph type="sldImg"/>
          </p:nvPr>
        </p:nvSpPr>
        <p:spPr>
          <a:xfrm>
            <a:off x="560388" y="428625"/>
            <a:ext cx="5813425" cy="4360863"/>
          </a:xfrm>
          <a:ln/>
        </p:spPr>
      </p:sp>
      <p:sp>
        <p:nvSpPr>
          <p:cNvPr id="218115"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保健体育では，学習効果を高めるために，情報モラル等に配慮してＩＣＴを活用するように求めています。また，「情報機器の使用と健康とのかかわり」を取り扱うことが記載されています。このため情報機器の使い過ぎによるネット依存の問題を取り扱うことになり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05695659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スライド イメージ プレースホルダ 1"/>
          <p:cNvSpPr>
            <a:spLocks noGrp="1" noRot="1" noChangeAspect="1" noTextEdit="1"/>
          </p:cNvSpPr>
          <p:nvPr>
            <p:ph type="sldImg"/>
          </p:nvPr>
        </p:nvSpPr>
        <p:spPr>
          <a:xfrm>
            <a:off x="560388" y="428625"/>
            <a:ext cx="5813425" cy="4360863"/>
          </a:xfrm>
          <a:ln/>
        </p:spPr>
      </p:sp>
      <p:sp>
        <p:nvSpPr>
          <p:cNvPr id="246787" name="ノート プレースホルダ 2"/>
          <p:cNvSpPr>
            <a:spLocks noGrp="1"/>
          </p:cNvSpPr>
          <p:nvPr>
            <p:ph type="body" idx="1"/>
          </p:nvPr>
        </p:nvSpPr>
        <p:spPr>
          <a:xfrm>
            <a:off x="559570" y="4933157"/>
            <a:ext cx="5832648" cy="4536505"/>
          </a:xfrm>
        </p:spPr>
        <p:txBody>
          <a:bodyPr/>
          <a:lstStyle/>
          <a:p>
            <a:r>
              <a:rPr lang="ja-JP" altLang="en-US" dirty="0">
                <a:latin typeface="Arial" pitchFamily="34" charset="0"/>
              </a:rPr>
              <a:t>　では，次に「ネット社会の歩き方」の活用について解説します</a:t>
            </a:r>
          </a:p>
        </p:txBody>
      </p:sp>
    </p:spTree>
    <p:extLst>
      <p:ext uri="{BB962C8B-B14F-4D97-AF65-F5344CB8AC3E}">
        <p14:creationId xmlns:p14="http://schemas.microsoft.com/office/powerpoint/2010/main" val="360604745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スライド イメージ プレースホルダ 1"/>
          <p:cNvSpPr>
            <a:spLocks noGrp="1" noRot="1" noChangeAspect="1" noTextEdit="1"/>
          </p:cNvSpPr>
          <p:nvPr>
            <p:ph type="sldImg"/>
          </p:nvPr>
        </p:nvSpPr>
        <p:spPr>
          <a:xfrm>
            <a:off x="560388" y="428625"/>
            <a:ext cx="5813425" cy="4360863"/>
          </a:xfrm>
          <a:ln/>
        </p:spPr>
      </p:sp>
      <p:sp>
        <p:nvSpPr>
          <p:cNvPr id="247811" name="ノート プレースホルダ 2"/>
          <p:cNvSpPr>
            <a:spLocks noGrp="1"/>
          </p:cNvSpPr>
          <p:nvPr>
            <p:ph type="body" idx="1"/>
          </p:nvPr>
        </p:nvSpPr>
        <p:spPr>
          <a:xfrm>
            <a:off x="559570" y="4933156"/>
            <a:ext cx="5832648" cy="4536504"/>
          </a:xfrm>
        </p:spPr>
        <p:txBody>
          <a:bodyPr/>
          <a:lstStyle/>
          <a:p>
            <a:pPr defTabSz="875721">
              <a:defRPr/>
            </a:pPr>
            <a:r>
              <a:rPr kumimoji="1" lang="ja-JP" altLang="en-US" sz="1200" b="0" i="0" u="none" strike="noStrike" kern="1200" dirty="0">
                <a:solidFill>
                  <a:schemeClr val="tx1"/>
                </a:solidFill>
                <a:effectLst/>
                <a:latin typeface="Arial" charset="0"/>
                <a:ea typeface="ＭＳ Ｐ明朝" pitchFamily="18" charset="-128"/>
                <a:cs typeface="+mn-cs"/>
              </a:rPr>
              <a:t>　こちらは，</a:t>
            </a:r>
            <a:r>
              <a:rPr kumimoji="1" lang="en-US" altLang="ja-JP" sz="1200" b="0" i="0" u="none" strike="noStrike" kern="1200" dirty="0">
                <a:solidFill>
                  <a:schemeClr val="tx1"/>
                </a:solidFill>
                <a:effectLst/>
                <a:latin typeface="Arial" charset="0"/>
                <a:ea typeface="ＭＳ Ｐ明朝" pitchFamily="18" charset="-128"/>
                <a:cs typeface="+mn-cs"/>
              </a:rPr>
              <a:t>Web</a:t>
            </a:r>
            <a:r>
              <a:rPr kumimoji="1" lang="ja-JP" altLang="en-US" sz="1200" b="0" i="0" u="none" strike="noStrike" kern="1200" dirty="0">
                <a:solidFill>
                  <a:schemeClr val="tx1"/>
                </a:solidFill>
                <a:effectLst/>
                <a:latin typeface="Arial" charset="0"/>
                <a:ea typeface="ＭＳ Ｐ明朝" pitchFamily="18" charset="-128"/>
                <a:cs typeface="+mn-cs"/>
              </a:rPr>
              <a:t>教材「ネット社会の歩き方」ポータルサイトです。「ネット社会の歩き方」は，無償で利用できる情報モラル教材として，学校現場で広く活用されています。子どもたちを取り巻くネット社会に対応した内容やそれに関連する課題などを，音声を伴うアニメーションで構成しています。教材コンテンツは全部で７８話あり，情報モラルの「</a:t>
            </a:r>
            <a:r>
              <a:rPr kumimoji="1" lang="en-US" altLang="ja-JP" sz="1200" b="0" i="0" u="none" strike="noStrike" kern="1200" dirty="0">
                <a:solidFill>
                  <a:schemeClr val="tx1"/>
                </a:solidFill>
                <a:effectLst/>
                <a:latin typeface="Arial" charset="0"/>
                <a:ea typeface="ＭＳ Ｐ明朝" pitchFamily="18" charset="-128"/>
                <a:cs typeface="+mn-cs"/>
              </a:rPr>
              <a:t>2</a:t>
            </a:r>
            <a:r>
              <a:rPr kumimoji="1" lang="ja-JP" altLang="en-US" sz="1200" b="0" i="0" u="none" strike="noStrike" kern="1200" dirty="0">
                <a:solidFill>
                  <a:schemeClr val="tx1"/>
                </a:solidFill>
                <a:effectLst/>
                <a:latin typeface="Arial" charset="0"/>
                <a:ea typeface="ＭＳ Ｐ明朝" pitchFamily="18" charset="-128"/>
                <a:cs typeface="+mn-cs"/>
              </a:rPr>
              <a:t>領域５分野」をカバーしています。また，動画教材以外に，イラスト教材，シュミレーション教材，冊子教材等も提供しています</a:t>
            </a:r>
            <a:r>
              <a:rPr lang="ja-JP" altLang="en-US" dirty="0"/>
              <a:t> </a:t>
            </a:r>
            <a:endParaRPr lang="ja-JP" altLang="en-US" dirty="0">
              <a:latin typeface="ＭＳ Ｐ明朝" pitchFamily="18" charset="-128"/>
            </a:endParaRPr>
          </a:p>
        </p:txBody>
      </p:sp>
    </p:spTree>
    <p:extLst>
      <p:ext uri="{BB962C8B-B14F-4D97-AF65-F5344CB8AC3E}">
        <p14:creationId xmlns:p14="http://schemas.microsoft.com/office/powerpoint/2010/main" val="357658602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560388" y="428625"/>
            <a:ext cx="5813425" cy="4360863"/>
          </a:xfrm>
        </p:spPr>
      </p:sp>
      <p:sp>
        <p:nvSpPr>
          <p:cNvPr id="3" name="ノート プレースホルダ 2"/>
          <p:cNvSpPr>
            <a:spLocks noGrp="1"/>
          </p:cNvSpPr>
          <p:nvPr>
            <p:ph type="body" idx="1"/>
          </p:nvPr>
        </p:nvSpPr>
        <p:spPr>
          <a:xfrm>
            <a:off x="559570" y="4933157"/>
            <a:ext cx="5832648" cy="4536505"/>
          </a:xfrm>
        </p:spPr>
        <p:txBody>
          <a:bodyPr>
            <a:normAutofit/>
          </a:bodyPr>
          <a:lstStyle/>
          <a:p>
            <a:r>
              <a:rPr kumimoji="1" lang="ja-JP" altLang="en-US" sz="1200" b="0" i="0" u="none" strike="noStrike" kern="1200" dirty="0">
                <a:solidFill>
                  <a:schemeClr val="tx1"/>
                </a:solidFill>
                <a:effectLst/>
                <a:latin typeface="Arial" charset="0"/>
                <a:ea typeface="ＭＳ Ｐ明朝" pitchFamily="18" charset="-128"/>
                <a:cs typeface="+mn-cs"/>
              </a:rPr>
              <a:t>　「ネット社会の歩き方」は，</a:t>
            </a:r>
            <a:r>
              <a:rPr kumimoji="1" lang="en-US" altLang="ja-JP" sz="1200" b="0" i="0" u="none" strike="noStrike" kern="1200" dirty="0">
                <a:solidFill>
                  <a:schemeClr val="tx1"/>
                </a:solidFill>
                <a:effectLst/>
                <a:latin typeface="Arial" charset="0"/>
                <a:ea typeface="ＭＳ Ｐ明朝" pitchFamily="18" charset="-128"/>
                <a:cs typeface="+mn-cs"/>
              </a:rPr>
              <a:t>2000</a:t>
            </a:r>
            <a:r>
              <a:rPr kumimoji="1" lang="ja-JP" altLang="en-US" sz="1200" b="0" i="0" u="none" strike="noStrike" kern="1200" dirty="0">
                <a:solidFill>
                  <a:schemeClr val="tx1"/>
                </a:solidFill>
                <a:effectLst/>
                <a:latin typeface="Arial" charset="0"/>
                <a:ea typeface="ＭＳ Ｐ明朝" pitchFamily="18" charset="-128"/>
                <a:cs typeface="+mn-cs"/>
              </a:rPr>
              <a:t>年から改訂を加えながら開発が続けられ，デジタルコンテンツとしては，アニメーションまたは動画による</a:t>
            </a:r>
            <a:r>
              <a:rPr kumimoji="1" lang="en-US" altLang="ja-JP" sz="1200" b="0" i="0" u="none" strike="noStrike" kern="1200" dirty="0">
                <a:solidFill>
                  <a:schemeClr val="tx1"/>
                </a:solidFill>
                <a:effectLst/>
                <a:latin typeface="Arial" charset="0"/>
                <a:ea typeface="ＭＳ Ｐ明朝" pitchFamily="18" charset="-128"/>
                <a:cs typeface="+mn-cs"/>
              </a:rPr>
              <a:t>Web</a:t>
            </a:r>
            <a:r>
              <a:rPr kumimoji="1" lang="ja-JP" altLang="en-US" sz="1200" b="0" i="0" u="none" strike="noStrike" kern="1200" dirty="0">
                <a:solidFill>
                  <a:schemeClr val="tx1"/>
                </a:solidFill>
                <a:effectLst/>
                <a:latin typeface="Arial" charset="0"/>
                <a:ea typeface="ＭＳ Ｐ明朝" pitchFamily="18" charset="-128"/>
                <a:cs typeface="+mn-cs"/>
              </a:rPr>
              <a:t>教材，情報モラル教材を自作するための素材を提供するペープサート教材が配布されています。</a:t>
            </a:r>
            <a:br>
              <a:rPr kumimoji="1" lang="ja-JP" altLang="en-US" sz="1200" b="0" i="0" u="none" strike="noStrike" kern="1200" dirty="0">
                <a:solidFill>
                  <a:schemeClr val="tx1"/>
                </a:solidFill>
                <a:effectLst/>
                <a:latin typeface="Arial" charset="0"/>
                <a:ea typeface="ＭＳ Ｐ明朝" pitchFamily="18" charset="-128"/>
                <a:cs typeface="+mn-cs"/>
              </a:rPr>
            </a:br>
            <a:r>
              <a:rPr kumimoji="1" lang="en-US" altLang="ja-JP" sz="1200" b="0" i="0" u="none" strike="noStrike" kern="1200" dirty="0">
                <a:solidFill>
                  <a:schemeClr val="tx1"/>
                </a:solidFill>
                <a:effectLst/>
                <a:latin typeface="Arial" charset="0"/>
                <a:ea typeface="ＭＳ Ｐ明朝" pitchFamily="18" charset="-128"/>
                <a:cs typeface="+mn-cs"/>
              </a:rPr>
              <a:t>Web</a:t>
            </a:r>
            <a:r>
              <a:rPr kumimoji="1" lang="ja-JP" altLang="en-US" sz="1200" b="0" i="0" u="none" strike="noStrike" kern="1200" dirty="0">
                <a:solidFill>
                  <a:schemeClr val="tx1"/>
                </a:solidFill>
                <a:effectLst/>
                <a:latin typeface="Arial" charset="0"/>
                <a:ea typeface="ＭＳ Ｐ明朝" pitchFamily="18" charset="-128"/>
                <a:cs typeface="+mn-cs"/>
              </a:rPr>
              <a:t>教材「ネット社会の歩き方（コントローラー付き）一式ダウンロード（</a:t>
            </a:r>
            <a:r>
              <a:rPr kumimoji="1" lang="en-US" altLang="ja-JP" sz="1200" b="0" i="0" u="none" strike="noStrike" kern="1200" dirty="0">
                <a:solidFill>
                  <a:schemeClr val="tx1"/>
                </a:solidFill>
                <a:effectLst/>
                <a:latin typeface="Arial" charset="0"/>
                <a:ea typeface="ＭＳ Ｐ明朝" pitchFamily="18" charset="-128"/>
                <a:cs typeface="+mn-cs"/>
              </a:rPr>
              <a:t>HTML5</a:t>
            </a:r>
            <a:r>
              <a:rPr kumimoji="1" lang="ja-JP" altLang="en-US" sz="1200" b="0" i="0" u="none" strike="noStrike" kern="1200" dirty="0">
                <a:solidFill>
                  <a:schemeClr val="tx1"/>
                </a:solidFill>
                <a:effectLst/>
                <a:latin typeface="Arial" charset="0"/>
                <a:ea typeface="ＭＳ Ｐ明朝" pitchFamily="18" charset="-128"/>
                <a:cs typeface="+mn-cs"/>
              </a:rPr>
              <a:t>形式）」</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en-US" altLang="ja-JP" sz="1200" b="0" i="0" u="none" strike="noStrike" kern="1200" dirty="0">
                <a:solidFill>
                  <a:schemeClr val="tx1"/>
                </a:solidFill>
                <a:effectLst/>
                <a:latin typeface="Arial" charset="0"/>
                <a:ea typeface="ＭＳ Ｐ明朝" pitchFamily="18" charset="-128"/>
                <a:cs typeface="+mn-cs"/>
              </a:rPr>
              <a:t>http://www2.japet.or.jp/net-walk/anime/file/anime.zip</a:t>
            </a:r>
          </a:p>
          <a:p>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スマートフォン用</a:t>
            </a:r>
            <a:r>
              <a:rPr kumimoji="1" lang="en-US" altLang="ja-JP" sz="1200" b="0" i="0" u="none" strike="noStrike" kern="1200" dirty="0">
                <a:solidFill>
                  <a:schemeClr val="tx1"/>
                </a:solidFill>
                <a:effectLst/>
                <a:latin typeface="Arial" charset="0"/>
                <a:ea typeface="ＭＳ Ｐ明朝" pitchFamily="18" charset="-128"/>
                <a:cs typeface="+mn-cs"/>
              </a:rPr>
              <a:t>MP</a:t>
            </a:r>
            <a:r>
              <a:rPr kumimoji="1" lang="ja-JP" altLang="en-US" sz="1200" b="0" i="0" u="none" strike="noStrike" kern="1200" dirty="0">
                <a:solidFill>
                  <a:schemeClr val="tx1"/>
                </a:solidFill>
                <a:effectLst/>
                <a:latin typeface="Arial" charset="0"/>
                <a:ea typeface="ＭＳ Ｐ明朝" pitchFamily="18" charset="-128"/>
                <a:cs typeface="+mn-cs"/>
              </a:rPr>
              <a:t>４（動画）についても下記より提供しています。</a:t>
            </a:r>
            <a:br>
              <a:rPr kumimoji="1" lang="ja-JP" altLang="en-US" sz="1200" b="0" i="0" u="none" strike="noStrike" kern="1200" dirty="0">
                <a:solidFill>
                  <a:schemeClr val="tx1"/>
                </a:solidFill>
                <a:effectLst/>
                <a:latin typeface="Arial" charset="0"/>
                <a:ea typeface="ＭＳ Ｐ明朝" pitchFamily="18" charset="-128"/>
                <a:cs typeface="+mn-cs"/>
              </a:rPr>
            </a:br>
            <a:r>
              <a:rPr kumimoji="1" lang="en-US" altLang="ja-JP" sz="1200" b="0" i="0" u="none" strike="noStrike" kern="1200" dirty="0">
                <a:solidFill>
                  <a:schemeClr val="tx1"/>
                </a:solidFill>
                <a:effectLst/>
                <a:latin typeface="Arial" charset="0"/>
                <a:ea typeface="ＭＳ Ｐ明朝" pitchFamily="18" charset="-128"/>
                <a:cs typeface="+mn-cs"/>
              </a:rPr>
              <a:t>http://www2.japet.or.jp/net-walk/anime/file/movie.zip</a:t>
            </a:r>
            <a:br>
              <a:rPr kumimoji="1" lang="en-US" altLang="ja-JP" sz="1200" b="0" i="0" u="none" strike="noStrike" kern="1200" dirty="0">
                <a:solidFill>
                  <a:schemeClr val="tx1"/>
                </a:solidFill>
                <a:effectLst/>
                <a:latin typeface="Arial" charset="0"/>
                <a:ea typeface="ＭＳ Ｐ明朝" pitchFamily="18" charset="-128"/>
                <a:cs typeface="+mn-cs"/>
              </a:rPr>
            </a:br>
            <a:endParaRPr kumimoji="1" lang="en-US" altLang="ja-JP" dirty="0"/>
          </a:p>
        </p:txBody>
      </p:sp>
    </p:spTree>
    <p:extLst>
      <p:ext uri="{BB962C8B-B14F-4D97-AF65-F5344CB8AC3E}">
        <p14:creationId xmlns:p14="http://schemas.microsoft.com/office/powerpoint/2010/main" val="1544486147"/>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DA1638-748D-43A1-97E1-B8E851719D7D}"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94</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9531406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DA1638-748D-43A1-97E1-B8E851719D7D}"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95</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87291207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560388" y="428625"/>
            <a:ext cx="5813425" cy="4360863"/>
          </a:xfrm>
        </p:spPr>
      </p:sp>
      <p:sp>
        <p:nvSpPr>
          <p:cNvPr id="3" name="ノート プレースホルダ 2"/>
          <p:cNvSpPr>
            <a:spLocks noGrp="1"/>
          </p:cNvSpPr>
          <p:nvPr>
            <p:ph type="body" idx="1"/>
          </p:nvPr>
        </p:nvSpPr>
        <p:spPr>
          <a:xfrm>
            <a:off x="559570" y="4933157"/>
            <a:ext cx="5832648" cy="4536505"/>
          </a:xfrm>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また「ネット社会の歩き方」では，コンピュータやプロジェクターがない環境でも学習を展開できるように紙媒体（アナログ教材）用の</a:t>
            </a:r>
            <a:r>
              <a:rPr kumimoji="1" lang="en-US" altLang="ja-JP" sz="1200" b="0" i="0" u="none" strike="noStrike" kern="1200" dirty="0">
                <a:solidFill>
                  <a:schemeClr val="tx1"/>
                </a:solidFill>
                <a:effectLst/>
                <a:latin typeface="Arial" charset="0"/>
                <a:ea typeface="ＭＳ Ｐ明朝" pitchFamily="18" charset="-128"/>
                <a:cs typeface="+mn-cs"/>
              </a:rPr>
              <a:t>pdf</a:t>
            </a:r>
            <a:r>
              <a:rPr kumimoji="1" lang="ja-JP" altLang="en-US" sz="1200" b="0" i="0" u="none" strike="noStrike" kern="1200" dirty="0">
                <a:solidFill>
                  <a:schemeClr val="tx1"/>
                </a:solidFill>
                <a:effectLst/>
                <a:latin typeface="Arial" charset="0"/>
                <a:ea typeface="ＭＳ Ｐ明朝" pitchFamily="18" charset="-128"/>
                <a:cs typeface="+mn-cs"/>
              </a:rPr>
              <a:t>も用意しています。児童生徒や保護者に配布できる様々な冊子・カード型教材や保護者向けネットモラル教材の「ネットモラル・コミック」です。学校便りや，学年通信，</a:t>
            </a:r>
            <a:r>
              <a:rPr kumimoji="1" lang="en-US" altLang="ja-JP" sz="1200" b="0" i="0" u="none" strike="noStrike" kern="1200" dirty="0">
                <a:solidFill>
                  <a:schemeClr val="tx1"/>
                </a:solidFill>
                <a:effectLst/>
                <a:latin typeface="Arial" charset="0"/>
                <a:ea typeface="ＭＳ Ｐ明朝" pitchFamily="18" charset="-128"/>
                <a:cs typeface="+mn-cs"/>
              </a:rPr>
              <a:t>PTA</a:t>
            </a:r>
            <a:r>
              <a:rPr kumimoji="1" lang="ja-JP" altLang="en-US" sz="1200" b="0" i="0" u="none" strike="noStrike" kern="1200" dirty="0">
                <a:solidFill>
                  <a:schemeClr val="tx1"/>
                </a:solidFill>
                <a:effectLst/>
                <a:latin typeface="Arial" charset="0"/>
                <a:ea typeface="ＭＳ Ｐ明朝" pitchFamily="18" charset="-128"/>
                <a:cs typeface="+mn-cs"/>
              </a:rPr>
              <a:t>の広報活動などにも広くご利用いただけます。</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中学校，高校生向けのスマートフォンなどの緊急課題に対応したテキスト教材</a:t>
            </a:r>
            <a:br>
              <a:rPr kumimoji="1" lang="ja-JP" altLang="en-US" sz="1200" b="0" i="0" u="none" strike="noStrike" kern="1200" dirty="0">
                <a:solidFill>
                  <a:schemeClr val="tx1"/>
                </a:solidFill>
                <a:effectLst/>
                <a:latin typeface="Arial" charset="0"/>
                <a:ea typeface="ＭＳ Ｐ明朝" pitchFamily="18" charset="-128"/>
                <a:cs typeface="+mn-cs"/>
              </a:rPr>
            </a:br>
            <a:r>
              <a:rPr kumimoji="1" lang="en-US" altLang="ja-JP" sz="1200" b="0" i="0" u="none" strike="noStrike" kern="1200" dirty="0">
                <a:solidFill>
                  <a:schemeClr val="tx1"/>
                </a:solidFill>
                <a:effectLst/>
                <a:latin typeface="Arial" charset="0"/>
                <a:ea typeface="ＭＳ Ｐ明朝" pitchFamily="18" charset="-128"/>
                <a:cs typeface="+mn-cs"/>
              </a:rPr>
              <a:t>http://www2.japet.or.jp/net-walk/pdf/juniornet-walk.pdf</a:t>
            </a:r>
            <a:br>
              <a:rPr kumimoji="1" lang="en-US" altLang="ja-JP"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新たに幼児教育，小学校，中学校，高等学校の児童・生徒向けとその保護者向のナビカード型テキスト</a:t>
            </a:r>
            <a:br>
              <a:rPr kumimoji="1" lang="ja-JP" altLang="en-US" sz="1200" b="0" i="0" u="none" strike="noStrike" kern="1200" dirty="0">
                <a:solidFill>
                  <a:schemeClr val="tx1"/>
                </a:solidFill>
                <a:effectLst/>
                <a:latin typeface="Arial" charset="0"/>
                <a:ea typeface="ＭＳ Ｐ明朝" pitchFamily="18" charset="-128"/>
                <a:cs typeface="+mn-cs"/>
              </a:rPr>
            </a:br>
            <a:r>
              <a:rPr kumimoji="1" lang="en-US" altLang="ja-JP" sz="1200" b="0" i="0" u="none" strike="noStrike" kern="1200" dirty="0">
                <a:solidFill>
                  <a:schemeClr val="tx1"/>
                </a:solidFill>
                <a:effectLst/>
                <a:latin typeface="Arial" charset="0"/>
                <a:ea typeface="ＭＳ Ｐ明朝" pitchFamily="18" charset="-128"/>
                <a:cs typeface="+mn-cs"/>
              </a:rPr>
              <a:t>http://www2.japet.or.jp/net-walk/pdf/newhandbook201706.pdf</a:t>
            </a:r>
            <a:br>
              <a:rPr kumimoji="1" lang="en-US" altLang="ja-JP"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保護者向けネットモラル教材「ネットモラル・コミック」</a:t>
            </a:r>
            <a:br>
              <a:rPr kumimoji="1" lang="ja-JP" altLang="en-US" sz="1200" b="0" i="0" u="none" strike="noStrike" kern="1200" dirty="0">
                <a:solidFill>
                  <a:schemeClr val="tx1"/>
                </a:solidFill>
                <a:effectLst/>
                <a:latin typeface="Arial" charset="0"/>
                <a:ea typeface="ＭＳ Ｐ明朝" pitchFamily="18" charset="-128"/>
                <a:cs typeface="+mn-cs"/>
              </a:rPr>
            </a:br>
            <a:r>
              <a:rPr kumimoji="1" lang="en-US" altLang="ja-JP" sz="1200" b="0" i="0" u="none" strike="noStrike" kern="1200" dirty="0">
                <a:solidFill>
                  <a:schemeClr val="tx1"/>
                </a:solidFill>
                <a:effectLst/>
                <a:latin typeface="Arial" charset="0"/>
                <a:ea typeface="ＭＳ Ｐ明朝" pitchFamily="18" charset="-128"/>
                <a:cs typeface="+mn-cs"/>
              </a:rPr>
              <a:t>http://www2.japet.or.jp/net-walk/</a:t>
            </a:r>
            <a:r>
              <a:rPr lang="en-US" altLang="ja-JP" dirty="0"/>
              <a:t> </a:t>
            </a:r>
            <a:endParaRPr kumimoji="1" lang="en-US" altLang="ja-JP" dirty="0"/>
          </a:p>
        </p:txBody>
      </p:sp>
    </p:spTree>
    <p:extLst>
      <p:ext uri="{BB962C8B-B14F-4D97-AF65-F5344CB8AC3E}">
        <p14:creationId xmlns:p14="http://schemas.microsoft.com/office/powerpoint/2010/main" val="2210109017"/>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560388" y="428625"/>
            <a:ext cx="5813425" cy="4360863"/>
          </a:xfrm>
        </p:spPr>
      </p:sp>
      <p:sp>
        <p:nvSpPr>
          <p:cNvPr id="3" name="ノート プレースホルダ 2"/>
          <p:cNvSpPr>
            <a:spLocks noGrp="1"/>
          </p:cNvSpPr>
          <p:nvPr>
            <p:ph type="body" idx="1"/>
          </p:nvPr>
        </p:nvSpPr>
        <p:spPr>
          <a:xfrm>
            <a:off x="559570" y="4933157"/>
            <a:ext cx="5832648" cy="4536505"/>
          </a:xfrm>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同じく紙媒体（アナログ教材）用の</a:t>
            </a:r>
            <a:r>
              <a:rPr kumimoji="1" lang="en-US" altLang="ja-JP" sz="1200" b="0" i="0" u="none" strike="noStrike" kern="1200" dirty="0">
                <a:solidFill>
                  <a:schemeClr val="tx1"/>
                </a:solidFill>
                <a:effectLst/>
                <a:latin typeface="Arial" charset="0"/>
                <a:ea typeface="ＭＳ Ｐ明朝" pitchFamily="18" charset="-128"/>
                <a:cs typeface="+mn-cs"/>
              </a:rPr>
              <a:t>PDF</a:t>
            </a:r>
            <a:r>
              <a:rPr kumimoji="1" lang="ja-JP" altLang="en-US" sz="1200" b="0" i="0" u="none" strike="noStrike" kern="1200" dirty="0">
                <a:solidFill>
                  <a:schemeClr val="tx1"/>
                </a:solidFill>
                <a:effectLst/>
                <a:latin typeface="Arial" charset="0"/>
                <a:ea typeface="ＭＳ Ｐ明朝" pitchFamily="18" charset="-128"/>
                <a:cs typeface="+mn-cs"/>
              </a:rPr>
              <a:t>として，図鑑形式の教材も用意しています。児童生徒だけでなく保護者や教員も「見て学べる」ように豊富なイラストと写真を用いて，情報の科学的な理解が得られるように構成しています。</a:t>
            </a:r>
            <a:endParaRPr kumimoji="1" lang="en-US" altLang="ja-JP" sz="1200" b="0" i="0" u="none" strike="noStrike" kern="1200" dirty="0">
              <a:solidFill>
                <a:schemeClr val="tx1"/>
              </a:solidFill>
              <a:effectLst/>
              <a:latin typeface="Arial" charset="0"/>
              <a:ea typeface="ＭＳ Ｐ明朝" pitchFamily="18"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教材の多くが事件や事象などのエピソードに対して考えさせ対応を学習するようになっていますが，この情報図鑑はネット社会を構成する機器の仕組みや特性だけでなく，心理学的傾向も含めて解説することで，よりよい社会の実現のために情報やＩＣＴを活用する時に，その背景にあるものを理解し正しく判断できるように作られています。</a:t>
            </a:r>
            <a:endParaRPr kumimoji="1" lang="en-US" altLang="ja-JP" sz="1200" b="0" i="0" u="none" strike="noStrike" kern="1200" dirty="0">
              <a:solidFill>
                <a:schemeClr val="tx1"/>
              </a:solidFill>
              <a:effectLst/>
              <a:latin typeface="Arial" charset="0"/>
              <a:ea typeface="ＭＳ Ｐ明朝" pitchFamily="18" charset="-128"/>
              <a:cs typeface="+mn-cs"/>
            </a:endParaRPr>
          </a:p>
        </p:txBody>
      </p:sp>
    </p:spTree>
    <p:extLst>
      <p:ext uri="{BB962C8B-B14F-4D97-AF65-F5344CB8AC3E}">
        <p14:creationId xmlns:p14="http://schemas.microsoft.com/office/powerpoint/2010/main" val="2210109017"/>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560388" y="428625"/>
            <a:ext cx="5813425" cy="4360863"/>
          </a:xfrm>
        </p:spPr>
      </p:sp>
      <p:sp>
        <p:nvSpPr>
          <p:cNvPr id="3" name="ノート プレースホルダ 2"/>
          <p:cNvSpPr>
            <a:spLocks noGrp="1"/>
          </p:cNvSpPr>
          <p:nvPr>
            <p:ph type="body" idx="1"/>
          </p:nvPr>
        </p:nvSpPr>
        <p:spPr>
          <a:xfrm>
            <a:off x="559570" y="4933157"/>
            <a:ext cx="5832648" cy="4536505"/>
          </a:xfrm>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sz="1200" b="0" i="0" u="none" strike="noStrike" kern="1200">
                <a:solidFill>
                  <a:schemeClr val="tx1"/>
                </a:solidFill>
                <a:effectLst/>
                <a:latin typeface="Arial" charset="0"/>
                <a:ea typeface="ＭＳ Ｐ明朝" pitchFamily="18" charset="-128"/>
                <a:cs typeface="+mn-cs"/>
              </a:rPr>
              <a:t>低中学年用の図鑑形式の教材も用意しています。低中学年の児童だけではなく，学校や家庭での活用も想定しています。イラストを中心として，わかりやすく情報の科学的な理解が得られるように構成しています。子どもたちが自分自身で読み進めることはもちろん，大人と一緒に読む時のポイントも掲載しています。実際に起こった</a:t>
            </a:r>
            <a:r>
              <a:rPr kumimoji="1" lang="en-US" altLang="ja-JP" sz="1200" b="0" i="0" u="none" strike="noStrike" kern="1200" dirty="0">
                <a:solidFill>
                  <a:schemeClr val="tx1"/>
                </a:solidFill>
                <a:effectLst/>
                <a:latin typeface="Arial" charset="0"/>
                <a:ea typeface="ＭＳ Ｐ明朝" pitchFamily="18" charset="-128"/>
                <a:cs typeface="+mn-cs"/>
              </a:rPr>
              <a:t>SNS</a:t>
            </a:r>
            <a:r>
              <a:rPr kumimoji="1" lang="ja-JP" altLang="en-US" sz="1200" b="0" i="0" u="none" strike="noStrike" kern="1200">
                <a:solidFill>
                  <a:schemeClr val="tx1"/>
                </a:solidFill>
                <a:effectLst/>
                <a:latin typeface="Arial" charset="0"/>
                <a:ea typeface="ＭＳ Ｐ明朝" pitchFamily="18" charset="-128"/>
                <a:cs typeface="+mn-cs"/>
              </a:rPr>
              <a:t>上での写真投稿やデマなどの事例も紹介し，トラブルに直面したときに自ら考える，大人と話してみるというページもあります。「情報」とは何か，「ネット社会の仕組み」とは何かについて，学ぶことができる１冊です。</a:t>
            </a:r>
            <a:br>
              <a:rPr kumimoji="1" lang="ja-JP" altLang="en-US" sz="1200" b="0" i="0" u="none" strike="noStrike" kern="1200">
                <a:solidFill>
                  <a:schemeClr val="tx1"/>
                </a:solidFill>
                <a:effectLst/>
                <a:latin typeface="Arial" charset="0"/>
                <a:ea typeface="ＭＳ Ｐ明朝" pitchFamily="18" charset="-128"/>
                <a:cs typeface="+mn-cs"/>
              </a:rPr>
            </a:br>
            <a:r>
              <a:rPr kumimoji="1" lang="ja-JP" altLang="en-US" sz="1200" b="0" i="0" u="none" strike="noStrike" kern="1200">
                <a:solidFill>
                  <a:schemeClr val="tx1"/>
                </a:solidFill>
                <a:effectLst/>
                <a:latin typeface="Arial" charset="0"/>
                <a:ea typeface="ＭＳ Ｐ明朝" pitchFamily="18" charset="-128"/>
                <a:cs typeface="+mn-cs"/>
              </a:rPr>
              <a:t>「じょうほうとネットしゃかいのしくみずかん」（小学校　低中学年版）</a:t>
            </a:r>
            <a:endParaRPr kumimoji="1" lang="en-US" altLang="ja-JP" sz="1200" b="0" i="0" u="none" strike="noStrike" kern="1200" dirty="0">
              <a:solidFill>
                <a:schemeClr val="tx1"/>
              </a:solidFill>
              <a:effectLst/>
              <a:latin typeface="Arial" charset="0"/>
              <a:ea typeface="ＭＳ Ｐ明朝" pitchFamily="18"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ja-JP" sz="1200" b="1">
                <a:solidFill>
                  <a:srgbClr val="4F81BD">
                    <a:lumMod val="50000"/>
                  </a:srgbClr>
                </a:solidFill>
                <a:latin typeface="ＭＳ Ｐゴシック"/>
                <a:ea typeface="ＭＳ Ｐゴシック"/>
              </a:rPr>
              <a:t>http://www2.japet.or.jp/net-walk/booklet/file/2023/PictureBook_element_low_2023_lite.pdf</a:t>
            </a:r>
            <a:endParaRPr kumimoji="1" lang="en-US" altLang="ja-JP" dirty="0"/>
          </a:p>
        </p:txBody>
      </p:sp>
    </p:spTree>
    <p:extLst>
      <p:ext uri="{BB962C8B-B14F-4D97-AF65-F5344CB8AC3E}">
        <p14:creationId xmlns:p14="http://schemas.microsoft.com/office/powerpoint/2010/main" val="3944694289"/>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「ネット社会の歩き方」では，ネットショッピングや</a:t>
            </a:r>
            <a:r>
              <a:rPr kumimoji="1" lang="en-US" altLang="ja-JP" dirty="0"/>
              <a:t>SNS</a:t>
            </a:r>
            <a:r>
              <a:rPr kumimoji="1" lang="ja-JP" altLang="en-US"/>
              <a:t>の利用体験ができるシミュレーション教材もあります。</a:t>
            </a:r>
            <a:endParaRPr kumimoji="1" lang="en-US" altLang="ja-JP" dirty="0"/>
          </a:p>
          <a:p>
            <a:r>
              <a:rPr kumimoji="1" lang="ja-JP" altLang="en-US"/>
              <a:t>本物のサイトを教材とすると，あらかじめトラブル例を作ったり，画面のキャプチャを示したりと手間がかかりますが，</a:t>
            </a:r>
            <a:endParaRPr kumimoji="1" lang="en-US" altLang="ja-JP" dirty="0"/>
          </a:p>
          <a:p>
            <a:r>
              <a:rPr kumimoji="1" lang="ja-JP" altLang="en-US"/>
              <a:t>シミュレーターではあらかじめ様々なトラブルがセットされています。</a:t>
            </a:r>
            <a:endParaRPr kumimoji="1" lang="en-US" altLang="ja-JP" dirty="0"/>
          </a:p>
          <a:p>
            <a:r>
              <a:rPr kumimoji="1" lang="ja-JP" altLang="en-US"/>
              <a:t>シミュレーターは，生徒自身が</a:t>
            </a:r>
            <a:r>
              <a:rPr kumimoji="1" lang="en-US" altLang="ja-JP" dirty="0"/>
              <a:t>GIGA</a:t>
            </a:r>
            <a:r>
              <a:rPr kumimoji="1" lang="ja-JP" altLang="en-US"/>
              <a:t>端末を使って主体的に学べるように設計されています。</a:t>
            </a:r>
            <a:endParaRPr kumimoji="1" lang="en-US" altLang="ja-JP" dirty="0"/>
          </a:p>
          <a:p>
            <a:endParaRPr kumimoji="1" lang="en-US" altLang="ja-JP" dirty="0"/>
          </a:p>
          <a:p>
            <a:r>
              <a:rPr kumimoji="1" lang="ja-JP" altLang="en-US"/>
              <a:t>ネットショッピングシミュレーターでは，信頼できるサイトかどうかの判断の仕方や利用規約・注文内容を確認することの重要性を学べます。</a:t>
            </a:r>
            <a:endParaRPr kumimoji="1" lang="en-US" altLang="ja-JP" dirty="0"/>
          </a:p>
          <a:p>
            <a:r>
              <a:rPr kumimoji="1" lang="ja-JP" altLang="en-US"/>
              <a:t>また，</a:t>
            </a:r>
            <a:r>
              <a:rPr kumimoji="1" lang="en-US" altLang="ja-JP" dirty="0"/>
              <a:t>SNS</a:t>
            </a:r>
            <a:r>
              <a:rPr kumimoji="1" lang="ja-JP" altLang="en-US"/>
              <a:t>シミュレーターでは</a:t>
            </a:r>
            <a:r>
              <a:rPr kumimoji="1" lang="en-US" altLang="ja-JP" dirty="0"/>
              <a:t>SNS</a:t>
            </a:r>
            <a:r>
              <a:rPr kumimoji="1" lang="ja-JP" altLang="en-US"/>
              <a:t>上でのトラブル体験ができます。</a:t>
            </a:r>
            <a:endParaRPr kumimoji="1" lang="en-US" altLang="ja-JP" dirty="0"/>
          </a:p>
          <a:p>
            <a:r>
              <a:rPr kumimoji="1" lang="ja-JP" altLang="en-US"/>
              <a:t>プロフィールの設定や投稿の体験もできますので，記載内容の注意点を学べます。</a:t>
            </a:r>
            <a:endParaRPr kumimoji="1" lang="en-US" altLang="ja-JP" dirty="0"/>
          </a:p>
          <a:p>
            <a:r>
              <a:rPr kumimoji="1" lang="ja-JP" altLang="en-US"/>
              <a:t>これらを通して，情報発信による他人や社会への影響の理解につながります。</a:t>
            </a:r>
            <a:endParaRPr kumimoji="1" lang="en-US" altLang="ja-JP" dirty="0"/>
          </a:p>
        </p:txBody>
      </p:sp>
    </p:spTree>
    <p:extLst>
      <p:ext uri="{BB962C8B-B14F-4D97-AF65-F5344CB8AC3E}">
        <p14:creationId xmlns:p14="http://schemas.microsoft.com/office/powerpoint/2010/main" val="9416707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4"/>
          <p:cNvSpPr>
            <a:spLocks noGrp="1" noChangeArrowheads="1"/>
          </p:cNvSpPr>
          <p:nvPr>
            <p:ph type="dt" sz="half" idx="10"/>
          </p:nvPr>
        </p:nvSpPr>
        <p:spPr>
          <a:ln/>
        </p:spPr>
        <p:txBody>
          <a:bodyPr/>
          <a:lstStyle>
            <a:lvl1pPr>
              <a:defRPr/>
            </a:lvl1pPr>
          </a:lstStyle>
          <a:p>
            <a:pPr>
              <a:defRPr/>
            </a:pPr>
            <a:fld id="{75A60790-EC86-480B-99AE-DADD90BA5D59}" type="datetime1">
              <a:rPr lang="ja-JP" altLang="en-US" smtClean="0"/>
              <a:t>2024/12/11</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EA403BBC-7C55-47DE-82E1-FA234EE4D1BF}" type="slidenum">
              <a:rPr lang="en-US" altLang="ja-JP"/>
              <a:pPr>
                <a:defRPr/>
              </a:pPr>
              <a:t>‹#›</a:t>
            </a:fld>
            <a:endParaRPr lang="en-US" altLang="ja-JP"/>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F6DA4C73-CDD5-4BEB-82EF-656C91DC7420}" type="datetime1">
              <a:rPr lang="ja-JP" altLang="en-US" smtClean="0"/>
              <a:t>2024/12/11</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8C836107-BF68-4A6D-A845-2841079C0AEE}" type="slidenum">
              <a:rPr lang="en-US" altLang="ja-JP"/>
              <a:pPr>
                <a:defRPr/>
              </a:pPr>
              <a:t>‹#›</a:t>
            </a:fld>
            <a:endParaRPr lang="en-US" altLang="ja-JP"/>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8D1AD79F-A954-4692-902A-7659A3511076}" type="datetime1">
              <a:rPr lang="ja-JP" altLang="en-US" smtClean="0"/>
              <a:t>2024/12/11</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C78A94B1-AD0F-4BC1-856C-388D6896B24E}" type="slidenum">
              <a:rPr lang="en-US" altLang="ja-JP"/>
              <a:pPr>
                <a:defRPr/>
              </a:pPr>
              <a:t>‹#›</a:t>
            </a:fld>
            <a:endParaRPr lang="en-US" altLang="ja-JP"/>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a:t>マスタ タイトルの書式設定</a:t>
            </a:r>
          </a:p>
        </p:txBody>
      </p:sp>
      <p:sp>
        <p:nvSpPr>
          <p:cNvPr id="3" name="表プレースホルダ 2"/>
          <p:cNvSpPr>
            <a:spLocks noGrp="1"/>
          </p:cNvSpPr>
          <p:nvPr>
            <p:ph type="tbl" idx="1"/>
          </p:nvPr>
        </p:nvSpPr>
        <p:spPr>
          <a:xfrm>
            <a:off x="457200" y="1600200"/>
            <a:ext cx="8229600" cy="4525963"/>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fld id="{702174F8-5D63-4535-848F-19A46ABE4C6C}" type="datetime1">
              <a:rPr lang="ja-JP" altLang="en-US" smtClean="0"/>
              <a:t>2024/12/11</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60ACCB97-C528-4A18-A84C-D04583DEF13A}" type="slidenum">
              <a:rPr lang="en-US" altLang="ja-JP"/>
              <a:pPr>
                <a:defRPr/>
              </a:pPr>
              <a:t>‹#›</a:t>
            </a:fld>
            <a:endParaRPr lang="en-US" altLang="ja-JP"/>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タイトルとグラフ">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a:t>マスタ タイトルの書式設定</a:t>
            </a:r>
          </a:p>
        </p:txBody>
      </p:sp>
      <p:sp>
        <p:nvSpPr>
          <p:cNvPr id="3" name="グラフ プレースホルダ 2"/>
          <p:cNvSpPr>
            <a:spLocks noGrp="1"/>
          </p:cNvSpPr>
          <p:nvPr>
            <p:ph type="chart" idx="1"/>
          </p:nvPr>
        </p:nvSpPr>
        <p:spPr>
          <a:xfrm>
            <a:off x="457200" y="1600200"/>
            <a:ext cx="8229600" cy="4525963"/>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fld id="{7BC3360E-61EF-45A0-A014-D8018E1B1F9E}" type="datetime1">
              <a:rPr lang="ja-JP" altLang="en-US" smtClean="0"/>
              <a:t>2024/12/11</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410D1554-5B3E-4CB5-9149-C3CF147475E6}" type="slidenum">
              <a:rPr lang="en-US" altLang="ja-JP"/>
              <a:pPr>
                <a:defRPr/>
              </a:pPr>
              <a:t>‹#›</a:t>
            </a:fld>
            <a:endParaRPr lang="en-US" altLang="ja-JP"/>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4"/>
          <p:cNvSpPr>
            <a:spLocks noGrp="1" noChangeArrowheads="1"/>
          </p:cNvSpPr>
          <p:nvPr>
            <p:ph type="dt" sz="half" idx="10"/>
          </p:nvPr>
        </p:nvSpPr>
        <p:spPr>
          <a:ln/>
        </p:spPr>
        <p:txBody>
          <a:bodyPr/>
          <a:lstStyle>
            <a:lvl1pPr>
              <a:defRPr/>
            </a:lvl1pPr>
          </a:lstStyle>
          <a:p>
            <a:pPr>
              <a:defRPr/>
            </a:pPr>
            <a:fld id="{88D3D530-94A7-40EE-88BE-6D973186EE5F}" type="datetime1">
              <a:rPr lang="ja-JP" altLang="en-US" smtClean="0"/>
              <a:t>2024/12/11</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EA403BBC-7C55-47DE-82E1-FA234EE4D1BF}" type="slidenum">
              <a:rPr lang="en-US" altLang="ja-JP"/>
              <a:pPr>
                <a:defRPr/>
              </a:pPr>
              <a:t>‹#›</a:t>
            </a:fld>
            <a:endParaRPr lang="en-US" altLang="ja-JP"/>
          </a:p>
        </p:txBody>
      </p:sp>
    </p:spTree>
    <p:extLst>
      <p:ext uri="{BB962C8B-B14F-4D97-AF65-F5344CB8AC3E}">
        <p14:creationId xmlns:p14="http://schemas.microsoft.com/office/powerpoint/2010/main" val="1751455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AAA75B20-6102-4BC3-B1C1-678F0F2FB63C}" type="datetime1">
              <a:rPr lang="ja-JP" altLang="en-US" smtClean="0"/>
              <a:t>2024/12/11</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9EFBE1BC-F681-4D7D-BBE1-B691C8D9877E}" type="slidenum">
              <a:rPr lang="en-US" altLang="ja-JP"/>
              <a:pPr>
                <a:defRPr/>
              </a:pPr>
              <a:t>‹#›</a:t>
            </a:fld>
            <a:endParaRPr lang="en-US" altLang="ja-JP"/>
          </a:p>
        </p:txBody>
      </p:sp>
    </p:spTree>
    <p:extLst>
      <p:ext uri="{BB962C8B-B14F-4D97-AF65-F5344CB8AC3E}">
        <p14:creationId xmlns:p14="http://schemas.microsoft.com/office/powerpoint/2010/main" val="35712058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fld id="{04DFE2D1-FE4A-4CF5-8269-105FCF37893A}" type="datetime1">
              <a:rPr lang="ja-JP" altLang="en-US" smtClean="0"/>
              <a:t>2024/12/11</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99AE61BF-9D4B-464D-A2F3-C3464D6733A4}" type="slidenum">
              <a:rPr lang="en-US" altLang="ja-JP"/>
              <a:pPr>
                <a:defRPr/>
              </a:pPr>
              <a:t>‹#›</a:t>
            </a:fld>
            <a:endParaRPr lang="en-US" altLang="ja-JP"/>
          </a:p>
        </p:txBody>
      </p:sp>
    </p:spTree>
    <p:extLst>
      <p:ext uri="{BB962C8B-B14F-4D97-AF65-F5344CB8AC3E}">
        <p14:creationId xmlns:p14="http://schemas.microsoft.com/office/powerpoint/2010/main" val="5198316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fld id="{949D03C3-D1C8-48E7-AD5F-EB761D28427A}" type="datetime1">
              <a:rPr lang="ja-JP" altLang="en-US" smtClean="0"/>
              <a:t>2024/12/11</a:t>
            </a:fld>
            <a:endParaRPr lang="en-US" altLang="ja-JP"/>
          </a:p>
        </p:txBody>
      </p:sp>
      <p:sp>
        <p:nvSpPr>
          <p:cNvPr id="6" name="Rectangle 5"/>
          <p:cNvSpPr>
            <a:spLocks noGrp="1" noChangeArrowheads="1"/>
          </p:cNvSpPr>
          <p:nvPr>
            <p:ph type="ftr" sz="quarter" idx="11"/>
          </p:nvPr>
        </p:nvSpPr>
        <p:spPr>
          <a:ln/>
        </p:spPr>
        <p:txBody>
          <a:bodyPr/>
          <a:lstStyle>
            <a:lvl1pPr>
              <a:defRPr/>
            </a:lvl1pPr>
          </a:lstStyle>
          <a:p>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A09F0961-E563-468B-B9E7-9AC6D0862FAD}" type="slidenum">
              <a:rPr lang="en-US" altLang="ja-JP"/>
              <a:pPr>
                <a:defRPr/>
              </a:pPr>
              <a:t>‹#›</a:t>
            </a:fld>
            <a:endParaRPr lang="en-US" altLang="ja-JP"/>
          </a:p>
        </p:txBody>
      </p:sp>
    </p:spTree>
    <p:extLst>
      <p:ext uri="{BB962C8B-B14F-4D97-AF65-F5344CB8AC3E}">
        <p14:creationId xmlns:p14="http://schemas.microsoft.com/office/powerpoint/2010/main" val="11292406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fld id="{9113ED5D-17D8-446B-83DF-D8D1080EBE0C}" type="datetime1">
              <a:rPr lang="ja-JP" altLang="en-US" smtClean="0"/>
              <a:t>2024/12/11</a:t>
            </a:fld>
            <a:endParaRPr lang="en-US" altLang="ja-JP"/>
          </a:p>
        </p:txBody>
      </p:sp>
      <p:sp>
        <p:nvSpPr>
          <p:cNvPr id="8" name="Rectangle 5"/>
          <p:cNvSpPr>
            <a:spLocks noGrp="1" noChangeArrowheads="1"/>
          </p:cNvSpPr>
          <p:nvPr>
            <p:ph type="ftr" sz="quarter" idx="11"/>
          </p:nvPr>
        </p:nvSpPr>
        <p:spPr>
          <a:ln/>
        </p:spPr>
        <p:txBody>
          <a:bodyPr/>
          <a:lstStyle>
            <a:lvl1pPr>
              <a:defRPr/>
            </a:lvl1pPr>
          </a:lstStyle>
          <a:p>
            <a:endParaRPr lang="en-US" altLang="ja-JP"/>
          </a:p>
        </p:txBody>
      </p:sp>
      <p:sp>
        <p:nvSpPr>
          <p:cNvPr id="9" name="Rectangle 6"/>
          <p:cNvSpPr>
            <a:spLocks noGrp="1" noChangeArrowheads="1"/>
          </p:cNvSpPr>
          <p:nvPr>
            <p:ph type="sldNum" sz="quarter" idx="12"/>
          </p:nvPr>
        </p:nvSpPr>
        <p:spPr>
          <a:ln/>
        </p:spPr>
        <p:txBody>
          <a:bodyPr/>
          <a:lstStyle>
            <a:lvl1pPr>
              <a:defRPr/>
            </a:lvl1pPr>
          </a:lstStyle>
          <a:p>
            <a:pPr>
              <a:defRPr/>
            </a:pPr>
            <a:fld id="{DF9D9559-E986-4233-8091-FF4BF146EFB3}" type="slidenum">
              <a:rPr lang="en-US" altLang="ja-JP"/>
              <a:pPr>
                <a:defRPr/>
              </a:pPr>
              <a:t>‹#›</a:t>
            </a:fld>
            <a:endParaRPr lang="en-US" altLang="ja-JP"/>
          </a:p>
        </p:txBody>
      </p:sp>
    </p:spTree>
    <p:extLst>
      <p:ext uri="{BB962C8B-B14F-4D97-AF65-F5344CB8AC3E}">
        <p14:creationId xmlns:p14="http://schemas.microsoft.com/office/powerpoint/2010/main" val="26468280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dt" sz="half" idx="10"/>
          </p:nvPr>
        </p:nvSpPr>
        <p:spPr>
          <a:ln/>
        </p:spPr>
        <p:txBody>
          <a:bodyPr/>
          <a:lstStyle>
            <a:lvl1pPr>
              <a:defRPr/>
            </a:lvl1pPr>
          </a:lstStyle>
          <a:p>
            <a:pPr>
              <a:defRPr/>
            </a:pPr>
            <a:fld id="{75A64D5D-02E8-457A-8553-14AD0C3423B1}" type="datetime1">
              <a:rPr lang="ja-JP" altLang="en-US" smtClean="0"/>
              <a:t>2024/12/11</a:t>
            </a:fld>
            <a:endParaRPr lang="en-US" altLang="ja-JP"/>
          </a:p>
        </p:txBody>
      </p:sp>
      <p:sp>
        <p:nvSpPr>
          <p:cNvPr id="4" name="Rectangle 5"/>
          <p:cNvSpPr>
            <a:spLocks noGrp="1" noChangeArrowheads="1"/>
          </p:cNvSpPr>
          <p:nvPr>
            <p:ph type="ftr" sz="quarter" idx="11"/>
          </p:nvPr>
        </p:nvSpPr>
        <p:spPr>
          <a:ln/>
        </p:spPr>
        <p:txBody>
          <a:bodyPr/>
          <a:lstStyle>
            <a:lvl1pPr>
              <a:defRPr/>
            </a:lvl1pPr>
          </a:lstStyle>
          <a:p>
            <a:endParaRPr lang="en-US" altLang="ja-JP"/>
          </a:p>
        </p:txBody>
      </p:sp>
      <p:sp>
        <p:nvSpPr>
          <p:cNvPr id="5" name="Rectangle 6"/>
          <p:cNvSpPr>
            <a:spLocks noGrp="1" noChangeArrowheads="1"/>
          </p:cNvSpPr>
          <p:nvPr>
            <p:ph type="sldNum" sz="quarter" idx="12"/>
          </p:nvPr>
        </p:nvSpPr>
        <p:spPr>
          <a:ln/>
        </p:spPr>
        <p:txBody>
          <a:bodyPr/>
          <a:lstStyle>
            <a:lvl1pPr>
              <a:defRPr/>
            </a:lvl1pPr>
          </a:lstStyle>
          <a:p>
            <a:pPr>
              <a:defRPr/>
            </a:pPr>
            <a:fld id="{383EB611-12BF-4BDB-859B-3C872AA25063}" type="slidenum">
              <a:rPr lang="en-US" altLang="ja-JP"/>
              <a:pPr>
                <a:defRPr/>
              </a:pPr>
              <a:t>‹#›</a:t>
            </a:fld>
            <a:endParaRPr lang="en-US" altLang="ja-JP"/>
          </a:p>
        </p:txBody>
      </p:sp>
    </p:spTree>
    <p:extLst>
      <p:ext uri="{BB962C8B-B14F-4D97-AF65-F5344CB8AC3E}">
        <p14:creationId xmlns:p14="http://schemas.microsoft.com/office/powerpoint/2010/main" val="33603851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AD57571A-9426-4CF5-903E-8541A4AD1763}" type="datetime1">
              <a:rPr lang="ja-JP" altLang="en-US" smtClean="0"/>
              <a:t>2024/12/11</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9EFBE1BC-F681-4D7D-BBE1-B691C8D9877E}" type="slidenum">
              <a:rPr lang="en-US" altLang="ja-JP"/>
              <a:pPr>
                <a:defRPr/>
              </a:pPr>
              <a:t>‹#›</a:t>
            </a:fld>
            <a:endParaRPr lang="en-US" altLang="ja-JP"/>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4600A064-8335-4096-A936-09592E43F4A8}" type="datetime1">
              <a:rPr lang="ja-JP" altLang="en-US" smtClean="0"/>
              <a:t>2024/12/11</a:t>
            </a:fld>
            <a:endParaRPr lang="en-US" altLang="ja-JP"/>
          </a:p>
        </p:txBody>
      </p:sp>
      <p:sp>
        <p:nvSpPr>
          <p:cNvPr id="3" name="Rectangle 5"/>
          <p:cNvSpPr>
            <a:spLocks noGrp="1" noChangeArrowheads="1"/>
          </p:cNvSpPr>
          <p:nvPr>
            <p:ph type="ftr" sz="quarter" idx="11"/>
          </p:nvPr>
        </p:nvSpPr>
        <p:spPr>
          <a:ln/>
        </p:spPr>
        <p:txBody>
          <a:bodyPr/>
          <a:lstStyle>
            <a:lvl1pPr>
              <a:defRPr/>
            </a:lvl1pPr>
          </a:lstStyle>
          <a:p>
            <a:endParaRPr lang="en-US" altLang="ja-JP"/>
          </a:p>
        </p:txBody>
      </p:sp>
      <p:sp>
        <p:nvSpPr>
          <p:cNvPr id="4" name="Rectangle 6"/>
          <p:cNvSpPr>
            <a:spLocks noGrp="1" noChangeArrowheads="1"/>
          </p:cNvSpPr>
          <p:nvPr>
            <p:ph type="sldNum" sz="quarter" idx="12"/>
          </p:nvPr>
        </p:nvSpPr>
        <p:spPr>
          <a:ln/>
        </p:spPr>
        <p:txBody>
          <a:bodyPr/>
          <a:lstStyle>
            <a:lvl1pPr>
              <a:defRPr/>
            </a:lvl1pPr>
          </a:lstStyle>
          <a:p>
            <a:pPr>
              <a:defRPr/>
            </a:pPr>
            <a:fld id="{85CE7282-466C-4EF5-8484-56BFF1606FB2}" type="slidenum">
              <a:rPr lang="en-US" altLang="ja-JP"/>
              <a:pPr>
                <a:defRPr/>
              </a:pPr>
              <a:t>‹#›</a:t>
            </a:fld>
            <a:endParaRPr lang="en-US" altLang="ja-JP"/>
          </a:p>
        </p:txBody>
      </p:sp>
    </p:spTree>
    <p:extLst>
      <p:ext uri="{BB962C8B-B14F-4D97-AF65-F5344CB8AC3E}">
        <p14:creationId xmlns:p14="http://schemas.microsoft.com/office/powerpoint/2010/main" val="28741746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34FDDE3E-B5EA-41C6-922B-BDF2FDCEA894}" type="datetime1">
              <a:rPr lang="ja-JP" altLang="en-US" smtClean="0"/>
              <a:t>2024/12/11</a:t>
            </a:fld>
            <a:endParaRPr lang="en-US" altLang="ja-JP"/>
          </a:p>
        </p:txBody>
      </p:sp>
      <p:sp>
        <p:nvSpPr>
          <p:cNvPr id="6" name="Rectangle 5"/>
          <p:cNvSpPr>
            <a:spLocks noGrp="1" noChangeArrowheads="1"/>
          </p:cNvSpPr>
          <p:nvPr>
            <p:ph type="ftr" sz="quarter" idx="11"/>
          </p:nvPr>
        </p:nvSpPr>
        <p:spPr>
          <a:ln/>
        </p:spPr>
        <p:txBody>
          <a:bodyPr/>
          <a:lstStyle>
            <a:lvl1pPr>
              <a:defRPr/>
            </a:lvl1pPr>
          </a:lstStyle>
          <a:p>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088546F1-E717-4049-8F83-89463BF014D1}" type="slidenum">
              <a:rPr lang="en-US" altLang="ja-JP"/>
              <a:pPr>
                <a:defRPr/>
              </a:pPr>
              <a:t>‹#›</a:t>
            </a:fld>
            <a:endParaRPr lang="en-US" altLang="ja-JP"/>
          </a:p>
        </p:txBody>
      </p:sp>
    </p:spTree>
    <p:extLst>
      <p:ext uri="{BB962C8B-B14F-4D97-AF65-F5344CB8AC3E}">
        <p14:creationId xmlns:p14="http://schemas.microsoft.com/office/powerpoint/2010/main" val="31362863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44434A6F-3CAC-4FEE-96E2-8639E823DF67}" type="datetime1">
              <a:rPr lang="ja-JP" altLang="en-US" smtClean="0"/>
              <a:t>2024/12/11</a:t>
            </a:fld>
            <a:endParaRPr lang="en-US" altLang="ja-JP"/>
          </a:p>
        </p:txBody>
      </p:sp>
      <p:sp>
        <p:nvSpPr>
          <p:cNvPr id="6" name="Rectangle 5"/>
          <p:cNvSpPr>
            <a:spLocks noGrp="1" noChangeArrowheads="1"/>
          </p:cNvSpPr>
          <p:nvPr>
            <p:ph type="ftr" sz="quarter" idx="11"/>
          </p:nvPr>
        </p:nvSpPr>
        <p:spPr>
          <a:ln/>
        </p:spPr>
        <p:txBody>
          <a:bodyPr/>
          <a:lstStyle>
            <a:lvl1pPr>
              <a:defRPr/>
            </a:lvl1pPr>
          </a:lstStyle>
          <a:p>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244E1815-BE79-42F4-9268-D8B62D6EBDC7}" type="slidenum">
              <a:rPr lang="en-US" altLang="ja-JP"/>
              <a:pPr>
                <a:defRPr/>
              </a:pPr>
              <a:t>‹#›</a:t>
            </a:fld>
            <a:endParaRPr lang="en-US" altLang="ja-JP"/>
          </a:p>
        </p:txBody>
      </p:sp>
    </p:spTree>
    <p:extLst>
      <p:ext uri="{BB962C8B-B14F-4D97-AF65-F5344CB8AC3E}">
        <p14:creationId xmlns:p14="http://schemas.microsoft.com/office/powerpoint/2010/main" val="298220278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9ED60204-B25F-4487-9D66-6DA7CEE45134}" type="datetime1">
              <a:rPr lang="ja-JP" altLang="en-US" smtClean="0"/>
              <a:t>2024/12/11</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8C836107-BF68-4A6D-A845-2841079C0AEE}" type="slidenum">
              <a:rPr lang="en-US" altLang="ja-JP"/>
              <a:pPr>
                <a:defRPr/>
              </a:pPr>
              <a:t>‹#›</a:t>
            </a:fld>
            <a:endParaRPr lang="en-US" altLang="ja-JP"/>
          </a:p>
        </p:txBody>
      </p:sp>
    </p:spTree>
    <p:extLst>
      <p:ext uri="{BB962C8B-B14F-4D97-AF65-F5344CB8AC3E}">
        <p14:creationId xmlns:p14="http://schemas.microsoft.com/office/powerpoint/2010/main" val="168133916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26B8024C-3172-4583-BD4C-3EA67AA7A464}" type="datetime1">
              <a:rPr lang="ja-JP" altLang="en-US" smtClean="0"/>
              <a:t>2024/12/11</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C78A94B1-AD0F-4BC1-856C-388D6896B24E}" type="slidenum">
              <a:rPr lang="en-US" altLang="ja-JP"/>
              <a:pPr>
                <a:defRPr/>
              </a:pPr>
              <a:t>‹#›</a:t>
            </a:fld>
            <a:endParaRPr lang="en-US" altLang="ja-JP"/>
          </a:p>
        </p:txBody>
      </p:sp>
    </p:spTree>
    <p:extLst>
      <p:ext uri="{BB962C8B-B14F-4D97-AF65-F5344CB8AC3E}">
        <p14:creationId xmlns:p14="http://schemas.microsoft.com/office/powerpoint/2010/main" val="142166345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a:t>マスタ タイトルの書式設定</a:t>
            </a:r>
          </a:p>
        </p:txBody>
      </p:sp>
      <p:sp>
        <p:nvSpPr>
          <p:cNvPr id="3" name="表プレースホルダ 2"/>
          <p:cNvSpPr>
            <a:spLocks noGrp="1"/>
          </p:cNvSpPr>
          <p:nvPr>
            <p:ph type="tbl" idx="1"/>
          </p:nvPr>
        </p:nvSpPr>
        <p:spPr>
          <a:xfrm>
            <a:off x="457200" y="1600200"/>
            <a:ext cx="8229600" cy="4525963"/>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fld id="{20D37FA9-055C-40FC-B140-66A6CFD15382}" type="datetime1">
              <a:rPr lang="ja-JP" altLang="en-US" smtClean="0"/>
              <a:t>2024/12/11</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60ACCB97-C528-4A18-A84C-D04583DEF13A}" type="slidenum">
              <a:rPr lang="en-US" altLang="ja-JP"/>
              <a:pPr>
                <a:defRPr/>
              </a:pPr>
              <a:t>‹#›</a:t>
            </a:fld>
            <a:endParaRPr lang="en-US" altLang="ja-JP"/>
          </a:p>
        </p:txBody>
      </p:sp>
    </p:spTree>
    <p:extLst>
      <p:ext uri="{BB962C8B-B14F-4D97-AF65-F5344CB8AC3E}">
        <p14:creationId xmlns:p14="http://schemas.microsoft.com/office/powerpoint/2010/main" val="141633286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chart" preserve="1">
  <p:cSld name="タイトルとグラフ">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a:t>マスタ タイトルの書式設定</a:t>
            </a:r>
          </a:p>
        </p:txBody>
      </p:sp>
      <p:sp>
        <p:nvSpPr>
          <p:cNvPr id="3" name="グラフ プレースホルダ 2"/>
          <p:cNvSpPr>
            <a:spLocks noGrp="1"/>
          </p:cNvSpPr>
          <p:nvPr>
            <p:ph type="chart" idx="1"/>
          </p:nvPr>
        </p:nvSpPr>
        <p:spPr>
          <a:xfrm>
            <a:off x="457200" y="1600200"/>
            <a:ext cx="8229600" cy="4525963"/>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fld id="{8B09D36A-26CE-4227-AFC8-DF2A1EBD7DFF}" type="datetime1">
              <a:rPr lang="ja-JP" altLang="en-US" smtClean="0"/>
              <a:t>2024/12/11</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410D1554-5B3E-4CB5-9149-C3CF147475E6}" type="slidenum">
              <a:rPr lang="en-US" altLang="ja-JP"/>
              <a:pPr>
                <a:defRPr/>
              </a:pPr>
              <a:t>‹#›</a:t>
            </a:fld>
            <a:endParaRPr lang="en-US" altLang="ja-JP"/>
          </a:p>
        </p:txBody>
      </p:sp>
    </p:spTree>
    <p:extLst>
      <p:ext uri="{BB962C8B-B14F-4D97-AF65-F5344CB8AC3E}">
        <p14:creationId xmlns:p14="http://schemas.microsoft.com/office/powerpoint/2010/main" val="24884276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4"/>
          <p:cNvSpPr>
            <a:spLocks noGrp="1" noChangeArrowheads="1"/>
          </p:cNvSpPr>
          <p:nvPr>
            <p:ph type="dt" sz="half" idx="10"/>
          </p:nvPr>
        </p:nvSpPr>
        <p:spPr>
          <a:ln/>
        </p:spPr>
        <p:txBody>
          <a:bodyPr/>
          <a:lstStyle>
            <a:lvl1pPr>
              <a:defRPr/>
            </a:lvl1pPr>
          </a:lstStyle>
          <a:p>
            <a:pPr>
              <a:defRPr/>
            </a:pPr>
            <a:fld id="{493531CC-0F27-4343-9C52-461EA904D52D}" type="datetime1">
              <a:rPr lang="ja-JP" altLang="en-US" smtClean="0">
                <a:solidFill>
                  <a:prstClr val="black"/>
                </a:solidFill>
              </a:rPr>
              <a:t>2024/12/11</a:t>
            </a:fld>
            <a:endParaRPr lang="en-US" altLang="ja-JP">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A403BBC-7C55-47DE-82E1-FA234EE4D1BF}"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167848084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CB171D49-1936-4EF8-9B58-E9E0146003F7}" type="datetime1">
              <a:rPr lang="ja-JP" altLang="en-US" smtClean="0">
                <a:solidFill>
                  <a:prstClr val="black"/>
                </a:solidFill>
              </a:rPr>
              <a:t>2024/12/11</a:t>
            </a:fld>
            <a:endParaRPr lang="en-US" altLang="ja-JP">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EFBE1BC-F681-4D7D-BBE1-B691C8D9877E}"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99003025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fld id="{85F7E35E-BED3-45DD-A61E-5C1193DFECD0}" type="datetime1">
              <a:rPr lang="ja-JP" altLang="en-US" smtClean="0">
                <a:solidFill>
                  <a:prstClr val="black"/>
                </a:solidFill>
              </a:rPr>
              <a:t>2024/12/11</a:t>
            </a:fld>
            <a:endParaRPr lang="en-US" altLang="ja-JP">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9AE61BF-9D4B-464D-A2F3-C3464D6733A4}"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27618613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fld id="{505F7F6A-CD38-4E1F-8DD9-878E1B905B71}" type="datetime1">
              <a:rPr lang="ja-JP" altLang="en-US" smtClean="0"/>
              <a:t>2024/12/11</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99AE61BF-9D4B-464D-A2F3-C3464D6733A4}" type="slidenum">
              <a:rPr lang="en-US" altLang="ja-JP"/>
              <a:pPr>
                <a:defRPr/>
              </a:pPr>
              <a:t>‹#›</a:t>
            </a:fld>
            <a:endParaRPr lang="en-US" altLang="ja-JP"/>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fld id="{00B59105-E55B-436E-A3FD-14635576B7CD}" type="datetime1">
              <a:rPr lang="ja-JP" altLang="en-US" smtClean="0">
                <a:solidFill>
                  <a:prstClr val="black"/>
                </a:solidFill>
              </a:rPr>
              <a:t>2024/12/11</a:t>
            </a:fld>
            <a:endParaRPr lang="en-US" altLang="ja-JP">
              <a:solidFill>
                <a:prstClr val="black"/>
              </a:solidFill>
            </a:endParaRPr>
          </a:p>
        </p:txBody>
      </p:sp>
      <p:sp>
        <p:nvSpPr>
          <p:cNvPr id="6"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09F0961-E563-468B-B9E7-9AC6D0862FAD}"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264027984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fld id="{91C612CA-2450-4F7C-97BC-BD3BDCED42CD}" type="datetime1">
              <a:rPr lang="ja-JP" altLang="en-US" smtClean="0">
                <a:solidFill>
                  <a:prstClr val="black"/>
                </a:solidFill>
              </a:rPr>
              <a:t>2024/12/11</a:t>
            </a:fld>
            <a:endParaRPr lang="en-US" altLang="ja-JP">
              <a:solidFill>
                <a:prstClr val="black"/>
              </a:solidFill>
            </a:endParaRPr>
          </a:p>
        </p:txBody>
      </p:sp>
      <p:sp>
        <p:nvSpPr>
          <p:cNvPr id="8"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DF9D9559-E986-4233-8091-FF4BF146EFB3}"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50780572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dt" sz="half" idx="10"/>
          </p:nvPr>
        </p:nvSpPr>
        <p:spPr>
          <a:ln/>
        </p:spPr>
        <p:txBody>
          <a:bodyPr/>
          <a:lstStyle>
            <a:lvl1pPr>
              <a:defRPr/>
            </a:lvl1pPr>
          </a:lstStyle>
          <a:p>
            <a:pPr>
              <a:defRPr/>
            </a:pPr>
            <a:fld id="{0150471B-D6B8-44AE-9A63-64B654B72F0A}" type="datetime1">
              <a:rPr lang="ja-JP" altLang="en-US" smtClean="0">
                <a:solidFill>
                  <a:prstClr val="black"/>
                </a:solidFill>
              </a:rPr>
              <a:t>2024/12/11</a:t>
            </a:fld>
            <a:endParaRPr lang="en-US" altLang="ja-JP">
              <a:solidFill>
                <a:prstClr val="black"/>
              </a:solidFill>
            </a:endParaRPr>
          </a:p>
        </p:txBody>
      </p:sp>
      <p:sp>
        <p:nvSpPr>
          <p:cNvPr id="4"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383EB611-12BF-4BDB-859B-3C872AA25063}"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7220976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07D35E67-A38D-41AB-8FAB-6994EFBE18A2}" type="datetime1">
              <a:rPr lang="ja-JP" altLang="en-US" smtClean="0">
                <a:solidFill>
                  <a:prstClr val="black"/>
                </a:solidFill>
              </a:rPr>
              <a:t>2024/12/11</a:t>
            </a:fld>
            <a:endParaRPr lang="en-US" altLang="ja-JP">
              <a:solidFill>
                <a:prstClr val="black"/>
              </a:solidFill>
            </a:endParaRPr>
          </a:p>
        </p:txBody>
      </p:sp>
      <p:sp>
        <p:nvSpPr>
          <p:cNvPr id="3"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85CE7282-466C-4EF5-8484-56BFF1606FB2}"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174956270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A9926ED9-D796-4AD3-8619-FB4736718020}" type="datetime1">
              <a:rPr lang="ja-JP" altLang="en-US" smtClean="0">
                <a:solidFill>
                  <a:prstClr val="black"/>
                </a:solidFill>
              </a:rPr>
              <a:t>2024/12/11</a:t>
            </a:fld>
            <a:endParaRPr lang="en-US" altLang="ja-JP">
              <a:solidFill>
                <a:prstClr val="black"/>
              </a:solidFill>
            </a:endParaRPr>
          </a:p>
        </p:txBody>
      </p:sp>
      <p:sp>
        <p:nvSpPr>
          <p:cNvPr id="6"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088546F1-E717-4049-8F83-89463BF014D1}"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35823573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3F01A4FD-DC6A-4DAB-A86A-B52EE163F12C}" type="datetime1">
              <a:rPr lang="ja-JP" altLang="en-US" smtClean="0">
                <a:solidFill>
                  <a:prstClr val="black"/>
                </a:solidFill>
              </a:rPr>
              <a:t>2024/12/11</a:t>
            </a:fld>
            <a:endParaRPr lang="en-US" altLang="ja-JP">
              <a:solidFill>
                <a:prstClr val="black"/>
              </a:solidFill>
            </a:endParaRPr>
          </a:p>
        </p:txBody>
      </p:sp>
      <p:sp>
        <p:nvSpPr>
          <p:cNvPr id="6"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44E1815-BE79-42F4-9268-D8B62D6EBDC7}"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69723538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E3FC5F39-9617-48CD-B9F6-7412D869F36C}" type="datetime1">
              <a:rPr lang="ja-JP" altLang="en-US" smtClean="0">
                <a:solidFill>
                  <a:prstClr val="black"/>
                </a:solidFill>
              </a:rPr>
              <a:t>2024/12/11</a:t>
            </a:fld>
            <a:endParaRPr lang="en-US" altLang="ja-JP">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C836107-BF68-4A6D-A845-2841079C0AEE}"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70486107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99B9B1B2-3BB9-491B-A7B0-F665714C7CC8}" type="datetime1">
              <a:rPr lang="ja-JP" altLang="en-US" smtClean="0">
                <a:solidFill>
                  <a:prstClr val="black"/>
                </a:solidFill>
              </a:rPr>
              <a:t>2024/12/11</a:t>
            </a:fld>
            <a:endParaRPr lang="en-US" altLang="ja-JP">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78A94B1-AD0F-4BC1-856C-388D6896B24E}"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08113676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a:t>マスタ タイトルの書式設定</a:t>
            </a:r>
          </a:p>
        </p:txBody>
      </p:sp>
      <p:sp>
        <p:nvSpPr>
          <p:cNvPr id="3" name="表プレースホルダ 2"/>
          <p:cNvSpPr>
            <a:spLocks noGrp="1"/>
          </p:cNvSpPr>
          <p:nvPr>
            <p:ph type="tbl" idx="1"/>
          </p:nvPr>
        </p:nvSpPr>
        <p:spPr>
          <a:xfrm>
            <a:off x="457200" y="1600200"/>
            <a:ext cx="8229600" cy="4525963"/>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fld id="{5BF4EC42-03C8-4C59-A45A-93A0D29183D1}" type="datetime1">
              <a:rPr lang="ja-JP" altLang="en-US" smtClean="0">
                <a:solidFill>
                  <a:prstClr val="black"/>
                </a:solidFill>
              </a:rPr>
              <a:t>2024/12/11</a:t>
            </a:fld>
            <a:endParaRPr lang="en-US" altLang="ja-JP">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0ACCB97-C528-4A18-A84C-D04583DEF13A}"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96157330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chart" preserve="1">
  <p:cSld name="タイトルとグラフ">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a:t>マスタ タイトルの書式設定</a:t>
            </a:r>
          </a:p>
        </p:txBody>
      </p:sp>
      <p:sp>
        <p:nvSpPr>
          <p:cNvPr id="3" name="グラフ プレースホルダ 2"/>
          <p:cNvSpPr>
            <a:spLocks noGrp="1"/>
          </p:cNvSpPr>
          <p:nvPr>
            <p:ph type="chart" idx="1"/>
          </p:nvPr>
        </p:nvSpPr>
        <p:spPr>
          <a:xfrm>
            <a:off x="457200" y="1600200"/>
            <a:ext cx="8229600" cy="4525963"/>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fld id="{C2226383-E928-4B68-9FEB-2A300394477A}" type="datetime1">
              <a:rPr lang="ja-JP" altLang="en-US" smtClean="0">
                <a:solidFill>
                  <a:prstClr val="black"/>
                </a:solidFill>
              </a:rPr>
              <a:t>2024/12/11</a:t>
            </a:fld>
            <a:endParaRPr lang="en-US" altLang="ja-JP">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10D1554-5B3E-4CB5-9149-C3CF147475E6}"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0575440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fld id="{6B56A1A2-6539-446A-8E0D-75B53DA1CA95}" type="datetime1">
              <a:rPr lang="ja-JP" altLang="en-US" smtClean="0"/>
              <a:t>2024/12/11</a:t>
            </a:fld>
            <a:endParaRPr lang="en-US" altLang="ja-JP"/>
          </a:p>
        </p:txBody>
      </p:sp>
      <p:sp>
        <p:nvSpPr>
          <p:cNvPr id="6" name="Rectangle 5"/>
          <p:cNvSpPr>
            <a:spLocks noGrp="1" noChangeArrowheads="1"/>
          </p:cNvSpPr>
          <p:nvPr>
            <p:ph type="ftr" sz="quarter" idx="11"/>
          </p:nvPr>
        </p:nvSpPr>
        <p:spPr>
          <a:ln/>
        </p:spPr>
        <p:txBody>
          <a:bodyPr/>
          <a:lstStyle>
            <a:lvl1pPr>
              <a:defRPr/>
            </a:lvl1pPr>
          </a:lstStyle>
          <a:p>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A09F0961-E563-468B-B9E7-9AC6D0862FAD}" type="slidenum">
              <a:rPr lang="en-US" altLang="ja-JP"/>
              <a:pPr>
                <a:defRPr/>
              </a:pPr>
              <a:t>‹#›</a:t>
            </a:fld>
            <a:endParaRPr lang="en-US" altLang="ja-JP"/>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タイトル/4つの内容" type="fourObj">
  <p:cSld name="タイトル/4つの内容">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lvl="0"/>
            <a:r>
              <a:rPr lang="ko-KR" altLang="en-US"/>
              <a:t>マスタータイトルスタイルの編集</a:t>
            </a:r>
          </a:p>
        </p:txBody>
      </p:sp>
      <p:sp>
        <p:nvSpPr>
          <p:cNvPr id="3" name="内容プレースホルダー 2"/>
          <p:cNvSpPr>
            <a:spLocks noGrp="1"/>
          </p:cNvSpPr>
          <p:nvPr>
            <p:ph sz="quarter" idx="1"/>
          </p:nvPr>
        </p:nvSpPr>
        <p:spPr>
          <a:xfrm>
            <a:off x="457168" y="1600190"/>
            <a:ext cx="4038322" cy="2195984"/>
          </a:xfrm>
        </p:spPr>
        <p:txBody>
          <a:bodyPr/>
          <a:lstStyle>
            <a:lvl1pPr>
              <a:defRPr sz="2399"/>
            </a:lvl1pPr>
            <a:lvl2pPr>
              <a:defRPr sz="1999"/>
            </a:lvl2pPr>
            <a:lvl3pPr>
              <a:defRPr sz="1799"/>
            </a:lvl3pPr>
            <a:lvl4pPr>
              <a:defRPr sz="1599"/>
            </a:lvl4pPr>
            <a:lvl5pPr>
              <a:defRPr sz="1599"/>
            </a:lvl5pPr>
            <a:lvl6pPr>
              <a:defRPr sz="1599"/>
            </a:lvl6pPr>
            <a:lvl7pPr>
              <a:defRPr sz="1599"/>
            </a:lvl7pPr>
            <a:lvl8pPr>
              <a:defRPr sz="1599"/>
            </a:lvl8pPr>
            <a:lvl9pPr>
              <a:defRPr sz="1599"/>
            </a:lvl9pPr>
          </a:lstStyle>
          <a:p>
            <a:pPr lvl="0"/>
            <a:r>
              <a:rPr lang="ko-KR" altLang="en-US"/>
              <a:t>マスターテキストスタイルの編集</a:t>
            </a:r>
          </a:p>
          <a:p>
            <a:pPr lvl="1"/>
            <a:r>
              <a:rPr lang="ko-KR" altLang="en-US"/>
              <a:t>第2レベル</a:t>
            </a:r>
          </a:p>
          <a:p>
            <a:pPr lvl="2"/>
            <a:r>
              <a:rPr lang="ko-KR" altLang="en-US"/>
              <a:t>第3レベル</a:t>
            </a:r>
          </a:p>
          <a:p>
            <a:pPr lvl="3"/>
            <a:r>
              <a:rPr lang="ko-KR" altLang="en-US"/>
              <a:t>第4レベル</a:t>
            </a:r>
          </a:p>
          <a:p>
            <a:pPr lvl="4"/>
            <a:r>
              <a:rPr lang="ko-KR" altLang="en-US"/>
              <a:t>第5レベル</a:t>
            </a:r>
          </a:p>
        </p:txBody>
      </p:sp>
      <p:sp>
        <p:nvSpPr>
          <p:cNvPr id="4" name="内容プレースホルダー 3"/>
          <p:cNvSpPr>
            <a:spLocks noGrp="1"/>
          </p:cNvSpPr>
          <p:nvPr>
            <p:ph sz="quarter" idx="2"/>
          </p:nvPr>
        </p:nvSpPr>
        <p:spPr>
          <a:xfrm>
            <a:off x="4647880" y="1600190"/>
            <a:ext cx="4038322" cy="2195984"/>
          </a:xfrm>
        </p:spPr>
        <p:txBody>
          <a:bodyPr/>
          <a:lstStyle>
            <a:lvl1pPr>
              <a:defRPr sz="2399"/>
            </a:lvl1pPr>
            <a:lvl2pPr>
              <a:defRPr sz="1999"/>
            </a:lvl2pPr>
            <a:lvl3pPr>
              <a:defRPr sz="1799"/>
            </a:lvl3pPr>
            <a:lvl4pPr>
              <a:defRPr sz="1599"/>
            </a:lvl4pPr>
            <a:lvl5pPr>
              <a:defRPr sz="1599"/>
            </a:lvl5pPr>
            <a:lvl6pPr>
              <a:defRPr sz="1599"/>
            </a:lvl6pPr>
            <a:lvl7pPr>
              <a:defRPr sz="1599"/>
            </a:lvl7pPr>
            <a:lvl8pPr>
              <a:defRPr sz="1599"/>
            </a:lvl8pPr>
            <a:lvl9pPr>
              <a:defRPr sz="1599"/>
            </a:lvl9pPr>
          </a:lstStyle>
          <a:p>
            <a:pPr lvl="0"/>
            <a:r>
              <a:rPr lang="ko-KR" altLang="en-US"/>
              <a:t>マスターテキストスタイルの編集</a:t>
            </a:r>
          </a:p>
          <a:p>
            <a:pPr lvl="1"/>
            <a:r>
              <a:rPr lang="ko-KR" altLang="en-US"/>
              <a:t>第2レベル</a:t>
            </a:r>
          </a:p>
          <a:p>
            <a:pPr lvl="2"/>
            <a:r>
              <a:rPr lang="ko-KR" altLang="en-US"/>
              <a:t>第3レベル</a:t>
            </a:r>
          </a:p>
          <a:p>
            <a:pPr lvl="3"/>
            <a:r>
              <a:rPr lang="ko-KR" altLang="en-US"/>
              <a:t>第4レベル</a:t>
            </a:r>
          </a:p>
          <a:p>
            <a:pPr lvl="4"/>
            <a:r>
              <a:rPr lang="ko-KR" altLang="en-US"/>
              <a:t>第5レベル</a:t>
            </a:r>
          </a:p>
        </p:txBody>
      </p:sp>
      <p:sp>
        <p:nvSpPr>
          <p:cNvPr id="5" name="内容プレースホルダー 4"/>
          <p:cNvSpPr>
            <a:spLocks noGrp="1"/>
          </p:cNvSpPr>
          <p:nvPr>
            <p:ph sz="quarter" idx="3"/>
          </p:nvPr>
        </p:nvSpPr>
        <p:spPr>
          <a:xfrm>
            <a:off x="455997" y="3984193"/>
            <a:ext cx="4038322" cy="2195984"/>
          </a:xfrm>
        </p:spPr>
        <p:txBody>
          <a:bodyPr/>
          <a:lstStyle>
            <a:lvl1pPr>
              <a:defRPr sz="2399"/>
            </a:lvl1pPr>
            <a:lvl2pPr>
              <a:defRPr sz="1999"/>
            </a:lvl2pPr>
            <a:lvl3pPr>
              <a:defRPr sz="1799"/>
            </a:lvl3pPr>
            <a:lvl4pPr>
              <a:defRPr sz="1599"/>
            </a:lvl4pPr>
            <a:lvl5pPr>
              <a:defRPr sz="1599"/>
            </a:lvl5pPr>
            <a:lvl6pPr>
              <a:defRPr sz="1599"/>
            </a:lvl6pPr>
            <a:lvl7pPr>
              <a:defRPr sz="1599"/>
            </a:lvl7pPr>
            <a:lvl8pPr>
              <a:defRPr sz="1599"/>
            </a:lvl8pPr>
            <a:lvl9pPr>
              <a:defRPr sz="1599"/>
            </a:lvl9pPr>
          </a:lstStyle>
          <a:p>
            <a:pPr lvl="0"/>
            <a:r>
              <a:rPr lang="ko-KR" altLang="en-US"/>
              <a:t>マスターテキストスタイルの編集</a:t>
            </a:r>
          </a:p>
          <a:p>
            <a:pPr lvl="1"/>
            <a:r>
              <a:rPr lang="ko-KR" altLang="en-US"/>
              <a:t>第2レベル</a:t>
            </a:r>
          </a:p>
          <a:p>
            <a:pPr lvl="2"/>
            <a:r>
              <a:rPr lang="ko-KR" altLang="en-US"/>
              <a:t>第3レベル</a:t>
            </a:r>
          </a:p>
          <a:p>
            <a:pPr lvl="3"/>
            <a:r>
              <a:rPr lang="ko-KR" altLang="en-US"/>
              <a:t>第4レベル</a:t>
            </a:r>
          </a:p>
          <a:p>
            <a:pPr lvl="4"/>
            <a:r>
              <a:rPr lang="ko-KR" altLang="en-US"/>
              <a:t>第5レベル</a:t>
            </a:r>
          </a:p>
        </p:txBody>
      </p:sp>
      <p:sp>
        <p:nvSpPr>
          <p:cNvPr id="6" name="内容プレースホルダー 5"/>
          <p:cNvSpPr>
            <a:spLocks noGrp="1"/>
          </p:cNvSpPr>
          <p:nvPr>
            <p:ph sz="quarter" idx="4"/>
          </p:nvPr>
        </p:nvSpPr>
        <p:spPr>
          <a:xfrm>
            <a:off x="4646709" y="3984193"/>
            <a:ext cx="4038322" cy="2195984"/>
          </a:xfrm>
        </p:spPr>
        <p:txBody>
          <a:bodyPr/>
          <a:lstStyle>
            <a:lvl1pPr>
              <a:defRPr sz="2399"/>
            </a:lvl1pPr>
            <a:lvl2pPr>
              <a:defRPr sz="1999"/>
            </a:lvl2pPr>
            <a:lvl3pPr>
              <a:defRPr sz="1799"/>
            </a:lvl3pPr>
            <a:lvl4pPr>
              <a:defRPr sz="1599"/>
            </a:lvl4pPr>
            <a:lvl5pPr>
              <a:defRPr sz="1599"/>
            </a:lvl5pPr>
            <a:lvl6pPr>
              <a:defRPr sz="1599"/>
            </a:lvl6pPr>
            <a:lvl7pPr>
              <a:defRPr sz="1599"/>
            </a:lvl7pPr>
            <a:lvl8pPr>
              <a:defRPr sz="1599"/>
            </a:lvl8pPr>
            <a:lvl9pPr>
              <a:defRPr sz="1599"/>
            </a:lvl9pPr>
          </a:lstStyle>
          <a:p>
            <a:pPr lvl="0"/>
            <a:r>
              <a:rPr lang="ko-KR" altLang="en-US"/>
              <a:t>マスターテキストスタイルの編集</a:t>
            </a:r>
          </a:p>
          <a:p>
            <a:pPr lvl="1"/>
            <a:r>
              <a:rPr lang="ko-KR" altLang="en-US"/>
              <a:t>第2レベル</a:t>
            </a:r>
          </a:p>
          <a:p>
            <a:pPr lvl="2"/>
            <a:r>
              <a:rPr lang="ko-KR" altLang="en-US"/>
              <a:t>第3レベル</a:t>
            </a:r>
          </a:p>
          <a:p>
            <a:pPr lvl="3"/>
            <a:r>
              <a:rPr lang="ko-KR" altLang="en-US"/>
              <a:t>第4レベル</a:t>
            </a:r>
          </a:p>
          <a:p>
            <a:pPr lvl="4"/>
            <a:r>
              <a:rPr lang="ko-KR" altLang="en-US"/>
              <a:t>第5レベル</a:t>
            </a:r>
          </a:p>
        </p:txBody>
      </p:sp>
      <p:sp>
        <p:nvSpPr>
          <p:cNvPr id="7" name="日付プレースホルダー 3"/>
          <p:cNvSpPr>
            <a:spLocks noGrp="1"/>
          </p:cNvSpPr>
          <p:nvPr>
            <p:ph type="dt" sz="half" idx="10"/>
          </p:nvPr>
        </p:nvSpPr>
        <p:spPr/>
        <p:txBody>
          <a:bodyPr/>
          <a:lstStyle/>
          <a:p>
            <a:pPr lvl="0"/>
            <a:fld id="{4F7A4876-197D-4923-9EBF-8899418D8AAF}" type="datetime1">
              <a:rPr lang="ja-JP" altLang="en-US" smtClean="0"/>
              <a:t>2024/12/11</a:t>
            </a:fld>
            <a:endParaRPr lang="ko-KR" altLang="en-US"/>
          </a:p>
        </p:txBody>
      </p:sp>
      <p:sp>
        <p:nvSpPr>
          <p:cNvPr id="8" name="フッタプレースホルダー 4"/>
          <p:cNvSpPr>
            <a:spLocks noGrp="1"/>
          </p:cNvSpPr>
          <p:nvPr>
            <p:ph type="ftr" sz="quarter" idx="11"/>
          </p:nvPr>
        </p:nvSpPr>
        <p:spPr/>
        <p:txBody>
          <a:bodyPr/>
          <a:lstStyle/>
          <a:p>
            <a:pPr lvl="0"/>
            <a:endParaRPr lang="ko-KR" altLang="en-US"/>
          </a:p>
        </p:txBody>
      </p:sp>
      <p:sp>
        <p:nvSpPr>
          <p:cNvPr id="9" name="スライド番号プレースホルダー 5"/>
          <p:cNvSpPr>
            <a:spLocks noGrp="1"/>
          </p:cNvSpPr>
          <p:nvPr>
            <p:ph type="sldNum" sz="quarter" idx="12"/>
          </p:nvPr>
        </p:nvSpPr>
        <p:spPr>
          <a:xfrm>
            <a:off x="6552744" y="6243606"/>
            <a:ext cx="2133465" cy="457189"/>
          </a:xfrm>
          <a:noFill/>
          <a:ln w="25400" cap="flat" cmpd="sng" algn="ctr">
            <a:noFill/>
            <a:prstDash val="solid"/>
            <a:round/>
          </a:ln>
        </p:spPr>
        <p:txBody>
          <a:bodyPr vert="horz" wrap="square" lIns="91446" tIns="45723" rIns="91446" bIns="45723" anchor="b">
            <a:noAutofit/>
          </a:bodyPr>
          <a:lstStyle/>
          <a:p>
            <a:pPr defTabSz="899662">
              <a:buClr>
                <a:srgbClr val="000000">
                  <a:alpha val="100000"/>
                </a:srgbClr>
              </a:buClr>
              <a:buSzPct val="100000"/>
            </a:pPr>
            <a:fld id="{3F01DB34-DAB2-451D-8160-1F7048C33B57}" type="slidenum">
              <a:rPr lang="ja-JP" altLang="en-US" sz="1199" b="0" spc="5" smtClean="0">
                <a:latin typeface="Garamond"/>
                <a:ea typeface="ＭＳ Ｐゴシック"/>
                <a:sym typeface="Wingdings"/>
              </a:rPr>
              <a:pPr defTabSz="899662">
                <a:buClr>
                  <a:srgbClr val="000000">
                    <a:alpha val="100000"/>
                  </a:srgbClr>
                </a:buClr>
                <a:buSzPct val="100000"/>
              </a:pPr>
              <a:t>‹#›</a:t>
            </a:fld>
            <a:r>
              <a:rPr lang="ja-JP" altLang="en-US" sz="1199" b="0" spc="5">
                <a:latin typeface="Garamond"/>
                <a:ea typeface="ＭＳ Ｐゴシック"/>
                <a:sym typeface="Wingdings"/>
              </a:rPr>
              <a:t> </a:t>
            </a:r>
          </a:p>
        </p:txBody>
      </p:sp>
    </p:spTree>
    <p:extLst>
      <p:ext uri="{BB962C8B-B14F-4D97-AF65-F5344CB8AC3E}">
        <p14:creationId xmlns:p14="http://schemas.microsoft.com/office/powerpoint/2010/main" val="36174409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fld id="{DCD68567-CAF9-4988-ABD4-8B9260636696}" type="datetime1">
              <a:rPr lang="ja-JP" altLang="en-US" smtClean="0"/>
              <a:t>2024/12/11</a:t>
            </a:fld>
            <a:endParaRPr lang="en-US" altLang="ja-JP"/>
          </a:p>
        </p:txBody>
      </p:sp>
      <p:sp>
        <p:nvSpPr>
          <p:cNvPr id="8" name="Rectangle 5"/>
          <p:cNvSpPr>
            <a:spLocks noGrp="1" noChangeArrowheads="1"/>
          </p:cNvSpPr>
          <p:nvPr>
            <p:ph type="ftr" sz="quarter" idx="11"/>
          </p:nvPr>
        </p:nvSpPr>
        <p:spPr>
          <a:ln/>
        </p:spPr>
        <p:txBody>
          <a:bodyPr/>
          <a:lstStyle>
            <a:lvl1pPr>
              <a:defRPr/>
            </a:lvl1pPr>
          </a:lstStyle>
          <a:p>
            <a:endParaRPr lang="en-US" altLang="ja-JP"/>
          </a:p>
        </p:txBody>
      </p:sp>
      <p:sp>
        <p:nvSpPr>
          <p:cNvPr id="9" name="Rectangle 6"/>
          <p:cNvSpPr>
            <a:spLocks noGrp="1" noChangeArrowheads="1"/>
          </p:cNvSpPr>
          <p:nvPr>
            <p:ph type="sldNum" sz="quarter" idx="12"/>
          </p:nvPr>
        </p:nvSpPr>
        <p:spPr>
          <a:ln/>
        </p:spPr>
        <p:txBody>
          <a:bodyPr/>
          <a:lstStyle>
            <a:lvl1pPr>
              <a:defRPr/>
            </a:lvl1pPr>
          </a:lstStyle>
          <a:p>
            <a:pPr>
              <a:defRPr/>
            </a:pPr>
            <a:fld id="{DF9D9559-E986-4233-8091-FF4BF146EFB3}" type="slidenum">
              <a:rPr lang="en-US" altLang="ja-JP"/>
              <a:pPr>
                <a:defRPr/>
              </a:pPr>
              <a:t>‹#›</a:t>
            </a:fld>
            <a:endParaRPr lang="en-US" altLang="ja-JP"/>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dt" sz="half" idx="10"/>
          </p:nvPr>
        </p:nvSpPr>
        <p:spPr>
          <a:ln/>
        </p:spPr>
        <p:txBody>
          <a:bodyPr/>
          <a:lstStyle>
            <a:lvl1pPr>
              <a:defRPr/>
            </a:lvl1pPr>
          </a:lstStyle>
          <a:p>
            <a:pPr>
              <a:defRPr/>
            </a:pPr>
            <a:fld id="{82831B42-7798-4B6F-9CAD-A489D1129EDD}" type="datetime1">
              <a:rPr lang="ja-JP" altLang="en-US" smtClean="0"/>
              <a:t>2024/12/11</a:t>
            </a:fld>
            <a:endParaRPr lang="en-US" altLang="ja-JP"/>
          </a:p>
        </p:txBody>
      </p:sp>
      <p:sp>
        <p:nvSpPr>
          <p:cNvPr id="4" name="Rectangle 5"/>
          <p:cNvSpPr>
            <a:spLocks noGrp="1" noChangeArrowheads="1"/>
          </p:cNvSpPr>
          <p:nvPr>
            <p:ph type="ftr" sz="quarter" idx="11"/>
          </p:nvPr>
        </p:nvSpPr>
        <p:spPr>
          <a:ln/>
        </p:spPr>
        <p:txBody>
          <a:bodyPr/>
          <a:lstStyle>
            <a:lvl1pPr>
              <a:defRPr/>
            </a:lvl1pPr>
          </a:lstStyle>
          <a:p>
            <a:endParaRPr lang="en-US" altLang="ja-JP"/>
          </a:p>
        </p:txBody>
      </p:sp>
      <p:sp>
        <p:nvSpPr>
          <p:cNvPr id="5" name="Rectangle 6"/>
          <p:cNvSpPr>
            <a:spLocks noGrp="1" noChangeArrowheads="1"/>
          </p:cNvSpPr>
          <p:nvPr>
            <p:ph type="sldNum" sz="quarter" idx="12"/>
          </p:nvPr>
        </p:nvSpPr>
        <p:spPr>
          <a:ln/>
        </p:spPr>
        <p:txBody>
          <a:bodyPr/>
          <a:lstStyle>
            <a:lvl1pPr>
              <a:defRPr/>
            </a:lvl1pPr>
          </a:lstStyle>
          <a:p>
            <a:pPr>
              <a:defRPr/>
            </a:pPr>
            <a:fld id="{383EB611-12BF-4BDB-859B-3C872AA25063}" type="slidenum">
              <a:rPr lang="en-US" altLang="ja-JP"/>
              <a:pPr>
                <a:defRPr/>
              </a:pPr>
              <a:t>‹#›</a:t>
            </a:fld>
            <a:endParaRPr lang="en-US" altLang="ja-JP"/>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A14893E6-7BE4-4696-BB13-8291093B6A98}" type="datetime1">
              <a:rPr lang="ja-JP" altLang="en-US" smtClean="0"/>
              <a:t>2024/12/11</a:t>
            </a:fld>
            <a:endParaRPr lang="en-US" altLang="ja-JP"/>
          </a:p>
        </p:txBody>
      </p:sp>
      <p:sp>
        <p:nvSpPr>
          <p:cNvPr id="3" name="Rectangle 5"/>
          <p:cNvSpPr>
            <a:spLocks noGrp="1" noChangeArrowheads="1"/>
          </p:cNvSpPr>
          <p:nvPr>
            <p:ph type="ftr" sz="quarter" idx="11"/>
          </p:nvPr>
        </p:nvSpPr>
        <p:spPr>
          <a:ln/>
        </p:spPr>
        <p:txBody>
          <a:bodyPr/>
          <a:lstStyle>
            <a:lvl1pPr>
              <a:defRPr/>
            </a:lvl1pPr>
          </a:lstStyle>
          <a:p>
            <a:endParaRPr lang="en-US" altLang="ja-JP"/>
          </a:p>
        </p:txBody>
      </p:sp>
      <p:sp>
        <p:nvSpPr>
          <p:cNvPr id="4" name="Rectangle 6"/>
          <p:cNvSpPr>
            <a:spLocks noGrp="1" noChangeArrowheads="1"/>
          </p:cNvSpPr>
          <p:nvPr>
            <p:ph type="sldNum" sz="quarter" idx="12"/>
          </p:nvPr>
        </p:nvSpPr>
        <p:spPr>
          <a:ln/>
        </p:spPr>
        <p:txBody>
          <a:bodyPr/>
          <a:lstStyle>
            <a:lvl1pPr>
              <a:defRPr/>
            </a:lvl1pPr>
          </a:lstStyle>
          <a:p>
            <a:pPr>
              <a:defRPr/>
            </a:pPr>
            <a:fld id="{85CE7282-466C-4EF5-8484-56BFF1606FB2}" type="slidenum">
              <a:rPr lang="en-US" altLang="ja-JP"/>
              <a:pPr>
                <a:defRPr/>
              </a:pPr>
              <a:t>‹#›</a:t>
            </a:fld>
            <a:endParaRPr lang="en-US" altLang="ja-JP"/>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804553D5-7C5D-43DD-8773-41A7A9C6FFED}" type="datetime1">
              <a:rPr lang="ja-JP" altLang="en-US" smtClean="0"/>
              <a:t>2024/12/11</a:t>
            </a:fld>
            <a:endParaRPr lang="en-US" altLang="ja-JP"/>
          </a:p>
        </p:txBody>
      </p:sp>
      <p:sp>
        <p:nvSpPr>
          <p:cNvPr id="6" name="Rectangle 5"/>
          <p:cNvSpPr>
            <a:spLocks noGrp="1" noChangeArrowheads="1"/>
          </p:cNvSpPr>
          <p:nvPr>
            <p:ph type="ftr" sz="quarter" idx="11"/>
          </p:nvPr>
        </p:nvSpPr>
        <p:spPr>
          <a:ln/>
        </p:spPr>
        <p:txBody>
          <a:bodyPr/>
          <a:lstStyle>
            <a:lvl1pPr>
              <a:defRPr/>
            </a:lvl1pPr>
          </a:lstStyle>
          <a:p>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088546F1-E717-4049-8F83-89463BF014D1}" type="slidenum">
              <a:rPr lang="en-US" altLang="ja-JP"/>
              <a:pPr>
                <a:defRPr/>
              </a:pPr>
              <a:t>‹#›</a:t>
            </a:fld>
            <a:endParaRPr lang="en-US" altLang="ja-JP"/>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BBAB2C91-B071-4315-99D9-E47177FB684A}" type="datetime1">
              <a:rPr lang="ja-JP" altLang="en-US" smtClean="0"/>
              <a:t>2024/12/11</a:t>
            </a:fld>
            <a:endParaRPr lang="en-US" altLang="ja-JP"/>
          </a:p>
        </p:txBody>
      </p:sp>
      <p:sp>
        <p:nvSpPr>
          <p:cNvPr id="6" name="Rectangle 5"/>
          <p:cNvSpPr>
            <a:spLocks noGrp="1" noChangeArrowheads="1"/>
          </p:cNvSpPr>
          <p:nvPr>
            <p:ph type="ftr" sz="quarter" idx="11"/>
          </p:nvPr>
        </p:nvSpPr>
        <p:spPr>
          <a:ln/>
        </p:spPr>
        <p:txBody>
          <a:bodyPr/>
          <a:lstStyle>
            <a:lvl1pPr>
              <a:defRPr/>
            </a:lvl1pPr>
          </a:lstStyle>
          <a:p>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244E1815-BE79-42F4-9268-D8B62D6EBDC7}" type="slidenum">
              <a:rPr lang="en-US" altLang="ja-JP"/>
              <a:pPr>
                <a:defRPr/>
              </a:pPr>
              <a:t>‹#›</a:t>
            </a:fld>
            <a:endParaRPr lang="en-US" altLang="ja-JP"/>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1.jpe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6" Type="http://schemas.openxmlformats.org/officeDocument/2006/relationships/image" Target="../media/image1.jpeg"/><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5" Type="http://schemas.openxmlformats.org/officeDocument/2006/relationships/theme" Target="../theme/theme3.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43"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fld id="{CABABF70-4A4E-49A6-89F6-D954965C99F8}" type="datetime1">
              <a:rPr lang="ja-JP" altLang="en-US" smtClean="0"/>
              <a:t>2024/12/11</a:t>
            </a:fld>
            <a:endParaRPr lang="en-US" altLang="ja-JP"/>
          </a:p>
        </p:txBody>
      </p:sp>
      <p:sp>
        <p:nvSpPr>
          <p:cNvPr id="1029" name="Rectangle 5"/>
          <p:cNvSpPr>
            <a:spLocks noGrp="1" noChangeArrowheads="1"/>
          </p:cNvSpPr>
          <p:nvPr>
            <p:ph type="ftr" sz="quarter" idx="3"/>
          </p:nvPr>
        </p:nvSpPr>
        <p:spPr bwMode="auto">
          <a:xfrm>
            <a:off x="3419475" y="6381750"/>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ltLang="ja-JP"/>
          </a:p>
        </p:txBody>
      </p:sp>
      <p:sp>
        <p:nvSpPr>
          <p:cNvPr id="1030" name="Rectangle 6"/>
          <p:cNvSpPr>
            <a:spLocks noGrp="1" noChangeArrowheads="1"/>
          </p:cNvSpPr>
          <p:nvPr>
            <p:ph type="sldNum" sz="quarter" idx="4"/>
          </p:nvPr>
        </p:nvSpPr>
        <p:spPr bwMode="auto">
          <a:xfrm>
            <a:off x="7740650" y="6381750"/>
            <a:ext cx="1403350" cy="476250"/>
          </a:xfrm>
          <a:prstGeom prst="rect">
            <a:avLst/>
          </a:prstGeom>
          <a:noFill/>
          <a:ln w="9525">
            <a:noFill/>
            <a:miter lim="800000"/>
            <a:headEnd/>
            <a:tailEnd/>
          </a:ln>
        </p:spPr>
        <p:txBody>
          <a:bodyPr vert="horz" wrap="square" lIns="91440" tIns="45720" rIns="0" bIns="45720" numCol="1" anchor="t" anchorCtr="0" compatLnSpc="1">
            <a:prstTxWarp prst="textNoShape">
              <a:avLst/>
            </a:prstTxWarp>
          </a:bodyPr>
          <a:lstStyle>
            <a:lvl1pPr algn="r">
              <a:defRPr sz="2400" b="1">
                <a:latin typeface="ＭＳ Ｐゴシック" pitchFamily="50" charset="-128"/>
              </a:defRPr>
            </a:lvl1pPr>
          </a:lstStyle>
          <a:p>
            <a:pPr>
              <a:defRPr/>
            </a:pPr>
            <a:fld id="{A1EAEF4C-70E3-4EB9-BAA1-7C0A1EF6A1DA}" type="slidenum">
              <a:rPr lang="en-US" altLang="ja-JP"/>
              <a:pPr>
                <a:defRPr/>
              </a:pPr>
              <a:t>‹#›</a:t>
            </a:fld>
            <a:endParaRPr lang="en-US" altLang="ja-JP"/>
          </a:p>
        </p:txBody>
      </p:sp>
      <p:pic>
        <p:nvPicPr>
          <p:cNvPr id="10247" name="Picture 17" descr="オビ5"/>
          <p:cNvPicPr>
            <a:picLocks noChangeAspect="1" noChangeArrowheads="1"/>
          </p:cNvPicPr>
          <p:nvPr userDrawn="1"/>
        </p:nvPicPr>
        <p:blipFill>
          <a:blip r:embed="rId15" cstate="screen">
            <a:extLst>
              <a:ext uri="{28A0092B-C50C-407E-A947-70E740481C1C}">
                <a14:useLocalDpi xmlns:a14="http://schemas.microsoft.com/office/drawing/2010/main"/>
              </a:ext>
            </a:extLst>
          </a:blip>
          <a:srcRect/>
          <a:stretch>
            <a:fillRect/>
          </a:stretch>
        </p:blipFill>
        <p:spPr bwMode="auto">
          <a:xfrm>
            <a:off x="0" y="620713"/>
            <a:ext cx="9144000" cy="73025"/>
          </a:xfrm>
          <a:prstGeom prst="rect">
            <a:avLst/>
          </a:prstGeom>
          <a:noFill/>
          <a:ln w="9525">
            <a:noFill/>
            <a:miter lim="800000"/>
            <a:headEnd/>
            <a:tailEnd/>
          </a:ln>
        </p:spPr>
      </p:pic>
      <p:sp>
        <p:nvSpPr>
          <p:cNvPr id="1032" name="Rectangle 11"/>
          <p:cNvSpPr>
            <a:spLocks noChangeArrowheads="1"/>
          </p:cNvSpPr>
          <p:nvPr userDrawn="1"/>
        </p:nvSpPr>
        <p:spPr bwMode="auto">
          <a:xfrm>
            <a:off x="457200" y="6286500"/>
            <a:ext cx="2133600" cy="476250"/>
          </a:xfrm>
          <a:prstGeom prst="rect">
            <a:avLst/>
          </a:prstGeom>
          <a:noFill/>
          <a:ln w="9525">
            <a:noFill/>
            <a:miter lim="800000"/>
            <a:headEnd/>
            <a:tailEnd/>
          </a:ln>
        </p:spPr>
        <p:txBody>
          <a:bodyPr/>
          <a:lstStyle/>
          <a:p>
            <a:pPr>
              <a:defRPr/>
            </a:pPr>
            <a:endParaRPr lang="ja-JP" altLang="en-US"/>
          </a:p>
        </p:txBody>
      </p:sp>
    </p:spTree>
  </p:cSld>
  <p:clrMap bg1="lt1" tx1="dk1" bg2="lt2" tx2="dk2" accent1="accent1" accent2="accent2" accent3="accent3" accent4="accent4" accent5="accent5" accent6="accent6" hlink="hlink" folHlink="folHlink"/>
  <p:sldLayoutIdLst>
    <p:sldLayoutId id="2147483661" r:id="rId1"/>
    <p:sldLayoutId id="2147483660" r:id="rId2"/>
    <p:sldLayoutId id="2147483659" r:id="rId3"/>
    <p:sldLayoutId id="2147483658" r:id="rId4"/>
    <p:sldLayoutId id="2147483657" r:id="rId5"/>
    <p:sldLayoutId id="2147483656" r:id="rId6"/>
    <p:sldLayoutId id="2147483655" r:id="rId7"/>
    <p:sldLayoutId id="2147483654" r:id="rId8"/>
    <p:sldLayoutId id="2147483653" r:id="rId9"/>
    <p:sldLayoutId id="2147483652" r:id="rId10"/>
    <p:sldLayoutId id="2147483651" r:id="rId11"/>
    <p:sldLayoutId id="2147483650" r:id="rId12"/>
    <p:sldLayoutId id="2147483649" r:id="rId13"/>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charset="-128"/>
        </a:defRPr>
      </a:lvl2pPr>
      <a:lvl3pPr algn="ctr" rtl="0" eaLnBrk="0" fontAlgn="base" hangingPunct="0">
        <a:spcBef>
          <a:spcPct val="0"/>
        </a:spcBef>
        <a:spcAft>
          <a:spcPct val="0"/>
        </a:spcAft>
        <a:defRPr kumimoji="1" sz="4400">
          <a:solidFill>
            <a:schemeClr val="tx2"/>
          </a:solidFill>
          <a:latin typeface="Arial" charset="0"/>
          <a:ea typeface="ＭＳ Ｐゴシック" charset="-128"/>
        </a:defRPr>
      </a:lvl3pPr>
      <a:lvl4pPr algn="ctr" rtl="0" eaLnBrk="0" fontAlgn="base" hangingPunct="0">
        <a:spcBef>
          <a:spcPct val="0"/>
        </a:spcBef>
        <a:spcAft>
          <a:spcPct val="0"/>
        </a:spcAft>
        <a:defRPr kumimoji="1" sz="4400">
          <a:solidFill>
            <a:schemeClr val="tx2"/>
          </a:solidFill>
          <a:latin typeface="Arial" charset="0"/>
          <a:ea typeface="ＭＳ Ｐゴシック" charset="-128"/>
        </a:defRPr>
      </a:lvl4pPr>
      <a:lvl5pPr algn="ctr" rtl="0" eaLnBrk="0" fontAlgn="base" hangingPunct="0">
        <a:spcBef>
          <a:spcPct val="0"/>
        </a:spcBef>
        <a:spcAft>
          <a:spcPct val="0"/>
        </a:spcAft>
        <a:defRPr kumimoji="1" sz="4400">
          <a:solidFill>
            <a:schemeClr val="tx2"/>
          </a:solidFill>
          <a:latin typeface="Arial" charset="0"/>
          <a:ea typeface="ＭＳ Ｐゴシック" charset="-128"/>
        </a:defRPr>
      </a:lvl5pPr>
      <a:lvl6pPr marL="457200" algn="ctr" rtl="0" fontAlgn="base">
        <a:spcBef>
          <a:spcPct val="0"/>
        </a:spcBef>
        <a:spcAft>
          <a:spcPct val="0"/>
        </a:spcAft>
        <a:defRPr kumimoji="1" sz="4400">
          <a:solidFill>
            <a:schemeClr val="tx2"/>
          </a:solidFill>
          <a:latin typeface="Arial" charset="0"/>
          <a:ea typeface="ＭＳ Ｐゴシック" charset="-128"/>
        </a:defRPr>
      </a:lvl6pPr>
      <a:lvl7pPr marL="914400" algn="ctr" rtl="0" fontAlgn="base">
        <a:spcBef>
          <a:spcPct val="0"/>
        </a:spcBef>
        <a:spcAft>
          <a:spcPct val="0"/>
        </a:spcAft>
        <a:defRPr kumimoji="1" sz="4400">
          <a:solidFill>
            <a:schemeClr val="tx2"/>
          </a:solidFill>
          <a:latin typeface="Arial" charset="0"/>
          <a:ea typeface="ＭＳ Ｐゴシック" charset="-128"/>
        </a:defRPr>
      </a:lvl7pPr>
      <a:lvl8pPr marL="1371600" algn="ctr" rtl="0" fontAlgn="base">
        <a:spcBef>
          <a:spcPct val="0"/>
        </a:spcBef>
        <a:spcAft>
          <a:spcPct val="0"/>
        </a:spcAft>
        <a:defRPr kumimoji="1" sz="4400">
          <a:solidFill>
            <a:schemeClr val="tx2"/>
          </a:solidFill>
          <a:latin typeface="Arial" charset="0"/>
          <a:ea typeface="ＭＳ Ｐゴシック" charset="-128"/>
        </a:defRPr>
      </a:lvl8pPr>
      <a:lvl9pPr marL="1828800" algn="ctr" rtl="0" fontAlgn="base">
        <a:spcBef>
          <a:spcPct val="0"/>
        </a:spcBef>
        <a:spcAft>
          <a:spcPct val="0"/>
        </a:spcAft>
        <a:defRPr kumimoji="1" sz="4400">
          <a:solidFill>
            <a:schemeClr val="tx2"/>
          </a:solidFill>
          <a:latin typeface="Arial" charset="0"/>
          <a:ea typeface="ＭＳ Ｐゴシック"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43"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fld id="{A974BB81-A13E-4FF7-8207-FE00DB4CD438}" type="datetime1">
              <a:rPr lang="ja-JP" altLang="en-US" smtClean="0"/>
              <a:t>2024/12/11</a:t>
            </a:fld>
            <a:endParaRPr lang="en-US" altLang="ja-JP"/>
          </a:p>
        </p:txBody>
      </p:sp>
      <p:sp>
        <p:nvSpPr>
          <p:cNvPr id="1029" name="Rectangle 5"/>
          <p:cNvSpPr>
            <a:spLocks noGrp="1" noChangeArrowheads="1"/>
          </p:cNvSpPr>
          <p:nvPr>
            <p:ph type="ftr" sz="quarter" idx="3"/>
          </p:nvPr>
        </p:nvSpPr>
        <p:spPr bwMode="auto">
          <a:xfrm>
            <a:off x="3419475" y="6381750"/>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ltLang="ja-JP"/>
          </a:p>
        </p:txBody>
      </p:sp>
      <p:sp>
        <p:nvSpPr>
          <p:cNvPr id="1030" name="Rectangle 6"/>
          <p:cNvSpPr>
            <a:spLocks noGrp="1" noChangeArrowheads="1"/>
          </p:cNvSpPr>
          <p:nvPr>
            <p:ph type="sldNum" sz="quarter" idx="4"/>
          </p:nvPr>
        </p:nvSpPr>
        <p:spPr bwMode="auto">
          <a:xfrm>
            <a:off x="7740650" y="6381750"/>
            <a:ext cx="1403350" cy="476250"/>
          </a:xfrm>
          <a:prstGeom prst="rect">
            <a:avLst/>
          </a:prstGeom>
          <a:noFill/>
          <a:ln w="9525">
            <a:noFill/>
            <a:miter lim="800000"/>
            <a:headEnd/>
            <a:tailEnd/>
          </a:ln>
        </p:spPr>
        <p:txBody>
          <a:bodyPr vert="horz" wrap="square" lIns="91440" tIns="45720" rIns="0" bIns="45720" numCol="1" anchor="t" anchorCtr="0" compatLnSpc="1">
            <a:prstTxWarp prst="textNoShape">
              <a:avLst/>
            </a:prstTxWarp>
          </a:bodyPr>
          <a:lstStyle>
            <a:lvl1pPr algn="r">
              <a:defRPr sz="2400" b="1">
                <a:latin typeface="ＭＳ Ｐゴシック" pitchFamily="50" charset="-128"/>
              </a:defRPr>
            </a:lvl1pPr>
          </a:lstStyle>
          <a:p>
            <a:pPr>
              <a:defRPr/>
            </a:pPr>
            <a:fld id="{A1EAEF4C-70E3-4EB9-BAA1-7C0A1EF6A1DA}" type="slidenum">
              <a:rPr lang="en-US" altLang="ja-JP"/>
              <a:pPr>
                <a:defRPr/>
              </a:pPr>
              <a:t>‹#›</a:t>
            </a:fld>
            <a:endParaRPr lang="en-US" altLang="ja-JP"/>
          </a:p>
        </p:txBody>
      </p:sp>
      <p:pic>
        <p:nvPicPr>
          <p:cNvPr id="10247" name="Picture 17" descr="オビ5"/>
          <p:cNvPicPr>
            <a:picLocks noChangeAspect="1" noChangeArrowheads="1"/>
          </p:cNvPicPr>
          <p:nvPr userDrawn="1"/>
        </p:nvPicPr>
        <p:blipFill>
          <a:blip r:embed="rId15" cstate="screen">
            <a:extLst>
              <a:ext uri="{28A0092B-C50C-407E-A947-70E740481C1C}">
                <a14:useLocalDpi xmlns:a14="http://schemas.microsoft.com/office/drawing/2010/main"/>
              </a:ext>
            </a:extLst>
          </a:blip>
          <a:srcRect/>
          <a:stretch>
            <a:fillRect/>
          </a:stretch>
        </p:blipFill>
        <p:spPr bwMode="auto">
          <a:xfrm>
            <a:off x="0" y="620713"/>
            <a:ext cx="9144000" cy="73025"/>
          </a:xfrm>
          <a:prstGeom prst="rect">
            <a:avLst/>
          </a:prstGeom>
          <a:noFill/>
          <a:ln w="9525">
            <a:noFill/>
            <a:miter lim="800000"/>
            <a:headEnd/>
            <a:tailEnd/>
          </a:ln>
        </p:spPr>
      </p:pic>
      <p:sp>
        <p:nvSpPr>
          <p:cNvPr id="1032" name="Rectangle 11"/>
          <p:cNvSpPr>
            <a:spLocks noChangeArrowheads="1"/>
          </p:cNvSpPr>
          <p:nvPr userDrawn="1"/>
        </p:nvSpPr>
        <p:spPr bwMode="auto">
          <a:xfrm>
            <a:off x="457200" y="6286500"/>
            <a:ext cx="2133600" cy="476250"/>
          </a:xfrm>
          <a:prstGeom prst="rect">
            <a:avLst/>
          </a:prstGeom>
          <a:noFill/>
          <a:ln w="9525">
            <a:noFill/>
            <a:miter lim="800000"/>
            <a:headEnd/>
            <a:tailEnd/>
          </a:ln>
        </p:spPr>
        <p:txBody>
          <a:bodyPr/>
          <a:lstStyle/>
          <a:p>
            <a:pPr>
              <a:defRPr/>
            </a:pPr>
            <a:endParaRPr lang="ja-JP" altLang="en-US"/>
          </a:p>
        </p:txBody>
      </p:sp>
    </p:spTree>
    <p:extLst>
      <p:ext uri="{BB962C8B-B14F-4D97-AF65-F5344CB8AC3E}">
        <p14:creationId xmlns:p14="http://schemas.microsoft.com/office/powerpoint/2010/main" val="47313686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charset="-128"/>
        </a:defRPr>
      </a:lvl2pPr>
      <a:lvl3pPr algn="ctr" rtl="0" eaLnBrk="0" fontAlgn="base" hangingPunct="0">
        <a:spcBef>
          <a:spcPct val="0"/>
        </a:spcBef>
        <a:spcAft>
          <a:spcPct val="0"/>
        </a:spcAft>
        <a:defRPr kumimoji="1" sz="4400">
          <a:solidFill>
            <a:schemeClr val="tx2"/>
          </a:solidFill>
          <a:latin typeface="Arial" charset="0"/>
          <a:ea typeface="ＭＳ Ｐゴシック" charset="-128"/>
        </a:defRPr>
      </a:lvl3pPr>
      <a:lvl4pPr algn="ctr" rtl="0" eaLnBrk="0" fontAlgn="base" hangingPunct="0">
        <a:spcBef>
          <a:spcPct val="0"/>
        </a:spcBef>
        <a:spcAft>
          <a:spcPct val="0"/>
        </a:spcAft>
        <a:defRPr kumimoji="1" sz="4400">
          <a:solidFill>
            <a:schemeClr val="tx2"/>
          </a:solidFill>
          <a:latin typeface="Arial" charset="0"/>
          <a:ea typeface="ＭＳ Ｐゴシック" charset="-128"/>
        </a:defRPr>
      </a:lvl4pPr>
      <a:lvl5pPr algn="ctr" rtl="0" eaLnBrk="0" fontAlgn="base" hangingPunct="0">
        <a:spcBef>
          <a:spcPct val="0"/>
        </a:spcBef>
        <a:spcAft>
          <a:spcPct val="0"/>
        </a:spcAft>
        <a:defRPr kumimoji="1" sz="4400">
          <a:solidFill>
            <a:schemeClr val="tx2"/>
          </a:solidFill>
          <a:latin typeface="Arial" charset="0"/>
          <a:ea typeface="ＭＳ Ｐゴシック" charset="-128"/>
        </a:defRPr>
      </a:lvl5pPr>
      <a:lvl6pPr marL="457200" algn="ctr" rtl="0" fontAlgn="base">
        <a:spcBef>
          <a:spcPct val="0"/>
        </a:spcBef>
        <a:spcAft>
          <a:spcPct val="0"/>
        </a:spcAft>
        <a:defRPr kumimoji="1" sz="4400">
          <a:solidFill>
            <a:schemeClr val="tx2"/>
          </a:solidFill>
          <a:latin typeface="Arial" charset="0"/>
          <a:ea typeface="ＭＳ Ｐゴシック" charset="-128"/>
        </a:defRPr>
      </a:lvl6pPr>
      <a:lvl7pPr marL="914400" algn="ctr" rtl="0" fontAlgn="base">
        <a:spcBef>
          <a:spcPct val="0"/>
        </a:spcBef>
        <a:spcAft>
          <a:spcPct val="0"/>
        </a:spcAft>
        <a:defRPr kumimoji="1" sz="4400">
          <a:solidFill>
            <a:schemeClr val="tx2"/>
          </a:solidFill>
          <a:latin typeface="Arial" charset="0"/>
          <a:ea typeface="ＭＳ Ｐゴシック" charset="-128"/>
        </a:defRPr>
      </a:lvl7pPr>
      <a:lvl8pPr marL="1371600" algn="ctr" rtl="0" fontAlgn="base">
        <a:spcBef>
          <a:spcPct val="0"/>
        </a:spcBef>
        <a:spcAft>
          <a:spcPct val="0"/>
        </a:spcAft>
        <a:defRPr kumimoji="1" sz="4400">
          <a:solidFill>
            <a:schemeClr val="tx2"/>
          </a:solidFill>
          <a:latin typeface="Arial" charset="0"/>
          <a:ea typeface="ＭＳ Ｐゴシック" charset="-128"/>
        </a:defRPr>
      </a:lvl8pPr>
      <a:lvl9pPr marL="1828800" algn="ctr" rtl="0" fontAlgn="base">
        <a:spcBef>
          <a:spcPct val="0"/>
        </a:spcBef>
        <a:spcAft>
          <a:spcPct val="0"/>
        </a:spcAft>
        <a:defRPr kumimoji="1" sz="4400">
          <a:solidFill>
            <a:schemeClr val="tx2"/>
          </a:solidFill>
          <a:latin typeface="Arial" charset="0"/>
          <a:ea typeface="ＭＳ Ｐゴシック"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43"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fld id="{EE7665DD-4DE0-47DB-A1A1-4B4BEE7E4417}" type="datetime1">
              <a:rPr lang="ja-JP" altLang="en-US" smtClean="0">
                <a:solidFill>
                  <a:prstClr val="black"/>
                </a:solidFill>
              </a:rPr>
              <a:t>2024/12/11</a:t>
            </a:fld>
            <a:endParaRPr lang="en-US" altLang="ja-JP">
              <a:solidFill>
                <a:prstClr val="black"/>
              </a:solidFill>
            </a:endParaRPr>
          </a:p>
        </p:txBody>
      </p:sp>
      <p:sp>
        <p:nvSpPr>
          <p:cNvPr id="1029" name="Rectangle 5"/>
          <p:cNvSpPr>
            <a:spLocks noGrp="1" noChangeArrowheads="1"/>
          </p:cNvSpPr>
          <p:nvPr>
            <p:ph type="ftr" sz="quarter" idx="3"/>
          </p:nvPr>
        </p:nvSpPr>
        <p:spPr bwMode="auto">
          <a:xfrm>
            <a:off x="3419475" y="6381750"/>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en-US" altLang="ja-JP">
              <a:solidFill>
                <a:prstClr val="black"/>
              </a:solidFill>
            </a:endParaRPr>
          </a:p>
        </p:txBody>
      </p:sp>
      <p:sp>
        <p:nvSpPr>
          <p:cNvPr id="1030" name="Rectangle 6"/>
          <p:cNvSpPr>
            <a:spLocks noGrp="1" noChangeArrowheads="1"/>
          </p:cNvSpPr>
          <p:nvPr>
            <p:ph type="sldNum" sz="quarter" idx="4"/>
          </p:nvPr>
        </p:nvSpPr>
        <p:spPr bwMode="auto">
          <a:xfrm>
            <a:off x="7740650" y="6381750"/>
            <a:ext cx="1403350" cy="476250"/>
          </a:xfrm>
          <a:prstGeom prst="rect">
            <a:avLst/>
          </a:prstGeom>
          <a:noFill/>
          <a:ln w="9525">
            <a:noFill/>
            <a:miter lim="800000"/>
            <a:headEnd/>
            <a:tailEnd/>
          </a:ln>
        </p:spPr>
        <p:txBody>
          <a:bodyPr vert="horz" wrap="square" lIns="91440" tIns="45720" rIns="0" bIns="45720" numCol="1" anchor="t" anchorCtr="0" compatLnSpc="1">
            <a:prstTxWarp prst="textNoShape">
              <a:avLst/>
            </a:prstTxWarp>
          </a:bodyPr>
          <a:lstStyle>
            <a:lvl1pPr algn="r">
              <a:defRPr sz="2400" b="1">
                <a:latin typeface="ＭＳ Ｐゴシック" pitchFamily="50" charset="-128"/>
              </a:defRPr>
            </a:lvl1pPr>
          </a:lstStyle>
          <a:p>
            <a:pPr fontAlgn="base">
              <a:spcBef>
                <a:spcPct val="0"/>
              </a:spcBef>
              <a:spcAft>
                <a:spcPct val="0"/>
              </a:spcAft>
              <a:defRPr/>
            </a:pPr>
            <a:fld id="{A1EAEF4C-70E3-4EB9-BAA1-7C0A1EF6A1DA}" type="slidenum">
              <a:rPr lang="en-US" altLang="ja-JP">
                <a:solidFill>
                  <a:prstClr val="black"/>
                </a:solidFill>
              </a:rPr>
              <a:pPr fontAlgn="base">
                <a:spcBef>
                  <a:spcPct val="0"/>
                </a:spcBef>
                <a:spcAft>
                  <a:spcPct val="0"/>
                </a:spcAft>
                <a:defRPr/>
              </a:pPr>
              <a:t>‹#›</a:t>
            </a:fld>
            <a:endParaRPr lang="en-US" altLang="ja-JP">
              <a:solidFill>
                <a:prstClr val="black"/>
              </a:solidFill>
            </a:endParaRPr>
          </a:p>
        </p:txBody>
      </p:sp>
      <p:pic>
        <p:nvPicPr>
          <p:cNvPr id="10247" name="Picture 17" descr="オビ5"/>
          <p:cNvPicPr>
            <a:picLocks noChangeAspect="1" noChangeArrowheads="1"/>
          </p:cNvPicPr>
          <p:nvPr userDrawn="1"/>
        </p:nvPicPr>
        <p:blipFill>
          <a:blip r:embed="rId16" cstate="screen">
            <a:extLst>
              <a:ext uri="{28A0092B-C50C-407E-A947-70E740481C1C}">
                <a14:useLocalDpi xmlns:a14="http://schemas.microsoft.com/office/drawing/2010/main"/>
              </a:ext>
            </a:extLst>
          </a:blip>
          <a:srcRect/>
          <a:stretch>
            <a:fillRect/>
          </a:stretch>
        </p:blipFill>
        <p:spPr bwMode="auto">
          <a:xfrm>
            <a:off x="0" y="620713"/>
            <a:ext cx="9144000" cy="73025"/>
          </a:xfrm>
          <a:prstGeom prst="rect">
            <a:avLst/>
          </a:prstGeom>
          <a:noFill/>
          <a:ln w="9525">
            <a:noFill/>
            <a:miter lim="800000"/>
            <a:headEnd/>
            <a:tailEnd/>
          </a:ln>
        </p:spPr>
      </p:pic>
      <p:sp>
        <p:nvSpPr>
          <p:cNvPr id="1032" name="Rectangle 11"/>
          <p:cNvSpPr>
            <a:spLocks noChangeArrowheads="1"/>
          </p:cNvSpPr>
          <p:nvPr userDrawn="1"/>
        </p:nvSpPr>
        <p:spPr bwMode="auto">
          <a:xfrm>
            <a:off x="457200" y="6286500"/>
            <a:ext cx="2133600" cy="476250"/>
          </a:xfrm>
          <a:prstGeom prst="rect">
            <a:avLst/>
          </a:prstGeom>
          <a:noFill/>
          <a:ln w="9525">
            <a:noFill/>
            <a:miter lim="800000"/>
            <a:headEnd/>
            <a:tailEnd/>
          </a:ln>
        </p:spPr>
        <p:txBody>
          <a:bodyPr/>
          <a:lstStyle/>
          <a:p>
            <a:pPr fontAlgn="base">
              <a:spcBef>
                <a:spcPct val="0"/>
              </a:spcBef>
              <a:spcAft>
                <a:spcPct val="0"/>
              </a:spcAft>
              <a:defRPr/>
            </a:pPr>
            <a:endParaRPr lang="ja-JP" altLang="en-US">
              <a:solidFill>
                <a:prstClr val="black"/>
              </a:solidFill>
            </a:endParaRPr>
          </a:p>
        </p:txBody>
      </p:sp>
    </p:spTree>
    <p:extLst>
      <p:ext uri="{BB962C8B-B14F-4D97-AF65-F5344CB8AC3E}">
        <p14:creationId xmlns:p14="http://schemas.microsoft.com/office/powerpoint/2010/main" val="4046262422"/>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689" r:id="rId13"/>
    <p:sldLayoutId id="2147483690" r:id="rId14"/>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charset="-128"/>
        </a:defRPr>
      </a:lvl2pPr>
      <a:lvl3pPr algn="ctr" rtl="0" eaLnBrk="0" fontAlgn="base" hangingPunct="0">
        <a:spcBef>
          <a:spcPct val="0"/>
        </a:spcBef>
        <a:spcAft>
          <a:spcPct val="0"/>
        </a:spcAft>
        <a:defRPr kumimoji="1" sz="4400">
          <a:solidFill>
            <a:schemeClr val="tx2"/>
          </a:solidFill>
          <a:latin typeface="Arial" charset="0"/>
          <a:ea typeface="ＭＳ Ｐゴシック" charset="-128"/>
        </a:defRPr>
      </a:lvl3pPr>
      <a:lvl4pPr algn="ctr" rtl="0" eaLnBrk="0" fontAlgn="base" hangingPunct="0">
        <a:spcBef>
          <a:spcPct val="0"/>
        </a:spcBef>
        <a:spcAft>
          <a:spcPct val="0"/>
        </a:spcAft>
        <a:defRPr kumimoji="1" sz="4400">
          <a:solidFill>
            <a:schemeClr val="tx2"/>
          </a:solidFill>
          <a:latin typeface="Arial" charset="0"/>
          <a:ea typeface="ＭＳ Ｐゴシック" charset="-128"/>
        </a:defRPr>
      </a:lvl4pPr>
      <a:lvl5pPr algn="ctr" rtl="0" eaLnBrk="0" fontAlgn="base" hangingPunct="0">
        <a:spcBef>
          <a:spcPct val="0"/>
        </a:spcBef>
        <a:spcAft>
          <a:spcPct val="0"/>
        </a:spcAft>
        <a:defRPr kumimoji="1" sz="4400">
          <a:solidFill>
            <a:schemeClr val="tx2"/>
          </a:solidFill>
          <a:latin typeface="Arial" charset="0"/>
          <a:ea typeface="ＭＳ Ｐゴシック" charset="-128"/>
        </a:defRPr>
      </a:lvl5pPr>
      <a:lvl6pPr marL="457200" algn="ctr" rtl="0" fontAlgn="base">
        <a:spcBef>
          <a:spcPct val="0"/>
        </a:spcBef>
        <a:spcAft>
          <a:spcPct val="0"/>
        </a:spcAft>
        <a:defRPr kumimoji="1" sz="4400">
          <a:solidFill>
            <a:schemeClr val="tx2"/>
          </a:solidFill>
          <a:latin typeface="Arial" charset="0"/>
          <a:ea typeface="ＭＳ Ｐゴシック" charset="-128"/>
        </a:defRPr>
      </a:lvl6pPr>
      <a:lvl7pPr marL="914400" algn="ctr" rtl="0" fontAlgn="base">
        <a:spcBef>
          <a:spcPct val="0"/>
        </a:spcBef>
        <a:spcAft>
          <a:spcPct val="0"/>
        </a:spcAft>
        <a:defRPr kumimoji="1" sz="4400">
          <a:solidFill>
            <a:schemeClr val="tx2"/>
          </a:solidFill>
          <a:latin typeface="Arial" charset="0"/>
          <a:ea typeface="ＭＳ Ｐゴシック" charset="-128"/>
        </a:defRPr>
      </a:lvl7pPr>
      <a:lvl8pPr marL="1371600" algn="ctr" rtl="0" fontAlgn="base">
        <a:spcBef>
          <a:spcPct val="0"/>
        </a:spcBef>
        <a:spcAft>
          <a:spcPct val="0"/>
        </a:spcAft>
        <a:defRPr kumimoji="1" sz="4400">
          <a:solidFill>
            <a:schemeClr val="tx2"/>
          </a:solidFill>
          <a:latin typeface="Arial" charset="0"/>
          <a:ea typeface="ＭＳ Ｐゴシック" charset="-128"/>
        </a:defRPr>
      </a:lvl8pPr>
      <a:lvl9pPr marL="1828800" algn="ctr" rtl="0" fontAlgn="base">
        <a:spcBef>
          <a:spcPct val="0"/>
        </a:spcBef>
        <a:spcAft>
          <a:spcPct val="0"/>
        </a:spcAft>
        <a:defRPr kumimoji="1" sz="4400">
          <a:solidFill>
            <a:schemeClr val="tx2"/>
          </a:solidFill>
          <a:latin typeface="Arial" charset="0"/>
          <a:ea typeface="ＭＳ Ｐゴシック"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xml"/><Relationship Id="rId1" Type="http://schemas.openxmlformats.org/officeDocument/2006/relationships/slideLayout" Target="../slideLayouts/slideLayout14.xml"/><Relationship Id="rId6" Type="http://schemas.openxmlformats.org/officeDocument/2006/relationships/image" Target="../media/image4.gif"/><Relationship Id="rId5" Type="http://schemas.openxmlformats.org/officeDocument/2006/relationships/image" Target="../media/image3.emf"/><Relationship Id="rId4" Type="http://schemas.openxmlformats.org/officeDocument/2006/relationships/hyperlink" Target="https://www.japet.or.jp/net-walk/booklet/file/r6-ppt-text.zip"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8.xml"/></Relationships>
</file>

<file path=ppt/slides/_rels/slide10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00.xml"/><Relationship Id="rId1" Type="http://schemas.openxmlformats.org/officeDocument/2006/relationships/slideLayout" Target="../slideLayouts/slideLayout15.xml"/></Relationships>
</file>

<file path=ppt/slides/_rels/slide10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01.xml"/><Relationship Id="rId1" Type="http://schemas.openxmlformats.org/officeDocument/2006/relationships/slideLayout" Target="../slideLayouts/slideLayout15.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slides/_rels/slide102.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02.xml"/><Relationship Id="rId1" Type="http://schemas.openxmlformats.org/officeDocument/2006/relationships/slideLayout" Target="../slideLayouts/slideLayout15.xml"/></Relationships>
</file>

<file path=ppt/slides/_rels/slide10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03.xml"/><Relationship Id="rId1" Type="http://schemas.openxmlformats.org/officeDocument/2006/relationships/slideLayout" Target="../slideLayouts/slideLayout15.xml"/><Relationship Id="rId4" Type="http://schemas.openxmlformats.org/officeDocument/2006/relationships/image" Target="../media/image74.png"/></Relationships>
</file>

<file path=ppt/slides/_rels/slide104.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04.xml"/><Relationship Id="rId1" Type="http://schemas.openxmlformats.org/officeDocument/2006/relationships/slideLayout" Target="../slideLayouts/slideLayout15.xml"/><Relationship Id="rId4" Type="http://schemas.openxmlformats.org/officeDocument/2006/relationships/image" Target="../media/image76.png"/></Relationships>
</file>

<file path=ppt/slides/_rels/slide10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05.xml"/><Relationship Id="rId1" Type="http://schemas.openxmlformats.org/officeDocument/2006/relationships/slideLayout" Target="../slideLayouts/slideLayout15.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106.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77.png"/><Relationship Id="rId7" Type="http://schemas.openxmlformats.org/officeDocument/2006/relationships/image" Target="../media/image81.png"/><Relationship Id="rId2" Type="http://schemas.openxmlformats.org/officeDocument/2006/relationships/notesSlide" Target="../notesSlides/notesSlide106.xml"/><Relationship Id="rId1" Type="http://schemas.openxmlformats.org/officeDocument/2006/relationships/slideLayout" Target="../slideLayouts/slideLayout15.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png"/></Relationships>
</file>

<file path=ppt/slides/_rels/slide107.xml.rels><?xml version="1.0" encoding="UTF-8" standalone="yes"?>
<Relationships xmlns="http://schemas.openxmlformats.org/package/2006/relationships"><Relationship Id="rId8" Type="http://schemas.openxmlformats.org/officeDocument/2006/relationships/image" Target="../media/image87.png"/><Relationship Id="rId3" Type="http://schemas.openxmlformats.org/officeDocument/2006/relationships/hyperlink" Target="http://www2.japet.or.jp/net-walk/booklet/index.html" TargetMode="External"/><Relationship Id="rId7" Type="http://schemas.openxmlformats.org/officeDocument/2006/relationships/image" Target="../media/image86.png"/><Relationship Id="rId2" Type="http://schemas.openxmlformats.org/officeDocument/2006/relationships/notesSlide" Target="../notesSlides/notesSlide107.xml"/><Relationship Id="rId1" Type="http://schemas.openxmlformats.org/officeDocument/2006/relationships/slideLayout" Target="../slideLayouts/slideLayout15.xml"/><Relationship Id="rId6" Type="http://schemas.openxmlformats.org/officeDocument/2006/relationships/image" Target="../media/image85.png"/><Relationship Id="rId5" Type="http://schemas.openxmlformats.org/officeDocument/2006/relationships/image" Target="../media/image84.png"/><Relationship Id="rId10" Type="http://schemas.openxmlformats.org/officeDocument/2006/relationships/image" Target="../media/image89.png"/><Relationship Id="rId4" Type="http://schemas.openxmlformats.org/officeDocument/2006/relationships/image" Target="../media/image83.png"/><Relationship Id="rId9" Type="http://schemas.openxmlformats.org/officeDocument/2006/relationships/image" Target="../media/image88.png"/></Relationships>
</file>

<file path=ppt/slides/_rels/slide108.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108.xml"/><Relationship Id="rId1" Type="http://schemas.openxmlformats.org/officeDocument/2006/relationships/slideLayout" Target="../slideLayouts/slideLayout15.xml"/><Relationship Id="rId4" Type="http://schemas.openxmlformats.org/officeDocument/2006/relationships/image" Target="../media/image91.png"/></Relationships>
</file>

<file path=ppt/slides/_rels/slide109.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109.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28.xml"/></Relationships>
</file>

<file path=ppt/slides/_rels/slide110.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110.xml"/><Relationship Id="rId1" Type="http://schemas.openxmlformats.org/officeDocument/2006/relationships/slideLayout" Target="../slideLayouts/slideLayout20.xml"/></Relationships>
</file>

<file path=ppt/slides/_rels/slide111.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111.xml"/><Relationship Id="rId1" Type="http://schemas.openxmlformats.org/officeDocument/2006/relationships/slideLayout" Target="../slideLayouts/slideLayout20.xml"/></Relationships>
</file>

<file path=ppt/slides/_rels/slide112.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12.xml"/><Relationship Id="rId1" Type="http://schemas.openxmlformats.org/officeDocument/2006/relationships/slideLayout" Target="../slideLayouts/slideLayout20.xml"/></Relationships>
</file>

<file path=ppt/slides/_rels/slide113.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13.xml"/><Relationship Id="rId1" Type="http://schemas.openxmlformats.org/officeDocument/2006/relationships/slideLayout" Target="../slideLayouts/slideLayout20.xml"/></Relationships>
</file>

<file path=ppt/slides/_rels/slide114.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14.xml"/><Relationship Id="rId1" Type="http://schemas.openxmlformats.org/officeDocument/2006/relationships/slideLayout" Target="../slideLayouts/slideLayout20.xml"/></Relationships>
</file>

<file path=ppt/slides/_rels/slide115.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115.xml"/><Relationship Id="rId1" Type="http://schemas.openxmlformats.org/officeDocument/2006/relationships/slideLayout" Target="../slideLayouts/slideLayout20.xml"/></Relationships>
</file>

<file path=ppt/slides/_rels/slide116.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116.xml"/><Relationship Id="rId1" Type="http://schemas.openxmlformats.org/officeDocument/2006/relationships/slideLayout" Target="../slideLayouts/slideLayout20.xml"/></Relationships>
</file>

<file path=ppt/slides/_rels/slide117.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17.xml"/><Relationship Id="rId1" Type="http://schemas.openxmlformats.org/officeDocument/2006/relationships/slideLayout" Target="../slideLayouts/slideLayout20.xml"/></Relationships>
</file>

<file path=ppt/slides/_rels/slide118.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118.xml"/><Relationship Id="rId1" Type="http://schemas.openxmlformats.org/officeDocument/2006/relationships/slideLayout" Target="../slideLayouts/slideLayout20.xml"/></Relationships>
</file>

<file path=ppt/slides/_rels/slide119.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119.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2.xml"/><Relationship Id="rId1" Type="http://schemas.openxmlformats.org/officeDocument/2006/relationships/slideLayout" Target="../slideLayouts/slideLayout33.xml"/></Relationships>
</file>

<file path=ppt/slides/_rels/slide120.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120.xml"/><Relationship Id="rId1" Type="http://schemas.openxmlformats.org/officeDocument/2006/relationships/slideLayout" Target="../slideLayouts/slideLayout20.xml"/></Relationships>
</file>

<file path=ppt/slides/_rels/slide121.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121.xml"/><Relationship Id="rId1" Type="http://schemas.openxmlformats.org/officeDocument/2006/relationships/slideLayout" Target="../slideLayouts/slideLayout20.xml"/></Relationships>
</file>

<file path=ppt/slides/_rels/slide122.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122.xml"/><Relationship Id="rId1" Type="http://schemas.openxmlformats.org/officeDocument/2006/relationships/slideLayout" Target="../slideLayouts/slideLayout20.xml"/></Relationships>
</file>

<file path=ppt/slides/_rels/slide123.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123.xml"/><Relationship Id="rId1" Type="http://schemas.openxmlformats.org/officeDocument/2006/relationships/slideLayout" Target="../slideLayouts/slideLayout20.xml"/></Relationships>
</file>

<file path=ppt/slides/_rels/slide124.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124.xml"/><Relationship Id="rId1" Type="http://schemas.openxmlformats.org/officeDocument/2006/relationships/slideLayout" Target="../slideLayouts/slideLayout20.xml"/></Relationships>
</file>

<file path=ppt/slides/_rels/slide125.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25.xml"/><Relationship Id="rId1" Type="http://schemas.openxmlformats.org/officeDocument/2006/relationships/slideLayout" Target="../slideLayouts/slideLayout20.xml"/></Relationships>
</file>

<file path=ppt/slides/_rels/slide126.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126.xml"/><Relationship Id="rId1" Type="http://schemas.openxmlformats.org/officeDocument/2006/relationships/slideLayout" Target="../slideLayouts/slideLayout20.xml"/></Relationships>
</file>

<file path=ppt/slides/_rels/slide127.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27.xml"/><Relationship Id="rId1" Type="http://schemas.openxmlformats.org/officeDocument/2006/relationships/slideLayout" Target="../slideLayouts/slideLayout20.xml"/></Relationships>
</file>

<file path=ppt/slides/_rels/slide128.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128.xml"/><Relationship Id="rId1" Type="http://schemas.openxmlformats.org/officeDocument/2006/relationships/slideLayout" Target="../slideLayouts/slideLayout20.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40.xml"/><Relationship Id="rId4" Type="http://schemas.openxmlformats.org/officeDocument/2006/relationships/image" Target="../media/image11.png"/></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20.xml"/></Relationships>
</file>

<file path=ppt/slides/_rels/slide131.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31.xml"/><Relationship Id="rId1" Type="http://schemas.openxmlformats.org/officeDocument/2006/relationships/slideLayout" Target="../slideLayouts/slideLayout20.xml"/></Relationships>
</file>

<file path=ppt/slides/_rels/slide132.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132.xml"/><Relationship Id="rId1" Type="http://schemas.openxmlformats.org/officeDocument/2006/relationships/slideLayout" Target="../slideLayouts/slideLayout20.xml"/></Relationships>
</file>

<file path=ppt/slides/_rels/slide133.xml.rels><?xml version="1.0" encoding="UTF-8" standalone="yes"?>
<Relationships xmlns="http://schemas.openxmlformats.org/package/2006/relationships"><Relationship Id="rId8" Type="http://schemas.openxmlformats.org/officeDocument/2006/relationships/hyperlink" Target="https://www.cric.or.jp/qa/index.html" TargetMode="External"/><Relationship Id="rId13" Type="http://schemas.openxmlformats.org/officeDocument/2006/relationships/hyperlink" Target="https://www.bunka.go.jp/chosakuken/h22_manga/index.html" TargetMode="External"/><Relationship Id="rId18" Type="http://schemas.openxmlformats.org/officeDocument/2006/relationships/image" Target="../media/image119.png"/><Relationship Id="rId3" Type="http://schemas.openxmlformats.org/officeDocument/2006/relationships/hyperlink" Target="https://pf.bunka.go.jp/chosaku/tanoshiku/" TargetMode="External"/><Relationship Id="rId21" Type="http://schemas.openxmlformats.org/officeDocument/2006/relationships/image" Target="../media/image121.png"/><Relationship Id="rId7" Type="http://schemas.openxmlformats.org/officeDocument/2006/relationships/hyperlink" Target="http://www.cric.or.jp/qa/hajime/index.html" TargetMode="External"/><Relationship Id="rId12" Type="http://schemas.openxmlformats.org/officeDocument/2006/relationships/image" Target="../media/image116.png"/><Relationship Id="rId17" Type="http://schemas.openxmlformats.org/officeDocument/2006/relationships/hyperlink" Target="https://chosakuken.jp/" TargetMode="External"/><Relationship Id="rId2" Type="http://schemas.openxmlformats.org/officeDocument/2006/relationships/notesSlide" Target="../notesSlides/notesSlide133.xml"/><Relationship Id="rId16" Type="http://schemas.openxmlformats.org/officeDocument/2006/relationships/image" Target="../media/image118.png"/><Relationship Id="rId20" Type="http://schemas.openxmlformats.org/officeDocument/2006/relationships/image" Target="../media/image120.png"/><Relationship Id="rId1" Type="http://schemas.openxmlformats.org/officeDocument/2006/relationships/slideLayout" Target="../slideLayouts/slideLayout20.xml"/><Relationship Id="rId6" Type="http://schemas.openxmlformats.org/officeDocument/2006/relationships/hyperlink" Target="http://www.cric.or.jp/qa/hajime/hajime.html" TargetMode="External"/><Relationship Id="rId11" Type="http://schemas.openxmlformats.org/officeDocument/2006/relationships/hyperlink" Target="http://www.cric.or.jp/qa/index.html" TargetMode="External"/><Relationship Id="rId5" Type="http://schemas.openxmlformats.org/officeDocument/2006/relationships/hyperlink" Target="http://www.cric.or.jp/education/jissenrei.html" TargetMode="External"/><Relationship Id="rId15" Type="http://schemas.openxmlformats.org/officeDocument/2006/relationships/hyperlink" Target="https://www.bunka.go.jp/chosakuken/hakase/hajimete_1/index.html" TargetMode="External"/><Relationship Id="rId23" Type="http://schemas.openxmlformats.org/officeDocument/2006/relationships/image" Target="../media/image122.png"/><Relationship Id="rId10" Type="http://schemas.openxmlformats.org/officeDocument/2006/relationships/image" Target="../media/image115.png"/><Relationship Id="rId19" Type="http://schemas.openxmlformats.org/officeDocument/2006/relationships/hyperlink" Target="http://kids.cric.or.jp/" TargetMode="External"/><Relationship Id="rId4" Type="http://schemas.openxmlformats.org/officeDocument/2006/relationships/hyperlink" Target="http://chosakuken.bunka.go.jp/tanoshiku/" TargetMode="External"/><Relationship Id="rId9" Type="http://schemas.openxmlformats.org/officeDocument/2006/relationships/image" Target="../media/image114.png"/><Relationship Id="rId14" Type="http://schemas.openxmlformats.org/officeDocument/2006/relationships/image" Target="../media/image117.png"/><Relationship Id="rId22" Type="http://schemas.openxmlformats.org/officeDocument/2006/relationships/hyperlink" Target="https://coda-cj.jp/enlightenment/manga/" TargetMode="External"/></Relationships>
</file>

<file path=ppt/slides/_rels/slide134.xml.rels><?xml version="1.0" encoding="UTF-8" standalone="yes"?>
<Relationships xmlns="http://schemas.openxmlformats.org/package/2006/relationships"><Relationship Id="rId3" Type="http://schemas.openxmlformats.org/officeDocument/2006/relationships/hyperlink" Target="http://www.cric.or.jp/qa/hajime/index.html" TargetMode="External"/><Relationship Id="rId2" Type="http://schemas.openxmlformats.org/officeDocument/2006/relationships/notesSlide" Target="../notesSlides/notesSlide134.xml"/><Relationship Id="rId1" Type="http://schemas.openxmlformats.org/officeDocument/2006/relationships/slideLayout" Target="../slideLayouts/slideLayout20.xml"/><Relationship Id="rId4" Type="http://schemas.openxmlformats.org/officeDocument/2006/relationships/image" Target="../media/image123.png"/></Relationships>
</file>

<file path=ppt/slides/_rels/slide135.xml.rels><?xml version="1.0" encoding="UTF-8" standalone="yes"?>
<Relationships xmlns="http://schemas.openxmlformats.org/package/2006/relationships"><Relationship Id="rId3" Type="http://schemas.openxmlformats.org/officeDocument/2006/relationships/hyperlink" Target="https://digital-etiquette-japan.com/" TargetMode="External"/><Relationship Id="rId2" Type="http://schemas.openxmlformats.org/officeDocument/2006/relationships/notesSlide" Target="../notesSlides/notesSlide135.xml"/><Relationship Id="rId1" Type="http://schemas.openxmlformats.org/officeDocument/2006/relationships/slideLayout" Target="../slideLayouts/slideLayout20.xml"/><Relationship Id="rId5" Type="http://schemas.openxmlformats.org/officeDocument/2006/relationships/image" Target="../media/image125.png"/><Relationship Id="rId4" Type="http://schemas.openxmlformats.org/officeDocument/2006/relationships/image" Target="../media/image124.png"/></Relationships>
</file>

<file path=ppt/slides/_rels/slide13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136.xml"/><Relationship Id="rId1" Type="http://schemas.openxmlformats.org/officeDocument/2006/relationships/slideLayout" Target="../slideLayouts/slideLayout20.xml"/><Relationship Id="rId6" Type="http://schemas.openxmlformats.org/officeDocument/2006/relationships/image" Target="../media/image128.png"/><Relationship Id="rId5" Type="http://schemas.openxmlformats.org/officeDocument/2006/relationships/image" Target="../media/image127.png"/><Relationship Id="rId4" Type="http://schemas.openxmlformats.org/officeDocument/2006/relationships/image" Target="../media/image126.wmf"/></Relationships>
</file>

<file path=ppt/slides/_rels/slide137.xml.rels><?xml version="1.0" encoding="UTF-8" standalone="yes"?>
<Relationships xmlns="http://schemas.openxmlformats.org/package/2006/relationships"><Relationship Id="rId8" Type="http://schemas.openxmlformats.org/officeDocument/2006/relationships/image" Target="../media/image132.png"/><Relationship Id="rId3" Type="http://schemas.openxmlformats.org/officeDocument/2006/relationships/image" Target="../media/image129.png"/><Relationship Id="rId7" Type="http://schemas.openxmlformats.org/officeDocument/2006/relationships/hyperlink" Target="https://seinen.go.jp/chapter_12/" TargetMode="External"/><Relationship Id="rId2" Type="http://schemas.openxmlformats.org/officeDocument/2006/relationships/notesSlide" Target="../notesSlides/notesSlide137.xml"/><Relationship Id="rId1" Type="http://schemas.openxmlformats.org/officeDocument/2006/relationships/slideLayout" Target="../slideLayouts/slideLayout20.xml"/><Relationship Id="rId6" Type="http://schemas.openxmlformats.org/officeDocument/2006/relationships/image" Target="../media/image131.png"/><Relationship Id="rId5" Type="http://schemas.openxmlformats.org/officeDocument/2006/relationships/image" Target="../media/image130.png"/><Relationship Id="rId4" Type="http://schemas.openxmlformats.org/officeDocument/2006/relationships/hyperlink" Target="https://seinen.go.jp/" TargetMode="External"/></Relationships>
</file>

<file path=ppt/slides/_rels/slide138.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138.xml"/><Relationship Id="rId1" Type="http://schemas.openxmlformats.org/officeDocument/2006/relationships/slideLayout" Target="../slideLayouts/slideLayout20.xml"/><Relationship Id="rId5" Type="http://schemas.openxmlformats.org/officeDocument/2006/relationships/image" Target="../media/image135.png"/><Relationship Id="rId4" Type="http://schemas.openxmlformats.org/officeDocument/2006/relationships/image" Target="../media/image134.png"/></Relationships>
</file>

<file path=ppt/slides/_rels/slide139.xml.rels><?xml version="1.0" encoding="UTF-8" standalone="yes"?>
<Relationships xmlns="http://schemas.openxmlformats.org/package/2006/relationships"><Relationship Id="rId8" Type="http://schemas.openxmlformats.org/officeDocument/2006/relationships/hyperlink" Target="https://www.cfa.go.jp/policies/youth-kankyou/internet_links" TargetMode="External"/><Relationship Id="rId3" Type="http://schemas.openxmlformats.org/officeDocument/2006/relationships/image" Target="../media/image136.png"/><Relationship Id="rId7" Type="http://schemas.openxmlformats.org/officeDocument/2006/relationships/hyperlink" Target="https://www.cfa.go.jp/policies/youth-kankyou/internet_research" TargetMode="External"/><Relationship Id="rId2" Type="http://schemas.openxmlformats.org/officeDocument/2006/relationships/notesSlide" Target="../notesSlides/notesSlide139.xml"/><Relationship Id="rId1" Type="http://schemas.openxmlformats.org/officeDocument/2006/relationships/slideLayout" Target="../slideLayouts/slideLayout20.xml"/><Relationship Id="rId6" Type="http://schemas.openxmlformats.org/officeDocument/2006/relationships/hyperlink" Target="https://www.cfa.go.jp/councils/internet-kaigi/" TargetMode="External"/><Relationship Id="rId5" Type="http://schemas.openxmlformats.org/officeDocument/2006/relationships/hyperlink" Target="https://www.cfa.go.jp/policies/youth-kankyou/internet_torikumi_guideline" TargetMode="External"/><Relationship Id="rId4" Type="http://schemas.openxmlformats.org/officeDocument/2006/relationships/hyperlink" Target="https://www.cfa.go.jp/policies/youth-kankyou/internet_torikumi_hourei" TargetMode="External"/></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40.xml"/></Relationships>
</file>

<file path=ppt/slides/_rels/slide140.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140.xml"/><Relationship Id="rId1" Type="http://schemas.openxmlformats.org/officeDocument/2006/relationships/slideLayout" Target="../slideLayouts/slideLayout20.xml"/><Relationship Id="rId6" Type="http://schemas.openxmlformats.org/officeDocument/2006/relationships/hyperlink" Target="https://www.gov-online.go.jp/useful/article/201303/3.html#thirdSection" TargetMode="External"/><Relationship Id="rId5" Type="http://schemas.openxmlformats.org/officeDocument/2006/relationships/hyperlink" Target="https://www.gov-online.go.jp/useful/article/201303/3.html#secondSection" TargetMode="External"/><Relationship Id="rId4" Type="http://schemas.openxmlformats.org/officeDocument/2006/relationships/hyperlink" Target="https://www.gov-online.go.jp/useful/article/201303/3.html#firsrSection" TargetMode="External"/></Relationships>
</file>

<file path=ppt/slides/_rels/slide141.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141.xml"/><Relationship Id="rId1" Type="http://schemas.openxmlformats.org/officeDocument/2006/relationships/slideLayout" Target="../slideLayouts/slideLayout20.xml"/></Relationships>
</file>

<file path=ppt/slides/_rels/slide142.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142.xml"/><Relationship Id="rId1" Type="http://schemas.openxmlformats.org/officeDocument/2006/relationships/slideLayout" Target="../slideLayouts/slideLayout20.xml"/></Relationships>
</file>

<file path=ppt/slides/_rels/slide143.xml.rels><?xml version="1.0" encoding="UTF-8" standalone="yes"?>
<Relationships xmlns="http://schemas.openxmlformats.org/package/2006/relationships"><Relationship Id="rId3" Type="http://schemas.openxmlformats.org/officeDocument/2006/relationships/image" Target="../media/image140.png"/><Relationship Id="rId7" Type="http://schemas.openxmlformats.org/officeDocument/2006/relationships/image" Target="../media/image144.png"/><Relationship Id="rId2" Type="http://schemas.openxmlformats.org/officeDocument/2006/relationships/notesSlide" Target="../notesSlides/notesSlide143.xml"/><Relationship Id="rId1" Type="http://schemas.openxmlformats.org/officeDocument/2006/relationships/slideLayout" Target="../slideLayouts/slideLayout20.xml"/><Relationship Id="rId6" Type="http://schemas.openxmlformats.org/officeDocument/2006/relationships/image" Target="../media/image143.png"/><Relationship Id="rId5" Type="http://schemas.openxmlformats.org/officeDocument/2006/relationships/image" Target="../media/image142.png"/><Relationship Id="rId4" Type="http://schemas.openxmlformats.org/officeDocument/2006/relationships/image" Target="../media/image141.png"/></Relationships>
</file>

<file path=ppt/slides/_rels/slide144.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144.xml"/><Relationship Id="rId1" Type="http://schemas.openxmlformats.org/officeDocument/2006/relationships/slideLayout" Target="../slideLayouts/slideLayout20.xml"/><Relationship Id="rId6" Type="http://schemas.openxmlformats.org/officeDocument/2006/relationships/image" Target="../media/image148.png"/><Relationship Id="rId5" Type="http://schemas.openxmlformats.org/officeDocument/2006/relationships/image" Target="../media/image147.png"/><Relationship Id="rId4" Type="http://schemas.openxmlformats.org/officeDocument/2006/relationships/image" Target="../media/image146.png"/></Relationships>
</file>

<file path=ppt/slides/_rels/slide145.xml.rels><?xml version="1.0" encoding="UTF-8" standalone="yes"?>
<Relationships xmlns="http://schemas.openxmlformats.org/package/2006/relationships"><Relationship Id="rId3" Type="http://schemas.openxmlformats.org/officeDocument/2006/relationships/hyperlink" Target="https://www.npa.go.jp/bureau/cyber/" TargetMode="External"/><Relationship Id="rId7" Type="http://schemas.openxmlformats.org/officeDocument/2006/relationships/image" Target="../media/image151.png"/><Relationship Id="rId2" Type="http://schemas.openxmlformats.org/officeDocument/2006/relationships/notesSlide" Target="../notesSlides/notesSlide145.xml"/><Relationship Id="rId1" Type="http://schemas.openxmlformats.org/officeDocument/2006/relationships/slideLayout" Target="../slideLayouts/slideLayout20.xml"/><Relationship Id="rId6" Type="http://schemas.openxmlformats.org/officeDocument/2006/relationships/image" Target="../media/image150.png"/><Relationship Id="rId5" Type="http://schemas.openxmlformats.org/officeDocument/2006/relationships/hyperlink" Target="https://www.npa.go.jp/safetylife/syonen/news_2019_stop_cyber_crime.pdf" TargetMode="External"/><Relationship Id="rId4" Type="http://schemas.openxmlformats.org/officeDocument/2006/relationships/image" Target="../media/image149.png"/></Relationships>
</file>

<file path=ppt/slides/_rels/slide146.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notesSlide" Target="../notesSlides/notesSlide146.xml"/><Relationship Id="rId1" Type="http://schemas.openxmlformats.org/officeDocument/2006/relationships/slideLayout" Target="../slideLayouts/slideLayout20.xml"/><Relationship Id="rId5" Type="http://schemas.openxmlformats.org/officeDocument/2006/relationships/image" Target="../media/image154.jpeg"/><Relationship Id="rId4" Type="http://schemas.openxmlformats.org/officeDocument/2006/relationships/image" Target="../media/image153.jpeg"/></Relationships>
</file>

<file path=ppt/slides/_rels/slide147.xml.rels><?xml version="1.0" encoding="UTF-8" standalone="yes"?>
<Relationships xmlns="http://schemas.openxmlformats.org/package/2006/relationships"><Relationship Id="rId3" Type="http://schemas.openxmlformats.org/officeDocument/2006/relationships/hyperlink" Target="https://www.nisc.go.jp/" TargetMode="External"/><Relationship Id="rId2" Type="http://schemas.openxmlformats.org/officeDocument/2006/relationships/notesSlide" Target="../notesSlides/notesSlide147.xml"/><Relationship Id="rId1" Type="http://schemas.openxmlformats.org/officeDocument/2006/relationships/slideLayout" Target="../slideLayouts/slideLayout20.xml"/><Relationship Id="rId6" Type="http://schemas.openxmlformats.org/officeDocument/2006/relationships/image" Target="../media/image157.png"/><Relationship Id="rId5" Type="http://schemas.openxmlformats.org/officeDocument/2006/relationships/image" Target="../media/image156.png"/><Relationship Id="rId4" Type="http://schemas.openxmlformats.org/officeDocument/2006/relationships/image" Target="../media/image155.png"/></Relationships>
</file>

<file path=ppt/slides/_rels/slide148.xml.rels><?xml version="1.0" encoding="UTF-8" standalone="yes"?>
<Relationships xmlns="http://schemas.openxmlformats.org/package/2006/relationships"><Relationship Id="rId3" Type="http://schemas.openxmlformats.org/officeDocument/2006/relationships/image" Target="../media/image158.emf"/><Relationship Id="rId2" Type="http://schemas.openxmlformats.org/officeDocument/2006/relationships/notesSlide" Target="../notesSlides/notesSlide148.xml"/><Relationship Id="rId1" Type="http://schemas.openxmlformats.org/officeDocument/2006/relationships/slideLayout" Target="../slideLayouts/slideLayout20.xml"/><Relationship Id="rId5" Type="http://schemas.openxmlformats.org/officeDocument/2006/relationships/image" Target="../media/image159.jpeg"/><Relationship Id="rId4" Type="http://schemas.openxmlformats.org/officeDocument/2006/relationships/hyperlink" Target="https://www.ipa.go.jp/security/keihatsu/imakoso/" TargetMode="Externa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40.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15.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15.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15.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15.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15.xml"/></Relationships>
</file>

<file path=ppt/slides/_rels/slide155.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notesSlide" Target="../notesSlides/notesSlide155.xml"/><Relationship Id="rId1" Type="http://schemas.openxmlformats.org/officeDocument/2006/relationships/slideLayout" Target="../slideLayouts/slideLayout15.xml"/></Relationships>
</file>

<file path=ppt/slides/_rels/slide156.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156.xml"/><Relationship Id="rId1" Type="http://schemas.openxmlformats.org/officeDocument/2006/relationships/slideLayout" Target="../slideLayouts/slideLayout15.xml"/></Relationships>
</file>

<file path=ppt/slides/_rels/slide157.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157.xml"/><Relationship Id="rId1" Type="http://schemas.openxmlformats.org/officeDocument/2006/relationships/slideLayout" Target="../slideLayouts/slideLayout15.xml"/></Relationships>
</file>

<file path=ppt/slides/_rels/slide158.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notesSlide" Target="../notesSlides/notesSlide158.xml"/><Relationship Id="rId1" Type="http://schemas.openxmlformats.org/officeDocument/2006/relationships/slideLayout" Target="../slideLayouts/slideLayout15.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40.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15.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61.xml"/><Relationship Id="rId1" Type="http://schemas.openxmlformats.org/officeDocument/2006/relationships/slideLayout" Target="../slideLayouts/slideLayout20.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162.xml"/><Relationship Id="rId1" Type="http://schemas.openxmlformats.org/officeDocument/2006/relationships/slideLayout" Target="../slideLayouts/slideLayout20.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63.xml"/><Relationship Id="rId1" Type="http://schemas.openxmlformats.org/officeDocument/2006/relationships/slideLayout" Target="../slideLayouts/slideLayout20.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64.xml"/><Relationship Id="rId1" Type="http://schemas.openxmlformats.org/officeDocument/2006/relationships/slideLayout" Target="../slideLayouts/slideLayout20.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20.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66.xml"/><Relationship Id="rId1" Type="http://schemas.openxmlformats.org/officeDocument/2006/relationships/slideLayout" Target="../slideLayouts/slideLayout20.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67.xml"/><Relationship Id="rId1" Type="http://schemas.openxmlformats.org/officeDocument/2006/relationships/slideLayout" Target="../slideLayouts/slideLayout14.xm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14.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69.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40.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70.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40.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28.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28.xml"/><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28.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28.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28.xml"/></Relationships>
</file>

<file path=ppt/slides/_rels/slide25.xml.rels><?xml version="1.0" encoding="UTF-8" standalone="yes"?>
<Relationships xmlns="http://schemas.openxmlformats.org/package/2006/relationships"><Relationship Id="rId3" Type="http://schemas.openxmlformats.org/officeDocument/2006/relationships/hyperlink" Target="https://www.ymobile.jp/service/sp_safety/" TargetMode="External"/><Relationship Id="rId2" Type="http://schemas.openxmlformats.org/officeDocument/2006/relationships/notesSlide" Target="../notesSlides/notesSlide25.xml"/><Relationship Id="rId1" Type="http://schemas.openxmlformats.org/officeDocument/2006/relationships/slideLayout" Target="../slideLayouts/slideLayout40.xml"/><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3.xml"/></Relationships>
</file>

<file path=ppt/slides/_rels/slide3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6.xml"/><Relationship Id="rId1" Type="http://schemas.openxmlformats.org/officeDocument/2006/relationships/slideLayout" Target="../slideLayouts/slideLayout33.xml"/><Relationship Id="rId4" Type="http://schemas.openxmlformats.org/officeDocument/2006/relationships/image" Target="../media/image25.png"/></Relationships>
</file>

<file path=ppt/slides/_rels/slide37.xml.rels><?xml version="1.0" encoding="UTF-8" standalone="yes"?>
<Relationships xmlns="http://schemas.openxmlformats.org/package/2006/relationships"><Relationship Id="rId3" Type="http://schemas.openxmlformats.org/officeDocument/2006/relationships/image" Target="../media/image26.tmp"/><Relationship Id="rId2" Type="http://schemas.openxmlformats.org/officeDocument/2006/relationships/notesSlide" Target="../notesSlides/notesSlide37.xml"/><Relationship Id="rId1" Type="http://schemas.openxmlformats.org/officeDocument/2006/relationships/slideLayout" Target="../slideLayouts/slideLayout33.xml"/><Relationship Id="rId6" Type="http://schemas.openxmlformats.org/officeDocument/2006/relationships/image" Target="../media/image29.tmp"/><Relationship Id="rId5" Type="http://schemas.openxmlformats.org/officeDocument/2006/relationships/image" Target="../media/image28.tmp"/><Relationship Id="rId4" Type="http://schemas.openxmlformats.org/officeDocument/2006/relationships/image" Target="../media/image27.tmp"/></Relationships>
</file>

<file path=ppt/slides/_rels/slide38.xml.rels><?xml version="1.0" encoding="UTF-8" standalone="yes"?>
<Relationships xmlns="http://schemas.openxmlformats.org/package/2006/relationships"><Relationship Id="rId3" Type="http://schemas.openxmlformats.org/officeDocument/2006/relationships/image" Target="../media/image30.tmp"/><Relationship Id="rId2" Type="http://schemas.openxmlformats.org/officeDocument/2006/relationships/notesSlide" Target="../notesSlides/notesSlide38.xml"/><Relationship Id="rId1" Type="http://schemas.openxmlformats.org/officeDocument/2006/relationships/slideLayout" Target="../slideLayouts/slideLayout33.xml"/><Relationship Id="rId4" Type="http://schemas.openxmlformats.org/officeDocument/2006/relationships/image" Target="../media/image31.tmp"/></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40.xml.rels><?xml version="1.0" encoding="UTF-8" standalone="yes"?>
<Relationships xmlns="http://schemas.openxmlformats.org/package/2006/relationships"><Relationship Id="rId3" Type="http://schemas.openxmlformats.org/officeDocument/2006/relationships/hyperlink" Target="../&#24773;&#22577;&#12514;&#12521;&#12523;&#12461;&#12483;&#12463;&#12458;&#12501;&#12460;&#12452;&#12489;.pdf" TargetMode="External"/><Relationship Id="rId2" Type="http://schemas.openxmlformats.org/officeDocument/2006/relationships/notesSlide" Target="../notesSlides/notesSlide40.xml"/><Relationship Id="rId1" Type="http://schemas.openxmlformats.org/officeDocument/2006/relationships/slideLayout" Target="../slideLayouts/slideLayout33.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8.xml"/></Relationships>
</file>

<file path=ppt/slides/_rels/slide4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42.xml"/><Relationship Id="rId1" Type="http://schemas.openxmlformats.org/officeDocument/2006/relationships/slideLayout" Target="../slideLayouts/slideLayout3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0.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0.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0.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0.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0.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0.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0.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9.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0.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0.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0.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0.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0.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0.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0.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0.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3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0.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0.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0.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0.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0.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0.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0.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0.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5.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8.xml"/><Relationship Id="rId5" Type="http://schemas.openxmlformats.org/officeDocument/2006/relationships/image" Target="../media/image8.png"/><Relationship Id="rId4" Type="http://schemas.openxmlformats.org/officeDocument/2006/relationships/image" Target="../media/image7.pn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0.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0.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0.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0.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0.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0.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0.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0.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0.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8.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0.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5.xml"/></Relationships>
</file>

<file path=ppt/slides/_rels/slide92.xml.rels><?xml version="1.0" encoding="UTF-8" standalone="yes"?>
<Relationships xmlns="http://schemas.openxmlformats.org/package/2006/relationships"><Relationship Id="rId3" Type="http://schemas.openxmlformats.org/officeDocument/2006/relationships/hyperlink" Target="http://www2.japet.or.jp/net-walk" TargetMode="External"/><Relationship Id="rId2" Type="http://schemas.openxmlformats.org/officeDocument/2006/relationships/notesSlide" Target="../notesSlides/notesSlide92.xml"/><Relationship Id="rId1" Type="http://schemas.openxmlformats.org/officeDocument/2006/relationships/slideLayout" Target="../slideLayouts/slideLayout20.xml"/><Relationship Id="rId4" Type="http://schemas.openxmlformats.org/officeDocument/2006/relationships/image" Target="../media/image36.png"/></Relationships>
</file>

<file path=ppt/slides/_rels/slide93.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1.emf"/><Relationship Id="rId2" Type="http://schemas.openxmlformats.org/officeDocument/2006/relationships/notesSlide" Target="../notesSlides/notesSlide93.xml"/><Relationship Id="rId1" Type="http://schemas.openxmlformats.org/officeDocument/2006/relationships/slideLayout" Target="../slideLayouts/slideLayout15.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94.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2.png"/><Relationship Id="rId7" Type="http://schemas.openxmlformats.org/officeDocument/2006/relationships/image" Target="../media/image45.png"/><Relationship Id="rId2" Type="http://schemas.openxmlformats.org/officeDocument/2006/relationships/notesSlide" Target="../notesSlides/notesSlide94.xml"/><Relationship Id="rId1" Type="http://schemas.openxmlformats.org/officeDocument/2006/relationships/slideLayout" Target="../slideLayouts/slideLayout15.xml"/><Relationship Id="rId6" Type="http://schemas.openxmlformats.org/officeDocument/2006/relationships/image" Target="../media/image44.png"/><Relationship Id="rId5" Type="http://schemas.openxmlformats.org/officeDocument/2006/relationships/hyperlink" Target="file:///C:\Users\m_ken\Desktop\121_AI&#12364;&#29983;&#12415;&#20986;&#12377;&#12491;&#12475;&#24773;&#22577;_240301.mp4" TargetMode="External"/><Relationship Id="rId4" Type="http://schemas.openxmlformats.org/officeDocument/2006/relationships/image" Target="../media/image43.png"/></Relationships>
</file>

<file path=ppt/slides/_rels/slide95.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hyperlink" Target="file:///C:\Users\m_ken\Desktop\125_&#29983;&#25104;AI_240226.mp4" TargetMode="External"/><Relationship Id="rId7" Type="http://schemas.openxmlformats.org/officeDocument/2006/relationships/image" Target="../media/image50.png"/><Relationship Id="rId2" Type="http://schemas.openxmlformats.org/officeDocument/2006/relationships/notesSlide" Target="../notesSlides/notesSlide95.xml"/><Relationship Id="rId1" Type="http://schemas.openxmlformats.org/officeDocument/2006/relationships/slideLayout" Target="../slideLayouts/slideLayout15.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96.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notesSlide" Target="../notesSlides/notesSlide96.xml"/><Relationship Id="rId1" Type="http://schemas.openxmlformats.org/officeDocument/2006/relationships/slideLayout" Target="../slideLayouts/slideLayout15.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 Id="rId9" Type="http://schemas.openxmlformats.org/officeDocument/2006/relationships/image" Target="../media/image58.png"/></Relationships>
</file>

<file path=ppt/slides/_rels/slide97.xml.rels><?xml version="1.0" encoding="UTF-8" standalone="yes"?>
<Relationships xmlns="http://schemas.openxmlformats.org/package/2006/relationships"><Relationship Id="rId3" Type="http://schemas.openxmlformats.org/officeDocument/2006/relationships/image" Target="../media/image59.emf"/><Relationship Id="rId2" Type="http://schemas.openxmlformats.org/officeDocument/2006/relationships/notesSlide" Target="../notesSlides/notesSlide97.xml"/><Relationship Id="rId1" Type="http://schemas.openxmlformats.org/officeDocument/2006/relationships/slideLayout" Target="../slideLayouts/slideLayout15.xml"/><Relationship Id="rId6" Type="http://schemas.openxmlformats.org/officeDocument/2006/relationships/image" Target="../media/image62.emf"/><Relationship Id="rId5" Type="http://schemas.openxmlformats.org/officeDocument/2006/relationships/image" Target="../media/image61.emf"/><Relationship Id="rId4" Type="http://schemas.openxmlformats.org/officeDocument/2006/relationships/image" Target="../media/image60.emf"/></Relationships>
</file>

<file path=ppt/slides/_rels/slide9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98.xml"/><Relationship Id="rId1" Type="http://schemas.openxmlformats.org/officeDocument/2006/relationships/slideLayout" Target="../slideLayouts/slideLayout15.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02FC900-6F1D-4433-A52B-D1D4A8BB0081}" type="slidenum">
              <a:rPr kumimoji="1" lang="en-US" altLang="ja-JP" sz="2400" b="0"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a:t>
            </a:fld>
            <a:endParaRPr kumimoji="1" lang="en-US" altLang="ja-JP" sz="2400" b="0"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11267" name="Rectangle 2"/>
          <p:cNvSpPr>
            <a:spLocks noGrp="1" noChangeArrowheads="1"/>
          </p:cNvSpPr>
          <p:nvPr>
            <p:ph type="ctrTitle"/>
          </p:nvPr>
        </p:nvSpPr>
        <p:spPr>
          <a:xfrm>
            <a:off x="0" y="1988840"/>
            <a:ext cx="9144000" cy="1470025"/>
          </a:xfrm>
        </p:spPr>
        <p:txBody>
          <a:bodyPr/>
          <a:lstStyle/>
          <a:p>
            <a:r>
              <a:rPr lang="ja-JP" altLang="en-US" sz="5400" dirty="0">
                <a:latin typeface="HGP創英角ｺﾞｼｯｸUB" pitchFamily="50" charset="-128"/>
                <a:ea typeface="HGP創英角ｺﾞｼｯｸUB" pitchFamily="50" charset="-128"/>
              </a:rPr>
              <a:t>「ネット社会の歩き方」</a:t>
            </a:r>
            <a:br>
              <a:rPr lang="en-US" altLang="ja-JP" sz="5400" dirty="0">
                <a:latin typeface="HGP創英角ｺﾞｼｯｸUB" pitchFamily="50" charset="-128"/>
                <a:ea typeface="HGP創英角ｺﾞｼｯｸUB" pitchFamily="50" charset="-128"/>
              </a:rPr>
            </a:br>
            <a:r>
              <a:rPr lang="ja-JP" altLang="en-US" sz="5400" dirty="0">
                <a:latin typeface="HGP創英角ｺﾞｼｯｸUB" pitchFamily="50" charset="-128"/>
                <a:ea typeface="HGP創英角ｺﾞｼｯｸUB" pitchFamily="50" charset="-128"/>
              </a:rPr>
              <a:t>情報モラルセミナー</a:t>
            </a:r>
          </a:p>
        </p:txBody>
      </p:sp>
      <p:sp>
        <p:nvSpPr>
          <p:cNvPr id="11270" name="Rectangle 6"/>
          <p:cNvSpPr>
            <a:spLocks noChangeArrowheads="1"/>
          </p:cNvSpPr>
          <p:nvPr/>
        </p:nvSpPr>
        <p:spPr bwMode="auto">
          <a:xfrm>
            <a:off x="52388" y="1340768"/>
            <a:ext cx="3079750" cy="523220"/>
          </a:xfrm>
          <a:prstGeom prst="rect">
            <a:avLst/>
          </a:prstGeom>
          <a:noFill/>
          <a:ln w="9525">
            <a:noFill/>
            <a:miter lim="800000"/>
            <a:headEnd/>
            <a:tailEnd/>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sz="2800" b="1" dirty="0">
                <a:solidFill>
                  <a:prstClr val="black"/>
                </a:solidFill>
              </a:rPr>
              <a:t>令和６</a:t>
            </a:r>
            <a:r>
              <a:rPr kumimoji="1" lang="ja-JP" altLang="en-US" sz="28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年度</a:t>
            </a:r>
          </a:p>
        </p:txBody>
      </p:sp>
      <p:pic>
        <p:nvPicPr>
          <p:cNvPr id="7" name="図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47864" y="5229200"/>
            <a:ext cx="4032448" cy="679355"/>
          </a:xfrm>
          <a:prstGeom prst="rect">
            <a:avLst/>
          </a:prstGeom>
        </p:spPr>
      </p:pic>
      <p:sp>
        <p:nvSpPr>
          <p:cNvPr id="9" name="Rectangle 7"/>
          <p:cNvSpPr>
            <a:spLocks noChangeArrowheads="1"/>
          </p:cNvSpPr>
          <p:nvPr/>
        </p:nvSpPr>
        <p:spPr bwMode="auto">
          <a:xfrm>
            <a:off x="3347864" y="6142608"/>
            <a:ext cx="5400600"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784" tIns="47892" rIns="95784" bIns="47892" anchor="ctr"/>
          <a:lstStyle>
            <a:lvl1pPr defTabSz="957263">
              <a:spcBef>
                <a:spcPct val="20000"/>
              </a:spcBef>
              <a:buChar char="•"/>
              <a:defRPr kumimoji="1" sz="2800">
                <a:solidFill>
                  <a:schemeClr val="tx1"/>
                </a:solidFill>
                <a:latin typeface="Arial" charset="0"/>
              </a:defRPr>
            </a:lvl1pPr>
            <a:lvl2pPr marL="742950" indent="-285750" defTabSz="957263">
              <a:spcBef>
                <a:spcPct val="20000"/>
              </a:spcBef>
              <a:buChar char="–"/>
              <a:defRPr kumimoji="1" sz="2800">
                <a:solidFill>
                  <a:schemeClr val="tx1"/>
                </a:solidFill>
                <a:latin typeface="Arial" charset="0"/>
              </a:defRPr>
            </a:lvl2pPr>
            <a:lvl3pPr marL="1143000" indent="-228600" defTabSz="957263">
              <a:spcBef>
                <a:spcPct val="20000"/>
              </a:spcBef>
              <a:buChar char="•"/>
              <a:defRPr kumimoji="1" sz="2000">
                <a:solidFill>
                  <a:schemeClr val="tx1"/>
                </a:solidFill>
                <a:latin typeface="Arial" charset="0"/>
              </a:defRPr>
            </a:lvl3pPr>
            <a:lvl4pPr marL="1600200" indent="-228600" defTabSz="957263">
              <a:spcBef>
                <a:spcPct val="20000"/>
              </a:spcBef>
              <a:buChar char="–"/>
              <a:defRPr kumimoji="1" sz="2000">
                <a:solidFill>
                  <a:schemeClr val="tx1"/>
                </a:solidFill>
                <a:latin typeface="Arial" charset="0"/>
              </a:defRPr>
            </a:lvl4pPr>
            <a:lvl5pPr marL="2057400" indent="-228600" defTabSz="957263">
              <a:spcBef>
                <a:spcPct val="20000"/>
              </a:spcBef>
              <a:buChar char="»"/>
              <a:defRPr kumimoji="1" sz="1600">
                <a:solidFill>
                  <a:schemeClr val="tx1"/>
                </a:solidFill>
                <a:latin typeface="Arial" charset="0"/>
              </a:defRPr>
            </a:lvl5pPr>
            <a:lvl6pPr marL="2514600" indent="-228600" defTabSz="957263" eaLnBrk="0" fontAlgn="base" hangingPunct="0">
              <a:spcBef>
                <a:spcPct val="20000"/>
              </a:spcBef>
              <a:spcAft>
                <a:spcPct val="0"/>
              </a:spcAft>
              <a:buChar char="»"/>
              <a:defRPr kumimoji="1" sz="1600">
                <a:solidFill>
                  <a:schemeClr val="tx1"/>
                </a:solidFill>
                <a:latin typeface="Arial" charset="0"/>
              </a:defRPr>
            </a:lvl6pPr>
            <a:lvl7pPr marL="2971800" indent="-228600" defTabSz="957263" eaLnBrk="0" fontAlgn="base" hangingPunct="0">
              <a:spcBef>
                <a:spcPct val="20000"/>
              </a:spcBef>
              <a:spcAft>
                <a:spcPct val="0"/>
              </a:spcAft>
              <a:buChar char="»"/>
              <a:defRPr kumimoji="1" sz="1600">
                <a:solidFill>
                  <a:schemeClr val="tx1"/>
                </a:solidFill>
                <a:latin typeface="Arial" charset="0"/>
              </a:defRPr>
            </a:lvl7pPr>
            <a:lvl8pPr marL="3429000" indent="-228600" defTabSz="957263" eaLnBrk="0" fontAlgn="base" hangingPunct="0">
              <a:spcBef>
                <a:spcPct val="20000"/>
              </a:spcBef>
              <a:spcAft>
                <a:spcPct val="0"/>
              </a:spcAft>
              <a:buChar char="»"/>
              <a:defRPr kumimoji="1" sz="1600">
                <a:solidFill>
                  <a:schemeClr val="tx1"/>
                </a:solidFill>
                <a:latin typeface="Arial" charset="0"/>
              </a:defRPr>
            </a:lvl8pPr>
            <a:lvl9pPr marL="3886200" indent="-228600" defTabSz="957263" eaLnBrk="0" fontAlgn="base" hangingPunct="0">
              <a:spcBef>
                <a:spcPct val="20000"/>
              </a:spcBef>
              <a:spcAft>
                <a:spcPct val="0"/>
              </a:spcAft>
              <a:buChar char="»"/>
              <a:defRPr kumimoji="1" sz="1600">
                <a:solidFill>
                  <a:schemeClr val="tx1"/>
                </a:solidFill>
                <a:latin typeface="Arial" charset="0"/>
              </a:defRPr>
            </a:lvl9pPr>
          </a:lstStyle>
          <a:p>
            <a:pPr marL="0" marR="0" lvl="0" indent="0" algn="l" defTabSz="957263" rtl="0" eaLnBrk="1" fontAlgn="base" latinLnBrk="0" hangingPunct="1">
              <a:lnSpc>
                <a:spcPct val="100000"/>
              </a:lnSpc>
              <a:spcBef>
                <a:spcPct val="0"/>
              </a:spcBef>
              <a:spcAft>
                <a:spcPct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Arial" charset="0"/>
                <a:ea typeface="ＭＳ Ｐゴシック" pitchFamily="50" charset="-128"/>
                <a:cs typeface="+mn-cs"/>
              </a:rPr>
              <a:t>本事業は競輪の補助金を受けて実施しております。</a:t>
            </a:r>
          </a:p>
        </p:txBody>
      </p:sp>
      <p:sp>
        <p:nvSpPr>
          <p:cNvPr id="10" name="Rectangle 7"/>
          <p:cNvSpPr>
            <a:spLocks noChangeArrowheads="1"/>
          </p:cNvSpPr>
          <p:nvPr/>
        </p:nvSpPr>
        <p:spPr bwMode="auto">
          <a:xfrm>
            <a:off x="1746963" y="4042222"/>
            <a:ext cx="6192688" cy="102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784" tIns="47892" rIns="95784" bIns="47892" anchor="ctr"/>
          <a:lstStyle>
            <a:lvl1pPr defTabSz="957263">
              <a:spcBef>
                <a:spcPct val="20000"/>
              </a:spcBef>
              <a:buChar char="•"/>
              <a:defRPr kumimoji="1" sz="2800">
                <a:solidFill>
                  <a:schemeClr val="tx1"/>
                </a:solidFill>
                <a:latin typeface="Arial" charset="0"/>
              </a:defRPr>
            </a:lvl1pPr>
            <a:lvl2pPr marL="742950" indent="-285750" defTabSz="957263">
              <a:spcBef>
                <a:spcPct val="20000"/>
              </a:spcBef>
              <a:buChar char="–"/>
              <a:defRPr kumimoji="1" sz="2800">
                <a:solidFill>
                  <a:schemeClr val="tx1"/>
                </a:solidFill>
                <a:latin typeface="Arial" charset="0"/>
              </a:defRPr>
            </a:lvl2pPr>
            <a:lvl3pPr marL="1143000" indent="-228600" defTabSz="957263">
              <a:spcBef>
                <a:spcPct val="20000"/>
              </a:spcBef>
              <a:buChar char="•"/>
              <a:defRPr kumimoji="1" sz="2000">
                <a:solidFill>
                  <a:schemeClr val="tx1"/>
                </a:solidFill>
                <a:latin typeface="Arial" charset="0"/>
              </a:defRPr>
            </a:lvl3pPr>
            <a:lvl4pPr marL="1600200" indent="-228600" defTabSz="957263">
              <a:spcBef>
                <a:spcPct val="20000"/>
              </a:spcBef>
              <a:buChar char="–"/>
              <a:defRPr kumimoji="1" sz="2000">
                <a:solidFill>
                  <a:schemeClr val="tx1"/>
                </a:solidFill>
                <a:latin typeface="Arial" charset="0"/>
              </a:defRPr>
            </a:lvl4pPr>
            <a:lvl5pPr marL="2057400" indent="-228600" defTabSz="957263">
              <a:spcBef>
                <a:spcPct val="20000"/>
              </a:spcBef>
              <a:buChar char="»"/>
              <a:defRPr kumimoji="1" sz="1600">
                <a:solidFill>
                  <a:schemeClr val="tx1"/>
                </a:solidFill>
                <a:latin typeface="Arial" charset="0"/>
              </a:defRPr>
            </a:lvl5pPr>
            <a:lvl6pPr marL="2514600" indent="-228600" defTabSz="957263" eaLnBrk="0" fontAlgn="base" hangingPunct="0">
              <a:spcBef>
                <a:spcPct val="20000"/>
              </a:spcBef>
              <a:spcAft>
                <a:spcPct val="0"/>
              </a:spcAft>
              <a:buChar char="»"/>
              <a:defRPr kumimoji="1" sz="1600">
                <a:solidFill>
                  <a:schemeClr val="tx1"/>
                </a:solidFill>
                <a:latin typeface="Arial" charset="0"/>
              </a:defRPr>
            </a:lvl6pPr>
            <a:lvl7pPr marL="2971800" indent="-228600" defTabSz="957263" eaLnBrk="0" fontAlgn="base" hangingPunct="0">
              <a:spcBef>
                <a:spcPct val="20000"/>
              </a:spcBef>
              <a:spcAft>
                <a:spcPct val="0"/>
              </a:spcAft>
              <a:buChar char="»"/>
              <a:defRPr kumimoji="1" sz="1600">
                <a:solidFill>
                  <a:schemeClr val="tx1"/>
                </a:solidFill>
                <a:latin typeface="Arial" charset="0"/>
              </a:defRPr>
            </a:lvl7pPr>
            <a:lvl8pPr marL="3429000" indent="-228600" defTabSz="957263" eaLnBrk="0" fontAlgn="base" hangingPunct="0">
              <a:spcBef>
                <a:spcPct val="20000"/>
              </a:spcBef>
              <a:spcAft>
                <a:spcPct val="0"/>
              </a:spcAft>
              <a:buChar char="»"/>
              <a:defRPr kumimoji="1" sz="1600">
                <a:solidFill>
                  <a:schemeClr val="tx1"/>
                </a:solidFill>
                <a:latin typeface="Arial" charset="0"/>
              </a:defRPr>
            </a:lvl8pPr>
            <a:lvl9pPr marL="3886200" indent="-228600" defTabSz="957263" eaLnBrk="0" fontAlgn="base" hangingPunct="0">
              <a:spcBef>
                <a:spcPct val="20000"/>
              </a:spcBef>
              <a:spcAft>
                <a:spcPct val="0"/>
              </a:spcAft>
              <a:buChar char="»"/>
              <a:defRPr kumimoji="1" sz="1600">
                <a:solidFill>
                  <a:schemeClr val="tx1"/>
                </a:solidFill>
                <a:latin typeface="Arial" charset="0"/>
              </a:defRPr>
            </a:lvl9pPr>
          </a:lstStyle>
          <a:p>
            <a:pPr marL="0" marR="0" lvl="0" indent="0" algn="ctr" defTabSz="957263" rtl="0" eaLnBrk="1" fontAlgn="base" latinLnBrk="0" hangingPunct="1">
              <a:lnSpc>
                <a:spcPct val="100000"/>
              </a:lnSpc>
              <a:spcBef>
                <a:spcPct val="0"/>
              </a:spcBef>
              <a:spcAft>
                <a:spcPct val="0"/>
              </a:spcAft>
              <a:buClrTx/>
              <a:buSzTx/>
              <a:buFontTx/>
              <a:buNone/>
              <a:tabLst/>
              <a:defRPr/>
            </a:pPr>
            <a:r>
              <a:rPr kumimoji="1" lang="ja-JP" altLang="en-US" sz="4000" b="0" i="0" u="none" strike="noStrike" kern="1200" cap="none" spc="0" normalizeH="0" baseline="0" noProof="0" dirty="0">
                <a:ln>
                  <a:noFill/>
                </a:ln>
                <a:solidFill>
                  <a:prstClr val="black"/>
                </a:solidFill>
                <a:effectLst/>
                <a:uLnTx/>
                <a:uFillTx/>
                <a:latin typeface="HGP創英角ｺﾞｼｯｸUB" pitchFamily="50" charset="-128"/>
                <a:ea typeface="HGP創英角ｺﾞｼｯｸUB" pitchFamily="50" charset="-128"/>
                <a:cs typeface="+mn-cs"/>
              </a:rPr>
              <a:t>研修テキスト</a:t>
            </a:r>
            <a:endParaRPr kumimoji="1" lang="en-US" altLang="ja-JP" sz="4000" b="0" i="0" u="none" strike="noStrike" kern="1200" cap="none" spc="0" normalizeH="0" baseline="0" noProof="0" dirty="0">
              <a:ln>
                <a:noFill/>
              </a:ln>
              <a:solidFill>
                <a:prstClr val="black"/>
              </a:solidFill>
              <a:effectLst/>
              <a:uLnTx/>
              <a:uFillTx/>
              <a:latin typeface="HGP創英角ｺﾞｼｯｸUB" pitchFamily="50" charset="-128"/>
              <a:ea typeface="HGP創英角ｺﾞｼｯｸUB" pitchFamily="50" charset="-128"/>
              <a:cs typeface="+mn-cs"/>
            </a:endParaRPr>
          </a:p>
          <a:p>
            <a:pPr marL="0" marR="0" lvl="0" indent="0" algn="l" defTabSz="957263" rtl="0" eaLnBrk="1" fontAlgn="base" latinLnBrk="0" hangingPunct="1">
              <a:lnSpc>
                <a:spcPct val="100000"/>
              </a:lnSpc>
              <a:spcBef>
                <a:spcPct val="20000"/>
              </a:spcBef>
              <a:spcAft>
                <a:spcPct val="0"/>
              </a:spcAft>
              <a:buClrTx/>
              <a:buSzTx/>
              <a:buFontTx/>
              <a:buNone/>
              <a:tabLst/>
              <a:defRPr/>
            </a:pPr>
            <a:r>
              <a:rPr kumimoji="1" lang="en-US" altLang="ja-JP" sz="1800" b="0" i="0" strike="noStrike" kern="1200" cap="none" spc="0" normalizeH="0" baseline="0" noProof="0" dirty="0">
                <a:ln>
                  <a:noFill/>
                </a:ln>
                <a:effectLst/>
                <a:uLnTx/>
                <a:uFillTx/>
                <a:hlinkClick r:id="rId4"/>
              </a:rPr>
              <a:t>https://www.japet.or.jp/net-walk/booklet/file/r6-ppt-text.zip</a:t>
            </a:r>
            <a:endParaRPr kumimoji="1" lang="en-US" altLang="ja-JP" sz="1800" b="0" i="0" strike="noStrike" kern="1200" cap="none" spc="0" normalizeH="0" baseline="0" noProof="0" dirty="0">
              <a:ln>
                <a:noFill/>
              </a:ln>
              <a:effectLst/>
              <a:uLnTx/>
              <a:uFillTx/>
            </a:endParaRPr>
          </a:p>
          <a:p>
            <a:pPr marL="0" marR="0" lvl="0" indent="0" algn="l" defTabSz="957263" rtl="0" eaLnBrk="1" fontAlgn="base" latinLnBrk="0" hangingPunct="1">
              <a:lnSpc>
                <a:spcPct val="100000"/>
              </a:lnSpc>
              <a:spcBef>
                <a:spcPct val="20000"/>
              </a:spcBef>
              <a:spcAft>
                <a:spcPct val="0"/>
              </a:spcAft>
              <a:buClrTx/>
              <a:buSzTx/>
              <a:buFontTx/>
              <a:buNone/>
              <a:tabLst/>
              <a:defRPr/>
            </a:pPr>
            <a:endParaRPr kumimoji="1" lang="en-US" altLang="ja-JP" sz="1800" b="0" i="0" strike="noStrike" kern="1200" cap="none" spc="0" normalizeH="0" baseline="0" noProof="0" dirty="0">
              <a:ln>
                <a:noFill/>
              </a:ln>
              <a:effectLst/>
              <a:uLnTx/>
              <a:uFillTx/>
            </a:endParaRPr>
          </a:p>
        </p:txBody>
      </p:sp>
      <p:pic>
        <p:nvPicPr>
          <p:cNvPr id="11" name="図 10"/>
          <p:cNvPicPr>
            <a:picLocks noChangeAspect="1"/>
          </p:cNvPicPr>
          <p:nvPr/>
        </p:nvPicPr>
        <p:blipFill>
          <a:blip r:embed="rId5"/>
          <a:stretch>
            <a:fillRect/>
          </a:stretch>
        </p:blipFill>
        <p:spPr>
          <a:xfrm>
            <a:off x="1746963" y="5229200"/>
            <a:ext cx="1601224" cy="562298"/>
          </a:xfrm>
          <a:prstGeom prst="rect">
            <a:avLst/>
          </a:prstGeom>
        </p:spPr>
      </p:pic>
      <p:pic>
        <p:nvPicPr>
          <p:cNvPr id="4" name="図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1438" y="5908555"/>
            <a:ext cx="2959886" cy="758945"/>
          </a:xfrm>
          <a:prstGeom prst="rect">
            <a:avLst/>
          </a:prstGeom>
        </p:spPr>
      </p:pic>
    </p:spTree>
    <p:extLst>
      <p:ext uri="{BB962C8B-B14F-4D97-AF65-F5344CB8AC3E}">
        <p14:creationId xmlns:p14="http://schemas.microsoft.com/office/powerpoint/2010/main" val="17119003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84666"/>
            <a:ext cx="8229600" cy="855133"/>
          </a:xfrm>
        </p:spPr>
        <p:txBody>
          <a:bodyPr/>
          <a:lstStyle/>
          <a:p>
            <a:pPr>
              <a:defRPr/>
            </a:pPr>
            <a:r>
              <a:rPr lang="ja-JP" altLang="en-US" dirty="0"/>
              <a:t>わざわざ善人を演出</a:t>
            </a:r>
          </a:p>
        </p:txBody>
      </p:sp>
      <p:sp>
        <p:nvSpPr>
          <p:cNvPr id="3" name="正方形/長方形 2"/>
          <p:cNvSpPr/>
          <p:nvPr/>
        </p:nvSpPr>
        <p:spPr>
          <a:xfrm>
            <a:off x="897468" y="889000"/>
            <a:ext cx="7213600" cy="5825067"/>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パソコン</a:t>
            </a:r>
            <a:r>
              <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rPr>
              <a:t>Keeper</a:t>
            </a: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　　</a:t>
            </a: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　　　　　　　　　　　　　　　　　　　　　</a:t>
            </a: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スタッフによるヘルプ</a:t>
            </a: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a:ln>
                  <a:noFill/>
                </a:ln>
                <a:solidFill>
                  <a:schemeClr val="tx1"/>
                </a:solidFill>
                <a:effectLst/>
                <a:uLnTx/>
                <a:uFillTx/>
                <a:latin typeface="Arial"/>
                <a:ea typeface="ＭＳ Ｐゴシック"/>
                <a:cs typeface="+mn-cs"/>
              </a:rPr>
              <a:t>Windows 11 </a:t>
            </a:r>
            <a:r>
              <a:rPr kumimoji="1" lang="ja-JP" altLang="en-US" sz="2800" b="0" i="0" u="none" strike="noStrike" kern="1200" cap="none" spc="0" normalizeH="0" baseline="0" noProof="0" dirty="0">
                <a:ln>
                  <a:noFill/>
                </a:ln>
                <a:solidFill>
                  <a:schemeClr val="tx1"/>
                </a:solidFill>
                <a:effectLst/>
                <a:uLnTx/>
                <a:uFillTx/>
                <a:latin typeface="Arial"/>
                <a:ea typeface="ＭＳ Ｐゴシック"/>
                <a:cs typeface="+mn-cs"/>
              </a:rPr>
              <a:t>の問題の修復方法</a:t>
            </a:r>
            <a:endParaRPr kumimoji="1" lang="en-US" altLang="ja-JP" sz="2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2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問題・・・</a:t>
            </a: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　あなたのパソコンは，ウイルス等に感染して非常に危ないです。</a:t>
            </a: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症状・・・</a:t>
            </a: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　パフォーマンスの低下，システムのフリーズ，ブルースクリーン</a:t>
            </a: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　スタートアップやシャットダウン時の問題，インストールの問題</a:t>
            </a: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　などがあります。</a:t>
            </a: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おすすめの方法：</a:t>
            </a: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　パソコンのスキャン，診断，修復をするには，以下でおすすめ</a:t>
            </a: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　</a:t>
            </a:r>
            <a:r>
              <a:rPr kumimoji="1" lang="ja-JP" altLang="en-US" sz="1800" b="0" i="0" u="none" strike="noStrike" kern="1200" cap="none" spc="0" normalizeH="0" baseline="0" noProof="0" dirty="0">
                <a:ln>
                  <a:noFill/>
                </a:ln>
                <a:solidFill>
                  <a:srgbClr val="FF0000"/>
                </a:solidFill>
                <a:effectLst/>
                <a:uLnTx/>
                <a:uFillTx/>
                <a:latin typeface="Arial"/>
                <a:ea typeface="ＭＳ Ｐゴシック"/>
                <a:cs typeface="+mn-cs"/>
              </a:rPr>
              <a:t>無料ダウンロード</a:t>
            </a: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してください。</a:t>
            </a:r>
          </a:p>
        </p:txBody>
      </p:sp>
      <p:sp>
        <p:nvSpPr>
          <p:cNvPr id="4" name="角丸四角形 3"/>
          <p:cNvSpPr/>
          <p:nvPr/>
        </p:nvSpPr>
        <p:spPr>
          <a:xfrm>
            <a:off x="1113972" y="5658637"/>
            <a:ext cx="6810103" cy="783771"/>
          </a:xfrm>
          <a:prstGeom prst="roundRect">
            <a:avLst/>
          </a:prstGeom>
          <a:solidFill>
            <a:schemeClr val="bg1">
              <a:lumMod val="6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srgbClr val="FF0000"/>
                </a:solidFill>
                <a:effectLst/>
                <a:uLnTx/>
                <a:uFillTx/>
                <a:latin typeface="Arial"/>
                <a:ea typeface="ＭＳ Ｐゴシック"/>
                <a:cs typeface="+mn-cs"/>
              </a:rPr>
              <a:t>今すぐダウンロード</a:t>
            </a:r>
            <a:r>
              <a:rPr kumimoji="1" lang="ja-JP" altLang="en-US" sz="2400" b="0" i="0" u="none" strike="noStrike" kern="1200" cap="none" spc="0" normalizeH="0" baseline="0" noProof="0" dirty="0">
                <a:ln>
                  <a:noFill/>
                </a:ln>
                <a:solidFill>
                  <a:schemeClr val="tx1"/>
                </a:solidFill>
                <a:effectLst/>
                <a:uLnTx/>
                <a:uFillTx/>
                <a:latin typeface="Arial"/>
                <a:ea typeface="ＭＳ Ｐゴシック"/>
                <a:cs typeface="+mn-cs"/>
              </a:rPr>
              <a:t>：パソコンの修復ツール</a:t>
            </a:r>
          </a:p>
        </p:txBody>
      </p:sp>
      <p:grpSp>
        <p:nvGrpSpPr>
          <p:cNvPr id="11" name="グループ化 10"/>
          <p:cNvGrpSpPr/>
          <p:nvPr/>
        </p:nvGrpSpPr>
        <p:grpSpPr>
          <a:xfrm>
            <a:off x="1365376" y="5908838"/>
            <a:ext cx="303088" cy="283368"/>
            <a:chOff x="1032793" y="5810250"/>
            <a:chExt cx="303088" cy="283368"/>
          </a:xfrm>
        </p:grpSpPr>
        <p:cxnSp>
          <p:nvCxnSpPr>
            <p:cNvPr id="6" name="直線コネクタ 5"/>
            <p:cNvCxnSpPr/>
            <p:nvPr/>
          </p:nvCxnSpPr>
          <p:spPr>
            <a:xfrm>
              <a:off x="1032793" y="6091237"/>
              <a:ext cx="303088" cy="2381"/>
            </a:xfrm>
            <a:prstGeom prst="line">
              <a:avLst/>
            </a:prstGeom>
            <a:ln w="19050" cap="rnd">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7" name="直線コネクタ 6"/>
            <p:cNvCxnSpPr/>
            <p:nvPr/>
          </p:nvCxnSpPr>
          <p:spPr>
            <a:xfrm>
              <a:off x="1184337" y="5810250"/>
              <a:ext cx="0" cy="235332"/>
            </a:xfrm>
            <a:prstGeom prst="line">
              <a:avLst/>
            </a:prstGeom>
            <a:ln w="19050" cap="rnd">
              <a:solidFill>
                <a:srgbClr val="FFFF00"/>
              </a:solidFill>
            </a:ln>
          </p:spPr>
          <p:style>
            <a:lnRef idx="1">
              <a:schemeClr val="accent1"/>
            </a:lnRef>
            <a:fillRef idx="0">
              <a:schemeClr val="accent1"/>
            </a:fillRef>
            <a:effectRef idx="0">
              <a:schemeClr val="accent1"/>
            </a:effectRef>
            <a:fontRef idx="minor">
              <a:schemeClr val="tx1"/>
            </a:fontRef>
          </p:style>
        </p:cxnSp>
        <p:sp>
          <p:nvSpPr>
            <p:cNvPr id="8" name="フリーフォーム 7"/>
            <p:cNvSpPr/>
            <p:nvPr/>
          </p:nvSpPr>
          <p:spPr>
            <a:xfrm rot="10800000">
              <a:off x="1073668" y="5971540"/>
              <a:ext cx="221337" cy="76726"/>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grpSp>
        <p:nvGrpSpPr>
          <p:cNvPr id="13" name="グループ化 12"/>
          <p:cNvGrpSpPr/>
          <p:nvPr/>
        </p:nvGrpSpPr>
        <p:grpSpPr>
          <a:xfrm>
            <a:off x="7409124" y="5908838"/>
            <a:ext cx="303088" cy="283368"/>
            <a:chOff x="1032793" y="5810250"/>
            <a:chExt cx="303088" cy="283368"/>
          </a:xfrm>
        </p:grpSpPr>
        <p:cxnSp>
          <p:nvCxnSpPr>
            <p:cNvPr id="14" name="直線コネクタ 13"/>
            <p:cNvCxnSpPr/>
            <p:nvPr/>
          </p:nvCxnSpPr>
          <p:spPr>
            <a:xfrm>
              <a:off x="1032793" y="6091237"/>
              <a:ext cx="303088" cy="2381"/>
            </a:xfrm>
            <a:prstGeom prst="line">
              <a:avLst/>
            </a:prstGeom>
            <a:ln w="19050" cap="rnd">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5" name="直線コネクタ 14"/>
            <p:cNvCxnSpPr/>
            <p:nvPr/>
          </p:nvCxnSpPr>
          <p:spPr>
            <a:xfrm>
              <a:off x="1184337" y="5810250"/>
              <a:ext cx="0" cy="235332"/>
            </a:xfrm>
            <a:prstGeom prst="line">
              <a:avLst/>
            </a:prstGeom>
            <a:ln w="19050" cap="rnd">
              <a:solidFill>
                <a:srgbClr val="FFFF00"/>
              </a:solidFill>
            </a:ln>
          </p:spPr>
          <p:style>
            <a:lnRef idx="1">
              <a:schemeClr val="accent1"/>
            </a:lnRef>
            <a:fillRef idx="0">
              <a:schemeClr val="accent1"/>
            </a:fillRef>
            <a:effectRef idx="0">
              <a:schemeClr val="accent1"/>
            </a:effectRef>
            <a:fontRef idx="minor">
              <a:schemeClr val="tx1"/>
            </a:fontRef>
          </p:style>
        </p:cxnSp>
        <p:sp>
          <p:nvSpPr>
            <p:cNvPr id="16" name="フリーフォーム 15"/>
            <p:cNvSpPr/>
            <p:nvPr/>
          </p:nvSpPr>
          <p:spPr>
            <a:xfrm rot="10800000">
              <a:off x="1073668" y="5971540"/>
              <a:ext cx="221337" cy="76726"/>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sp>
        <p:nvSpPr>
          <p:cNvPr id="17" name="角丸四角形 16"/>
          <p:cNvSpPr/>
          <p:nvPr/>
        </p:nvSpPr>
        <p:spPr>
          <a:xfrm>
            <a:off x="6180668" y="1464734"/>
            <a:ext cx="1845733" cy="728133"/>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white"/>
                </a:solidFill>
                <a:effectLst/>
                <a:uLnTx/>
                <a:uFillTx/>
                <a:latin typeface="Arial"/>
                <a:ea typeface="ＭＳ Ｐゴシック"/>
                <a:cs typeface="+mn-cs"/>
              </a:rPr>
              <a:t>PC</a:t>
            </a: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を</a:t>
            </a:r>
            <a:endParaRPr kumimoji="1" lang="en-US" altLang="ja-JP" sz="1800" b="0" i="0" u="none" strike="noStrike" kern="1200" cap="none" spc="0" normalizeH="0" baseline="0" noProof="0" dirty="0">
              <a:ln>
                <a:noFill/>
              </a:ln>
              <a:solidFill>
                <a:prstClr val="white"/>
              </a:solidFill>
              <a:effectLst/>
              <a:uLnTx/>
              <a:uFillTx/>
              <a:latin typeface="Arial"/>
              <a:ea typeface="ＭＳ Ｐゴシック"/>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クリーニング</a:t>
            </a:r>
          </a:p>
        </p:txBody>
      </p:sp>
      <p:grpSp>
        <p:nvGrpSpPr>
          <p:cNvPr id="19" name="グループ化 18"/>
          <p:cNvGrpSpPr/>
          <p:nvPr/>
        </p:nvGrpSpPr>
        <p:grpSpPr>
          <a:xfrm>
            <a:off x="7698770" y="1545432"/>
            <a:ext cx="303088" cy="283368"/>
            <a:chOff x="1032793" y="5810250"/>
            <a:chExt cx="303088" cy="283368"/>
          </a:xfrm>
          <a:solidFill>
            <a:srgbClr val="FFFF00"/>
          </a:solidFill>
        </p:grpSpPr>
        <p:cxnSp>
          <p:nvCxnSpPr>
            <p:cNvPr id="20" name="直線コネクタ 19"/>
            <p:cNvCxnSpPr/>
            <p:nvPr/>
          </p:nvCxnSpPr>
          <p:spPr>
            <a:xfrm>
              <a:off x="1032793" y="6091237"/>
              <a:ext cx="303088" cy="2381"/>
            </a:xfrm>
            <a:prstGeom prst="line">
              <a:avLst/>
            </a:prstGeom>
            <a:grpFill/>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線コネクタ 20"/>
            <p:cNvCxnSpPr/>
            <p:nvPr/>
          </p:nvCxnSpPr>
          <p:spPr>
            <a:xfrm>
              <a:off x="1184337" y="5810250"/>
              <a:ext cx="0" cy="235332"/>
            </a:xfrm>
            <a:prstGeom prst="line">
              <a:avLst/>
            </a:prstGeom>
            <a:grpFill/>
            <a:ln w="1905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フリーフォーム 21"/>
            <p:cNvSpPr/>
            <p:nvPr/>
          </p:nvSpPr>
          <p:spPr>
            <a:xfrm rot="10800000">
              <a:off x="1073668" y="5971540"/>
              <a:ext cx="221337" cy="76726"/>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grpFill/>
            <a:ln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sp>
        <p:nvSpPr>
          <p:cNvPr id="5" name="スライド番号プレースホルダー 4">
            <a:extLst>
              <a:ext uri="{FF2B5EF4-FFF2-40B4-BE49-F238E27FC236}">
                <a16:creationId xmlns:a16="http://schemas.microsoft.com/office/drawing/2014/main" id="{6D4A4EFC-8097-4B99-82AA-561D17FCB237}"/>
              </a:ext>
            </a:extLst>
          </p:cNvPr>
          <p:cNvSpPr>
            <a:spLocks noGrp="1"/>
          </p:cNvSpPr>
          <p:nvPr>
            <p:ph type="sldNum" sz="quarter" idx="12"/>
          </p:nvPr>
        </p:nvSpPr>
        <p:spPr>
          <a:xfrm>
            <a:off x="7668344" y="6381750"/>
            <a:ext cx="1403350" cy="476250"/>
          </a:xfrm>
        </p:spPr>
        <p:txBody>
          <a:bodyPr/>
          <a:lstStyle/>
          <a:p>
            <a:pPr>
              <a:defRPr/>
            </a:pPr>
            <a:fld id="{9EFBE1BC-F681-4D7D-BBE1-B691C8D9877E}" type="slidenum">
              <a:rPr lang="en-US" altLang="ja-JP" b="0" smtClean="0">
                <a:solidFill>
                  <a:prstClr val="black"/>
                </a:solidFill>
              </a:rPr>
              <a:pPr>
                <a:defRPr/>
              </a:pPr>
              <a:t>10</a:t>
            </a:fld>
            <a:endParaRPr lang="en-US" altLang="ja-JP" b="0" dirty="0">
              <a:solidFill>
                <a:prstClr val="black"/>
              </a:solidFill>
            </a:endParaRPr>
          </a:p>
        </p:txBody>
      </p:sp>
    </p:spTree>
    <p:extLst>
      <p:ext uri="{BB962C8B-B14F-4D97-AF65-F5344CB8AC3E}">
        <p14:creationId xmlns:p14="http://schemas.microsoft.com/office/powerpoint/2010/main" val="1604293753"/>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a:extLst>
              <a:ext uri="{FF2B5EF4-FFF2-40B4-BE49-F238E27FC236}">
                <a16:creationId xmlns:a16="http://schemas.microsoft.com/office/drawing/2014/main" id="{03DA7144-387C-6769-1AF4-7E685A43EC94}"/>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r="164" b="85875"/>
          <a:stretch/>
        </p:blipFill>
        <p:spPr>
          <a:xfrm>
            <a:off x="362599" y="110812"/>
            <a:ext cx="8418800" cy="1056502"/>
          </a:xfrm>
        </p:spPr>
      </p:pic>
      <p:pic>
        <p:nvPicPr>
          <p:cNvPr id="6" name="コンテンツ プレースホルダー 4">
            <a:extLst>
              <a:ext uri="{FF2B5EF4-FFF2-40B4-BE49-F238E27FC236}">
                <a16:creationId xmlns:a16="http://schemas.microsoft.com/office/drawing/2014/main" id="{FC2A9461-0831-7D65-4677-9F5720C7F203}"/>
              </a:ext>
            </a:extLst>
          </p:cNvPr>
          <p:cNvPicPr>
            <a:picLocks noChangeAspect="1"/>
          </p:cNvPicPr>
          <p:nvPr/>
        </p:nvPicPr>
        <p:blipFill rotWithShape="1">
          <a:blip r:embed="rId3">
            <a:extLst>
              <a:ext uri="{28A0092B-C50C-407E-A947-70E740481C1C}">
                <a14:useLocalDpi xmlns:a14="http://schemas.microsoft.com/office/drawing/2010/main" val="0"/>
              </a:ext>
            </a:extLst>
          </a:blip>
          <a:srcRect l="11320" t="34727" r="9302" b="2140"/>
          <a:stretch/>
        </p:blipFill>
        <p:spPr>
          <a:xfrm>
            <a:off x="770516" y="1360955"/>
            <a:ext cx="7602965" cy="5363956"/>
          </a:xfrm>
          <a:prstGeom prst="rect">
            <a:avLst/>
          </a:prstGeom>
        </p:spPr>
      </p:pic>
      <p:sp>
        <p:nvSpPr>
          <p:cNvPr id="12" name="スライド番号プレースホルダー 11">
            <a:extLst>
              <a:ext uri="{FF2B5EF4-FFF2-40B4-BE49-F238E27FC236}">
                <a16:creationId xmlns:a16="http://schemas.microsoft.com/office/drawing/2014/main" id="{EB56DEE2-5D1E-C4B8-BCD4-934BF09E16AD}"/>
              </a:ext>
            </a:extLst>
          </p:cNvPr>
          <p:cNvSpPr>
            <a:spLocks noGrp="1"/>
          </p:cNvSpPr>
          <p:nvPr>
            <p:ph type="sldNum" sz="quarter" idx="4294967295"/>
          </p:nvPr>
        </p:nvSpPr>
        <p:spPr>
          <a:xfrm>
            <a:off x="6915150" y="6359786"/>
            <a:ext cx="2057400" cy="365125"/>
          </a:xfrm>
        </p:spPr>
        <p:txBody>
          <a:bodyPr/>
          <a:lstStyle/>
          <a:p>
            <a:fld id="{A1113047-D0E2-4561-B7A5-85BB969F144F}" type="slidenum">
              <a:rPr kumimoji="1" lang="ja-JP" altLang="en-US" b="0" smtClean="0"/>
              <a:t>100</a:t>
            </a:fld>
            <a:endParaRPr kumimoji="1" lang="ja-JP" altLang="en-US" b="0"/>
          </a:p>
        </p:txBody>
      </p:sp>
    </p:spTree>
    <p:extLst>
      <p:ext uri="{BB962C8B-B14F-4D97-AF65-F5344CB8AC3E}">
        <p14:creationId xmlns:p14="http://schemas.microsoft.com/office/powerpoint/2010/main" val="129015976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20B74B1B-723C-48DE-1F22-F7D5F98B1F93}"/>
              </a:ext>
            </a:extLst>
          </p:cNvPr>
          <p:cNvSpPr>
            <a:spLocks noGrp="1"/>
          </p:cNvSpPr>
          <p:nvPr>
            <p:ph type="sldNum" sz="quarter" idx="4294967295"/>
          </p:nvPr>
        </p:nvSpPr>
        <p:spPr>
          <a:xfrm>
            <a:off x="6915150" y="6359786"/>
            <a:ext cx="2057400" cy="365125"/>
          </a:xfrm>
        </p:spPr>
        <p:txBody>
          <a:bodyPr/>
          <a:lstStyle/>
          <a:p>
            <a:fld id="{A1113047-D0E2-4561-B7A5-85BB969F144F}" type="slidenum">
              <a:rPr kumimoji="1" lang="ja-JP" altLang="en-US" b="0" smtClean="0"/>
              <a:pPr/>
              <a:t>101</a:t>
            </a:fld>
            <a:endParaRPr kumimoji="1" lang="ja-JP" altLang="en-US" b="0" dirty="0"/>
          </a:p>
        </p:txBody>
      </p:sp>
      <p:pic>
        <p:nvPicPr>
          <p:cNvPr id="2050" name="Picture 2">
            <a:extLst>
              <a:ext uri="{FF2B5EF4-FFF2-40B4-BE49-F238E27FC236}">
                <a16:creationId xmlns:a16="http://schemas.microsoft.com/office/drawing/2014/main" id="{52D153D6-F729-BC9B-EAFC-A4D5934E57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250" y="684051"/>
            <a:ext cx="4505183" cy="253416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41ED0D4C-A153-FB86-FC32-6C1B0387EAD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6433" y="684051"/>
            <a:ext cx="4505183" cy="2534165"/>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a:extLst>
              <a:ext uri="{FF2B5EF4-FFF2-40B4-BE49-F238E27FC236}">
                <a16:creationId xmlns:a16="http://schemas.microsoft.com/office/drawing/2014/main" id="{28358148-657E-A44B-4D29-4CB8365C10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250" y="3818174"/>
            <a:ext cx="4505183" cy="2534165"/>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a:extLst>
              <a:ext uri="{FF2B5EF4-FFF2-40B4-BE49-F238E27FC236}">
                <a16:creationId xmlns:a16="http://schemas.microsoft.com/office/drawing/2014/main" id="{8CC6DBED-C343-7975-ACA6-2381F014BFE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6433" y="3818174"/>
            <a:ext cx="4505183" cy="2534165"/>
          </a:xfrm>
          <a:prstGeom prst="rect">
            <a:avLst/>
          </a:prstGeom>
          <a:noFill/>
          <a:extLst>
            <a:ext uri="{909E8E84-426E-40DD-AFC4-6F175D3DCCD1}">
              <a14:hiddenFill xmlns:a14="http://schemas.microsoft.com/office/drawing/2010/main">
                <a:solidFill>
                  <a:srgbClr val="FFFFFF"/>
                </a:solidFill>
              </a14:hiddenFill>
            </a:ext>
          </a:extLst>
        </p:spPr>
      </p:pic>
      <p:sp>
        <p:nvSpPr>
          <p:cNvPr id="5" name="テキスト ボックス 4">
            <a:extLst>
              <a:ext uri="{FF2B5EF4-FFF2-40B4-BE49-F238E27FC236}">
                <a16:creationId xmlns:a16="http://schemas.microsoft.com/office/drawing/2014/main" id="{F6870A16-A742-CD23-C569-FC6DE8879218}"/>
              </a:ext>
            </a:extLst>
          </p:cNvPr>
          <p:cNvSpPr txBox="1"/>
          <p:nvPr/>
        </p:nvSpPr>
        <p:spPr>
          <a:xfrm>
            <a:off x="1769844" y="60907"/>
            <a:ext cx="1107996" cy="646331"/>
          </a:xfrm>
          <a:prstGeom prst="rect">
            <a:avLst/>
          </a:prstGeom>
          <a:noFill/>
        </p:spPr>
        <p:txBody>
          <a:bodyPr wrap="none" rtlCol="0">
            <a:spAutoFit/>
          </a:bodyPr>
          <a:lstStyle/>
          <a:p>
            <a:r>
              <a:rPr kumimoji="1" lang="ja-JP" altLang="en-US" sz="3600" b="1"/>
              <a:t>偽物</a:t>
            </a:r>
          </a:p>
        </p:txBody>
      </p:sp>
      <p:sp>
        <p:nvSpPr>
          <p:cNvPr id="6" name="テキスト ボックス 5">
            <a:extLst>
              <a:ext uri="{FF2B5EF4-FFF2-40B4-BE49-F238E27FC236}">
                <a16:creationId xmlns:a16="http://schemas.microsoft.com/office/drawing/2014/main" id="{2E6A4585-A6B8-8E83-ABCC-8D4F8C2F6DD0}"/>
              </a:ext>
            </a:extLst>
          </p:cNvPr>
          <p:cNvSpPr txBox="1"/>
          <p:nvPr/>
        </p:nvSpPr>
        <p:spPr>
          <a:xfrm>
            <a:off x="846513" y="3227687"/>
            <a:ext cx="2954655" cy="646331"/>
          </a:xfrm>
          <a:prstGeom prst="rect">
            <a:avLst/>
          </a:prstGeom>
          <a:noFill/>
        </p:spPr>
        <p:txBody>
          <a:bodyPr wrap="none" rtlCol="0">
            <a:spAutoFit/>
          </a:bodyPr>
          <a:lstStyle/>
          <a:p>
            <a:r>
              <a:rPr kumimoji="1" lang="ja-JP" altLang="en-US" sz="3600" b="1"/>
              <a:t>数量確認ミス</a:t>
            </a:r>
          </a:p>
        </p:txBody>
      </p:sp>
      <p:sp>
        <p:nvSpPr>
          <p:cNvPr id="7" name="テキスト ボックス 6">
            <a:extLst>
              <a:ext uri="{FF2B5EF4-FFF2-40B4-BE49-F238E27FC236}">
                <a16:creationId xmlns:a16="http://schemas.microsoft.com/office/drawing/2014/main" id="{54CE8B78-CD41-DD34-01D6-2E29BAB1B07A}"/>
              </a:ext>
            </a:extLst>
          </p:cNvPr>
          <p:cNvSpPr txBox="1"/>
          <p:nvPr/>
        </p:nvSpPr>
        <p:spPr>
          <a:xfrm>
            <a:off x="5351696" y="3250873"/>
            <a:ext cx="2945791" cy="646331"/>
          </a:xfrm>
          <a:prstGeom prst="rect">
            <a:avLst/>
          </a:prstGeom>
          <a:noFill/>
        </p:spPr>
        <p:txBody>
          <a:bodyPr wrap="square" rtlCol="0">
            <a:spAutoFit/>
          </a:bodyPr>
          <a:lstStyle/>
          <a:p>
            <a:r>
              <a:rPr kumimoji="1" lang="ja-JP" altLang="en-US" sz="3600" b="1"/>
              <a:t>無料と勘違い</a:t>
            </a:r>
          </a:p>
        </p:txBody>
      </p:sp>
      <p:sp>
        <p:nvSpPr>
          <p:cNvPr id="8" name="テキスト ボックス 7">
            <a:extLst>
              <a:ext uri="{FF2B5EF4-FFF2-40B4-BE49-F238E27FC236}">
                <a16:creationId xmlns:a16="http://schemas.microsoft.com/office/drawing/2014/main" id="{5B64194A-FE2A-3C87-F8E8-BDDDE96B6802}"/>
              </a:ext>
            </a:extLst>
          </p:cNvPr>
          <p:cNvSpPr txBox="1"/>
          <p:nvPr/>
        </p:nvSpPr>
        <p:spPr>
          <a:xfrm>
            <a:off x="6044193" y="60906"/>
            <a:ext cx="1569660" cy="646331"/>
          </a:xfrm>
          <a:prstGeom prst="rect">
            <a:avLst/>
          </a:prstGeom>
          <a:noFill/>
        </p:spPr>
        <p:txBody>
          <a:bodyPr wrap="none" rtlCol="0">
            <a:spAutoFit/>
          </a:bodyPr>
          <a:lstStyle/>
          <a:p>
            <a:r>
              <a:rPr kumimoji="1" lang="ja-JP" altLang="en-US" sz="3600" b="1"/>
              <a:t>不良品</a:t>
            </a:r>
          </a:p>
        </p:txBody>
      </p:sp>
    </p:spTree>
    <p:extLst>
      <p:ext uri="{BB962C8B-B14F-4D97-AF65-F5344CB8AC3E}">
        <p14:creationId xmlns:p14="http://schemas.microsoft.com/office/powerpoint/2010/main" val="347744044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7B925BD-84C4-C77E-406F-B96E004BCFA0}"/>
              </a:ext>
            </a:extLst>
          </p:cNvPr>
          <p:cNvSpPr>
            <a:spLocks noGrp="1"/>
          </p:cNvSpPr>
          <p:nvPr>
            <p:ph type="title"/>
          </p:nvPr>
        </p:nvSpPr>
        <p:spPr>
          <a:xfrm>
            <a:off x="578223" y="-306618"/>
            <a:ext cx="8229600" cy="1143000"/>
          </a:xfrm>
        </p:spPr>
        <p:txBody>
          <a:bodyPr/>
          <a:lstStyle/>
          <a:p>
            <a:r>
              <a:rPr lang="en-US" altLang="ja-JP" b="1" dirty="0">
                <a:latin typeface="+mn-ea"/>
                <a:ea typeface="+mn-ea"/>
              </a:rPr>
              <a:t>SNS</a:t>
            </a:r>
            <a:r>
              <a:rPr lang="ja-JP" altLang="en-US" b="1">
                <a:latin typeface="+mn-ea"/>
                <a:ea typeface="+mn-ea"/>
              </a:rPr>
              <a:t>シミュレーター</a:t>
            </a:r>
            <a:endParaRPr kumimoji="1" lang="ja-JP" altLang="en-US" b="1">
              <a:latin typeface="+mn-ea"/>
              <a:ea typeface="+mn-ea"/>
            </a:endParaRPr>
          </a:p>
        </p:txBody>
      </p:sp>
      <p:pic>
        <p:nvPicPr>
          <p:cNvPr id="6" name="コンテンツ プレースホルダー 5">
            <a:extLst>
              <a:ext uri="{FF2B5EF4-FFF2-40B4-BE49-F238E27FC236}">
                <a16:creationId xmlns:a16="http://schemas.microsoft.com/office/drawing/2014/main" id="{87E976EF-EBAE-C471-821D-CBF66FEF620D}"/>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l="3054" b="925"/>
          <a:stretch/>
        </p:blipFill>
        <p:spPr>
          <a:xfrm>
            <a:off x="5870624" y="1296666"/>
            <a:ext cx="2644726" cy="5296452"/>
          </a:xfrm>
        </p:spPr>
      </p:pic>
      <p:sp>
        <p:nvSpPr>
          <p:cNvPr id="4" name="スライド番号プレースホルダー 3">
            <a:extLst>
              <a:ext uri="{FF2B5EF4-FFF2-40B4-BE49-F238E27FC236}">
                <a16:creationId xmlns:a16="http://schemas.microsoft.com/office/drawing/2014/main" id="{264988FD-B576-87DE-4511-C463B631FE44}"/>
              </a:ext>
            </a:extLst>
          </p:cNvPr>
          <p:cNvSpPr>
            <a:spLocks noGrp="1"/>
          </p:cNvSpPr>
          <p:nvPr>
            <p:ph type="sldNum" sz="quarter" idx="4294967295"/>
          </p:nvPr>
        </p:nvSpPr>
        <p:spPr>
          <a:xfrm>
            <a:off x="6915150" y="6359786"/>
            <a:ext cx="2057400" cy="365125"/>
          </a:xfrm>
        </p:spPr>
        <p:txBody>
          <a:bodyPr/>
          <a:lstStyle/>
          <a:p>
            <a:fld id="{A1113047-D0E2-4561-B7A5-85BB969F144F}" type="slidenum">
              <a:rPr kumimoji="1" lang="ja-JP" altLang="en-US" b="0" smtClean="0"/>
              <a:pPr/>
              <a:t>102</a:t>
            </a:fld>
            <a:endParaRPr kumimoji="1" lang="ja-JP" altLang="en-US" b="0"/>
          </a:p>
        </p:txBody>
      </p:sp>
      <p:sp>
        <p:nvSpPr>
          <p:cNvPr id="7" name="コンテンツ プレースホルダー 2">
            <a:extLst>
              <a:ext uri="{FF2B5EF4-FFF2-40B4-BE49-F238E27FC236}">
                <a16:creationId xmlns:a16="http://schemas.microsoft.com/office/drawing/2014/main" id="{14B3B4D3-0E78-F331-B220-F5A5D9C46DE5}"/>
              </a:ext>
            </a:extLst>
          </p:cNvPr>
          <p:cNvSpPr txBox="1">
            <a:spLocks/>
          </p:cNvSpPr>
          <p:nvPr/>
        </p:nvSpPr>
        <p:spPr>
          <a:xfrm>
            <a:off x="242047" y="1622346"/>
            <a:ext cx="8901953" cy="457674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buFont typeface="Wingdings" pitchFamily="2" charset="2"/>
              <a:buChar char="l"/>
            </a:pPr>
            <a:r>
              <a:rPr lang="ja-JP" altLang="en-US" sz="3200" b="1"/>
              <a:t>各種</a:t>
            </a:r>
            <a:r>
              <a:rPr lang="en-US" altLang="ja-JP" sz="3200" b="1" dirty="0"/>
              <a:t>SNS</a:t>
            </a:r>
            <a:r>
              <a:rPr lang="ja-JP" altLang="en-US" sz="3200" b="1"/>
              <a:t>対応</a:t>
            </a:r>
            <a:endParaRPr lang="en-US" altLang="ja-JP" sz="3200" b="1" dirty="0"/>
          </a:p>
          <a:p>
            <a:pPr lvl="1"/>
            <a:r>
              <a:rPr lang="en-US" altLang="ja-JP" sz="3200" dirty="0"/>
              <a:t>LINE</a:t>
            </a:r>
            <a:r>
              <a:rPr lang="ja-JP" altLang="en-US" sz="3200"/>
              <a:t>，</a:t>
            </a:r>
            <a:r>
              <a:rPr lang="en-US" altLang="ja-JP" sz="3200" dirty="0"/>
              <a:t>X(Twitter)</a:t>
            </a:r>
          </a:p>
          <a:p>
            <a:pPr marL="457200" lvl="1" indent="0">
              <a:buNone/>
            </a:pPr>
            <a:r>
              <a:rPr lang="en-US" altLang="ja-JP" sz="3200" dirty="0"/>
              <a:t>   Instagram</a:t>
            </a:r>
            <a:r>
              <a:rPr lang="ja-JP" altLang="en-US" sz="3200"/>
              <a:t>，</a:t>
            </a:r>
            <a:r>
              <a:rPr lang="en-US" altLang="ja-JP" sz="3200" dirty="0"/>
              <a:t>TikTok</a:t>
            </a:r>
          </a:p>
          <a:p>
            <a:pPr lvl="1"/>
            <a:endParaRPr lang="en-US" altLang="ja-JP" sz="2800" dirty="0"/>
          </a:p>
          <a:p>
            <a:pPr>
              <a:buFont typeface="Wingdings" pitchFamily="2" charset="2"/>
              <a:buChar char="l"/>
            </a:pPr>
            <a:r>
              <a:rPr lang="ja-JP" altLang="en-US" sz="3200" b="1"/>
              <a:t>体験</a:t>
            </a:r>
            <a:endParaRPr lang="en-US" altLang="ja-JP" sz="3200" b="1" dirty="0"/>
          </a:p>
          <a:p>
            <a:pPr lvl="1"/>
            <a:r>
              <a:rPr lang="ja-JP" altLang="en-US" sz="3200"/>
              <a:t>トラブル体験</a:t>
            </a:r>
            <a:endParaRPr lang="en-US" altLang="ja-JP" sz="3200" dirty="0"/>
          </a:p>
          <a:p>
            <a:pPr lvl="1"/>
            <a:r>
              <a:rPr lang="ja-JP" altLang="en-US" sz="3200"/>
              <a:t>プロフィール設定</a:t>
            </a:r>
            <a:endParaRPr lang="en-US" altLang="ja-JP" sz="3200" dirty="0"/>
          </a:p>
          <a:p>
            <a:pPr lvl="1"/>
            <a:r>
              <a:rPr lang="ja-JP" altLang="en-US" sz="3200"/>
              <a:t>コンテンツの投稿</a:t>
            </a:r>
            <a:endParaRPr lang="en-US" altLang="ja-JP" sz="3200" dirty="0"/>
          </a:p>
        </p:txBody>
      </p:sp>
    </p:spTree>
    <p:extLst>
      <p:ext uri="{BB962C8B-B14F-4D97-AF65-F5344CB8AC3E}">
        <p14:creationId xmlns:p14="http://schemas.microsoft.com/office/powerpoint/2010/main" val="142299964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コンテンツ プレースホルダー 5">
            <a:extLst>
              <a:ext uri="{FF2B5EF4-FFF2-40B4-BE49-F238E27FC236}">
                <a16:creationId xmlns:a16="http://schemas.microsoft.com/office/drawing/2014/main" id="{8844D879-D1B3-A093-343A-D02301BDBB67}"/>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403648" y="1412776"/>
            <a:ext cx="2924790" cy="5193898"/>
          </a:xfrm>
          <a:ln>
            <a:solidFill>
              <a:schemeClr val="tx1"/>
            </a:solidFill>
          </a:ln>
        </p:spPr>
      </p:pic>
      <p:sp>
        <p:nvSpPr>
          <p:cNvPr id="4" name="スライド番号プレースホルダー 3">
            <a:extLst>
              <a:ext uri="{FF2B5EF4-FFF2-40B4-BE49-F238E27FC236}">
                <a16:creationId xmlns:a16="http://schemas.microsoft.com/office/drawing/2014/main" id="{2DEDFDE7-FD76-3BB4-17A3-6E6B53A2FD9D}"/>
              </a:ext>
            </a:extLst>
          </p:cNvPr>
          <p:cNvSpPr>
            <a:spLocks noGrp="1"/>
          </p:cNvSpPr>
          <p:nvPr>
            <p:ph type="sldNum" sz="quarter" idx="4294967295"/>
          </p:nvPr>
        </p:nvSpPr>
        <p:spPr>
          <a:xfrm>
            <a:off x="6915150" y="6359786"/>
            <a:ext cx="2057400" cy="365125"/>
          </a:xfrm>
        </p:spPr>
        <p:txBody>
          <a:bodyPr/>
          <a:lstStyle/>
          <a:p>
            <a:fld id="{A1113047-D0E2-4561-B7A5-85BB969F144F}" type="slidenum">
              <a:rPr kumimoji="1" lang="ja-JP" altLang="en-US" b="0" smtClean="0"/>
              <a:pPr/>
              <a:t>103</a:t>
            </a:fld>
            <a:endParaRPr kumimoji="1" lang="ja-JP" altLang="en-US" b="0"/>
          </a:p>
        </p:txBody>
      </p:sp>
      <p:pic>
        <p:nvPicPr>
          <p:cNvPr id="8" name="図 7">
            <a:extLst>
              <a:ext uri="{FF2B5EF4-FFF2-40B4-BE49-F238E27FC236}">
                <a16:creationId xmlns:a16="http://schemas.microsoft.com/office/drawing/2014/main" id="{B4C30945-0138-12C8-38E8-2A651094075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77322" y="1412776"/>
            <a:ext cx="2960111" cy="5193898"/>
          </a:xfrm>
          <a:prstGeom prst="rect">
            <a:avLst/>
          </a:prstGeom>
          <a:ln>
            <a:solidFill>
              <a:schemeClr val="tx1"/>
            </a:solidFill>
          </a:ln>
        </p:spPr>
      </p:pic>
      <p:sp>
        <p:nvSpPr>
          <p:cNvPr id="15" name="テキスト ボックス 14">
            <a:extLst>
              <a:ext uri="{FF2B5EF4-FFF2-40B4-BE49-F238E27FC236}">
                <a16:creationId xmlns:a16="http://schemas.microsoft.com/office/drawing/2014/main" id="{7C37735E-9D34-576F-E13E-6B07370A9E39}"/>
              </a:ext>
            </a:extLst>
          </p:cNvPr>
          <p:cNvSpPr txBox="1"/>
          <p:nvPr/>
        </p:nvSpPr>
        <p:spPr>
          <a:xfrm>
            <a:off x="2051720" y="741559"/>
            <a:ext cx="1494320" cy="646331"/>
          </a:xfrm>
          <a:prstGeom prst="rect">
            <a:avLst/>
          </a:prstGeom>
          <a:noFill/>
        </p:spPr>
        <p:txBody>
          <a:bodyPr wrap="none" rtlCol="0">
            <a:spAutoFit/>
          </a:bodyPr>
          <a:lstStyle/>
          <a:p>
            <a:r>
              <a:rPr kumimoji="1" lang="en-US" altLang="ja-JP" sz="3600" b="1" dirty="0"/>
              <a:t>LINE</a:t>
            </a:r>
            <a:r>
              <a:rPr kumimoji="1" lang="ja-JP" altLang="en-US" sz="3600" b="1"/>
              <a:t>風</a:t>
            </a:r>
          </a:p>
        </p:txBody>
      </p:sp>
      <p:sp>
        <p:nvSpPr>
          <p:cNvPr id="16" name="テキスト ボックス 15">
            <a:extLst>
              <a:ext uri="{FF2B5EF4-FFF2-40B4-BE49-F238E27FC236}">
                <a16:creationId xmlns:a16="http://schemas.microsoft.com/office/drawing/2014/main" id="{EA07D546-31A9-36E9-1C2E-BB14DA686E18}"/>
              </a:ext>
            </a:extLst>
          </p:cNvPr>
          <p:cNvSpPr txBox="1"/>
          <p:nvPr/>
        </p:nvSpPr>
        <p:spPr>
          <a:xfrm>
            <a:off x="5172666" y="731245"/>
            <a:ext cx="2569421" cy="646331"/>
          </a:xfrm>
          <a:prstGeom prst="rect">
            <a:avLst/>
          </a:prstGeom>
          <a:noFill/>
        </p:spPr>
        <p:txBody>
          <a:bodyPr wrap="none" rtlCol="0">
            <a:spAutoFit/>
          </a:bodyPr>
          <a:lstStyle/>
          <a:p>
            <a:r>
              <a:rPr kumimoji="1" lang="en-US" altLang="ja-JP" sz="3600" b="1" dirty="0"/>
              <a:t>X(Twitter)</a:t>
            </a:r>
            <a:r>
              <a:rPr kumimoji="1" lang="ja-JP" altLang="en-US" sz="3600" b="1"/>
              <a:t>風</a:t>
            </a:r>
          </a:p>
        </p:txBody>
      </p:sp>
      <p:sp>
        <p:nvSpPr>
          <p:cNvPr id="2" name="タイトル 1">
            <a:extLst>
              <a:ext uri="{FF2B5EF4-FFF2-40B4-BE49-F238E27FC236}">
                <a16:creationId xmlns:a16="http://schemas.microsoft.com/office/drawing/2014/main" id="{335AD238-62AC-B9F7-55E4-7816BB361A4D}"/>
              </a:ext>
            </a:extLst>
          </p:cNvPr>
          <p:cNvSpPr>
            <a:spLocks noGrp="1"/>
          </p:cNvSpPr>
          <p:nvPr>
            <p:ph type="title"/>
          </p:nvPr>
        </p:nvSpPr>
        <p:spPr>
          <a:xfrm>
            <a:off x="578223" y="-306618"/>
            <a:ext cx="8229600" cy="1143000"/>
          </a:xfrm>
        </p:spPr>
        <p:txBody>
          <a:bodyPr/>
          <a:lstStyle/>
          <a:p>
            <a:r>
              <a:rPr lang="en-US" altLang="ja-JP" b="1" dirty="0">
                <a:latin typeface="+mn-ea"/>
                <a:ea typeface="+mn-ea"/>
              </a:rPr>
              <a:t>SNS</a:t>
            </a:r>
            <a:r>
              <a:rPr lang="ja-JP" altLang="en-US" b="1">
                <a:latin typeface="+mn-ea"/>
                <a:ea typeface="+mn-ea"/>
              </a:rPr>
              <a:t>シミュレーター</a:t>
            </a:r>
            <a:endParaRPr kumimoji="1" lang="ja-JP" altLang="en-US" b="1">
              <a:latin typeface="+mn-ea"/>
              <a:ea typeface="+mn-ea"/>
            </a:endParaRPr>
          </a:p>
        </p:txBody>
      </p:sp>
    </p:spTree>
    <p:extLst>
      <p:ext uri="{BB962C8B-B14F-4D97-AF65-F5344CB8AC3E}">
        <p14:creationId xmlns:p14="http://schemas.microsoft.com/office/powerpoint/2010/main" val="4203193807"/>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200D6FAA-0DE0-4A7B-9B23-2D59B92135A1}"/>
              </a:ext>
            </a:extLst>
          </p:cNvPr>
          <p:cNvSpPr>
            <a:spLocks noGrp="1"/>
          </p:cNvSpPr>
          <p:nvPr>
            <p:ph type="sldNum" sz="quarter" idx="4294967295"/>
          </p:nvPr>
        </p:nvSpPr>
        <p:spPr>
          <a:xfrm>
            <a:off x="6915150" y="6359786"/>
            <a:ext cx="2057400" cy="365125"/>
          </a:xfrm>
        </p:spPr>
        <p:txBody>
          <a:bodyPr/>
          <a:lstStyle/>
          <a:p>
            <a:fld id="{A1113047-D0E2-4561-B7A5-85BB969F144F}" type="slidenum">
              <a:rPr kumimoji="1" lang="ja-JP" altLang="en-US" b="0" smtClean="0"/>
              <a:pPr/>
              <a:t>104</a:t>
            </a:fld>
            <a:endParaRPr kumimoji="1" lang="ja-JP" altLang="en-US" b="0"/>
          </a:p>
        </p:txBody>
      </p:sp>
      <p:pic>
        <p:nvPicPr>
          <p:cNvPr id="7" name="図 6">
            <a:extLst>
              <a:ext uri="{FF2B5EF4-FFF2-40B4-BE49-F238E27FC236}">
                <a16:creationId xmlns:a16="http://schemas.microsoft.com/office/drawing/2014/main" id="{263E0F08-2CA4-5F23-4EC3-C215000041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9632" y="1394394"/>
            <a:ext cx="2932459" cy="5163221"/>
          </a:xfrm>
          <a:prstGeom prst="rect">
            <a:avLst/>
          </a:prstGeom>
          <a:ln>
            <a:solidFill>
              <a:schemeClr val="tx1"/>
            </a:solidFill>
          </a:ln>
        </p:spPr>
      </p:pic>
      <p:pic>
        <p:nvPicPr>
          <p:cNvPr id="8" name="図 7">
            <a:extLst>
              <a:ext uri="{FF2B5EF4-FFF2-40B4-BE49-F238E27FC236}">
                <a16:creationId xmlns:a16="http://schemas.microsoft.com/office/drawing/2014/main" id="{65036755-0BAD-F413-F43A-AE6BA8ECCB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7188" y="1425161"/>
            <a:ext cx="2954792" cy="5144691"/>
          </a:xfrm>
          <a:prstGeom prst="rect">
            <a:avLst/>
          </a:prstGeom>
          <a:ln>
            <a:solidFill>
              <a:schemeClr val="tx1"/>
            </a:solidFill>
          </a:ln>
        </p:spPr>
      </p:pic>
      <p:sp>
        <p:nvSpPr>
          <p:cNvPr id="9" name="テキスト ボックス 8">
            <a:extLst>
              <a:ext uri="{FF2B5EF4-FFF2-40B4-BE49-F238E27FC236}">
                <a16:creationId xmlns:a16="http://schemas.microsoft.com/office/drawing/2014/main" id="{441F0359-719A-D765-63C7-BEE3456B3FAE}"/>
              </a:ext>
            </a:extLst>
          </p:cNvPr>
          <p:cNvSpPr txBox="1"/>
          <p:nvPr/>
        </p:nvSpPr>
        <p:spPr>
          <a:xfrm>
            <a:off x="1447594" y="669022"/>
            <a:ext cx="2556534" cy="646331"/>
          </a:xfrm>
          <a:prstGeom prst="rect">
            <a:avLst/>
          </a:prstGeom>
          <a:noFill/>
        </p:spPr>
        <p:txBody>
          <a:bodyPr wrap="none" rtlCol="0">
            <a:spAutoFit/>
          </a:bodyPr>
          <a:lstStyle/>
          <a:p>
            <a:r>
              <a:rPr kumimoji="1" lang="en-US" altLang="ja-JP" sz="3600" b="1" dirty="0"/>
              <a:t>Instagram</a:t>
            </a:r>
            <a:r>
              <a:rPr kumimoji="1" lang="ja-JP" altLang="en-US" sz="3600" b="1"/>
              <a:t>風</a:t>
            </a:r>
          </a:p>
        </p:txBody>
      </p:sp>
      <p:sp>
        <p:nvSpPr>
          <p:cNvPr id="10" name="テキスト ボックス 9">
            <a:extLst>
              <a:ext uri="{FF2B5EF4-FFF2-40B4-BE49-F238E27FC236}">
                <a16:creationId xmlns:a16="http://schemas.microsoft.com/office/drawing/2014/main" id="{8765F565-1D18-1C87-185E-4D072F81BE61}"/>
              </a:ext>
            </a:extLst>
          </p:cNvPr>
          <p:cNvSpPr txBox="1"/>
          <p:nvPr/>
        </p:nvSpPr>
        <p:spPr>
          <a:xfrm>
            <a:off x="5349777" y="726996"/>
            <a:ext cx="1869614" cy="646331"/>
          </a:xfrm>
          <a:prstGeom prst="rect">
            <a:avLst/>
          </a:prstGeom>
          <a:noFill/>
        </p:spPr>
        <p:txBody>
          <a:bodyPr wrap="none" rtlCol="0">
            <a:spAutoFit/>
          </a:bodyPr>
          <a:lstStyle/>
          <a:p>
            <a:r>
              <a:rPr kumimoji="1" lang="en-US" altLang="ja-JP" sz="3600" b="1" dirty="0"/>
              <a:t>TikTok</a:t>
            </a:r>
            <a:r>
              <a:rPr kumimoji="1" lang="ja-JP" altLang="en-US" sz="3600" b="1"/>
              <a:t>風</a:t>
            </a:r>
          </a:p>
        </p:txBody>
      </p:sp>
      <p:sp>
        <p:nvSpPr>
          <p:cNvPr id="2" name="タイトル 1">
            <a:extLst>
              <a:ext uri="{FF2B5EF4-FFF2-40B4-BE49-F238E27FC236}">
                <a16:creationId xmlns:a16="http://schemas.microsoft.com/office/drawing/2014/main" id="{0225D93F-F8A7-26E0-3B01-F623E346E461}"/>
              </a:ext>
            </a:extLst>
          </p:cNvPr>
          <p:cNvSpPr>
            <a:spLocks noGrp="1"/>
          </p:cNvSpPr>
          <p:nvPr>
            <p:ph type="title"/>
          </p:nvPr>
        </p:nvSpPr>
        <p:spPr>
          <a:xfrm>
            <a:off x="578223" y="-306618"/>
            <a:ext cx="8229600" cy="1143000"/>
          </a:xfrm>
        </p:spPr>
        <p:txBody>
          <a:bodyPr/>
          <a:lstStyle/>
          <a:p>
            <a:r>
              <a:rPr lang="en-US" altLang="ja-JP" b="1" dirty="0">
                <a:latin typeface="+mn-ea"/>
                <a:ea typeface="+mn-ea"/>
              </a:rPr>
              <a:t>SNS</a:t>
            </a:r>
            <a:r>
              <a:rPr lang="ja-JP" altLang="en-US" b="1">
                <a:latin typeface="+mn-ea"/>
                <a:ea typeface="+mn-ea"/>
              </a:rPr>
              <a:t>シミュレーター</a:t>
            </a:r>
            <a:endParaRPr kumimoji="1" lang="ja-JP" altLang="en-US" b="1">
              <a:latin typeface="+mn-ea"/>
              <a:ea typeface="+mn-ea"/>
            </a:endParaRPr>
          </a:p>
        </p:txBody>
      </p:sp>
    </p:spTree>
    <p:extLst>
      <p:ext uri="{BB962C8B-B14F-4D97-AF65-F5344CB8AC3E}">
        <p14:creationId xmlns:p14="http://schemas.microsoft.com/office/powerpoint/2010/main" val="2477915213"/>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23506" y="0"/>
            <a:ext cx="9020494" cy="809328"/>
          </a:xfrm>
        </p:spPr>
        <p:txBody>
          <a:bodyPr/>
          <a:lstStyle/>
          <a:p>
            <a:pPr algn="l"/>
            <a:r>
              <a:rPr lang="ja-JP" altLang="en-US" sz="2800" kern="1200" dirty="0">
                <a:solidFill>
                  <a:srgbClr val="1F497D"/>
                </a:solidFill>
              </a:rPr>
              <a:t>「ネット社会の歩き方」 ペープサート教材（教材作成素材集）</a:t>
            </a:r>
          </a:p>
        </p:txBody>
      </p:sp>
      <p:sp>
        <p:nvSpPr>
          <p:cNvPr id="4" name="スライド番号プレースホルダ 3"/>
          <p:cNvSpPr>
            <a:spLocks noGrp="1"/>
          </p:cNvSpPr>
          <p:nvPr>
            <p:ph type="sldNum" sz="quarter" idx="12"/>
          </p:nvPr>
        </p:nvSpPr>
        <p:spPr/>
        <p:txBody>
          <a:bodyPr/>
          <a:lstStyle/>
          <a:p>
            <a:pPr>
              <a:defRPr/>
            </a:pPr>
            <a:fld id="{9EFBE1BC-F681-4D7D-BBE1-B691C8D9877E}" type="slidenum">
              <a:rPr lang="en-US" altLang="ja-JP" b="0" smtClean="0"/>
              <a:pPr>
                <a:defRPr/>
              </a:pPr>
              <a:t>105</a:t>
            </a:fld>
            <a:endParaRPr lang="en-US" altLang="ja-JP" b="0" dirty="0"/>
          </a:p>
        </p:txBody>
      </p:sp>
      <p:sp>
        <p:nvSpPr>
          <p:cNvPr id="14" name="テキスト ボックス 13">
            <a:extLst>
              <a:ext uri="{FF2B5EF4-FFF2-40B4-BE49-F238E27FC236}">
                <a16:creationId xmlns:a16="http://schemas.microsoft.com/office/drawing/2014/main" id="{AB69D1AF-A461-4CBB-97A5-100A6E400FEC}"/>
              </a:ext>
            </a:extLst>
          </p:cNvPr>
          <p:cNvSpPr txBox="1"/>
          <p:nvPr/>
        </p:nvSpPr>
        <p:spPr>
          <a:xfrm>
            <a:off x="343700" y="5864336"/>
            <a:ext cx="4564443" cy="461665"/>
          </a:xfrm>
          <a:prstGeom prst="rect">
            <a:avLst/>
          </a:prstGeom>
          <a:solidFill>
            <a:schemeClr val="bg1">
              <a:alpha val="70000"/>
            </a:schemeClr>
          </a:solidFill>
        </p:spPr>
        <p:txBody>
          <a:bodyPr wrap="square" rtlCol="0">
            <a:spAutoFit/>
          </a:bodyPr>
          <a:lstStyle/>
          <a:p>
            <a:pPr algn="ctr"/>
            <a:r>
              <a:rPr lang="ja-JP" altLang="en-US" sz="2400" b="1" dirty="0">
                <a:latin typeface="+mn-ea"/>
                <a:ea typeface="+mn-ea"/>
              </a:rPr>
              <a:t>小・中</a:t>
            </a:r>
            <a:r>
              <a:rPr kumimoji="1" lang="ja-JP" altLang="en-US" sz="2400" b="1" dirty="0">
                <a:latin typeface="+mn-ea"/>
                <a:ea typeface="+mn-ea"/>
              </a:rPr>
              <a:t>・高校生・教員・</a:t>
            </a:r>
            <a:r>
              <a:rPr lang="ja-JP" altLang="en-US" sz="2400" b="1" dirty="0">
                <a:latin typeface="+mn-ea"/>
                <a:ea typeface="+mn-ea"/>
              </a:rPr>
              <a:t>保護者向け</a:t>
            </a:r>
            <a:endParaRPr kumimoji="1" lang="ja-JP" altLang="en-US" sz="2400" b="1" dirty="0">
              <a:latin typeface="+mn-ea"/>
              <a:ea typeface="+mn-ea"/>
            </a:endParaRPr>
          </a:p>
        </p:txBody>
      </p:sp>
      <p:grpSp>
        <p:nvGrpSpPr>
          <p:cNvPr id="5" name="グループ化 4"/>
          <p:cNvGrpSpPr/>
          <p:nvPr/>
        </p:nvGrpSpPr>
        <p:grpSpPr>
          <a:xfrm>
            <a:off x="4788024" y="1141809"/>
            <a:ext cx="4063324" cy="2955001"/>
            <a:chOff x="4788024" y="1141809"/>
            <a:chExt cx="4063324" cy="2955001"/>
          </a:xfrm>
        </p:grpSpPr>
        <p:pic>
          <p:nvPicPr>
            <p:cNvPr id="13" name="図 12"/>
            <p:cNvPicPr>
              <a:picLocks noChangeAspect="1"/>
            </p:cNvPicPr>
            <p:nvPr/>
          </p:nvPicPr>
          <p:blipFill>
            <a:blip r:embed="rId3"/>
            <a:stretch>
              <a:fillRect/>
            </a:stretch>
          </p:blipFill>
          <p:spPr>
            <a:xfrm>
              <a:off x="4788024" y="1141809"/>
              <a:ext cx="4063324" cy="862329"/>
            </a:xfrm>
            <a:prstGeom prst="rect">
              <a:avLst/>
            </a:prstGeom>
            <a:ln>
              <a:solidFill>
                <a:schemeClr val="tx1"/>
              </a:solidFill>
            </a:ln>
          </p:spPr>
        </p:pic>
        <p:pic>
          <p:nvPicPr>
            <p:cNvPr id="15" name="図 14"/>
            <p:cNvPicPr>
              <a:picLocks noChangeAspect="1"/>
            </p:cNvPicPr>
            <p:nvPr/>
          </p:nvPicPr>
          <p:blipFill>
            <a:blip r:embed="rId4"/>
            <a:stretch>
              <a:fillRect/>
            </a:stretch>
          </p:blipFill>
          <p:spPr>
            <a:xfrm>
              <a:off x="4809102" y="2195969"/>
              <a:ext cx="4042246" cy="853905"/>
            </a:xfrm>
            <a:prstGeom prst="rect">
              <a:avLst/>
            </a:prstGeom>
            <a:ln>
              <a:solidFill>
                <a:schemeClr val="tx1"/>
              </a:solidFill>
            </a:ln>
          </p:spPr>
        </p:pic>
        <p:pic>
          <p:nvPicPr>
            <p:cNvPr id="16" name="図 15"/>
            <p:cNvPicPr>
              <a:picLocks noChangeAspect="1"/>
            </p:cNvPicPr>
            <p:nvPr/>
          </p:nvPicPr>
          <p:blipFill>
            <a:blip r:embed="rId5"/>
            <a:stretch>
              <a:fillRect/>
            </a:stretch>
          </p:blipFill>
          <p:spPr>
            <a:xfrm>
              <a:off x="4788024" y="3241705"/>
              <a:ext cx="4063324" cy="855105"/>
            </a:xfrm>
            <a:prstGeom prst="rect">
              <a:avLst/>
            </a:prstGeom>
            <a:ln>
              <a:solidFill>
                <a:schemeClr val="tx1"/>
              </a:solidFill>
            </a:ln>
          </p:spPr>
        </p:pic>
      </p:grpSp>
      <p:pic>
        <p:nvPicPr>
          <p:cNvPr id="17" name="図 16"/>
          <p:cNvPicPr>
            <a:picLocks noChangeAspect="1"/>
          </p:cNvPicPr>
          <p:nvPr/>
        </p:nvPicPr>
        <p:blipFill rotWithShape="1">
          <a:blip r:embed="rId6"/>
          <a:srcRect l="34331"/>
          <a:stretch/>
        </p:blipFill>
        <p:spPr>
          <a:xfrm>
            <a:off x="299769" y="1201931"/>
            <a:ext cx="3038034" cy="2536232"/>
          </a:xfrm>
          <a:prstGeom prst="rect">
            <a:avLst/>
          </a:prstGeom>
        </p:spPr>
      </p:pic>
      <p:sp>
        <p:nvSpPr>
          <p:cNvPr id="18" name="右矢印 17"/>
          <p:cNvSpPr/>
          <p:nvPr/>
        </p:nvSpPr>
        <p:spPr>
          <a:xfrm>
            <a:off x="3649859" y="2110115"/>
            <a:ext cx="826108" cy="858965"/>
          </a:xfrm>
          <a:prstGeom prst="rightArrow">
            <a:avLst/>
          </a:prstGeom>
          <a:solidFill>
            <a:schemeClr val="accent5">
              <a:lumMod val="40000"/>
              <a:lumOff val="60000"/>
              <a:alpha val="6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p:cNvSpPr/>
          <p:nvPr/>
        </p:nvSpPr>
        <p:spPr>
          <a:xfrm>
            <a:off x="627563" y="6436669"/>
            <a:ext cx="7080543" cy="369332"/>
          </a:xfrm>
          <a:prstGeom prst="rect">
            <a:avLst/>
          </a:prstGeom>
        </p:spPr>
        <p:txBody>
          <a:bodyPr wrap="square">
            <a:spAutoFit/>
          </a:bodyPr>
          <a:lstStyle/>
          <a:p>
            <a:r>
              <a:rPr lang="ja-JP" altLang="en-US" dirty="0"/>
              <a:t>http://www2.japet.or.jp/net-walk/download/paper_puppet_theater.zip</a:t>
            </a:r>
          </a:p>
        </p:txBody>
      </p:sp>
      <p:sp>
        <p:nvSpPr>
          <p:cNvPr id="12" name="テキスト ボックス 11">
            <a:extLst>
              <a:ext uri="{FF2B5EF4-FFF2-40B4-BE49-F238E27FC236}">
                <a16:creationId xmlns:a16="http://schemas.microsoft.com/office/drawing/2014/main" id="{AB69D1AF-A461-4CBB-97A5-100A6E400FEC}"/>
              </a:ext>
            </a:extLst>
          </p:cNvPr>
          <p:cNvSpPr txBox="1"/>
          <p:nvPr/>
        </p:nvSpPr>
        <p:spPr>
          <a:xfrm>
            <a:off x="123506" y="4372801"/>
            <a:ext cx="8088655" cy="1015663"/>
          </a:xfrm>
          <a:prstGeom prst="rect">
            <a:avLst/>
          </a:prstGeom>
          <a:solidFill>
            <a:schemeClr val="bg1">
              <a:alpha val="70000"/>
            </a:schemeClr>
          </a:solidFill>
        </p:spPr>
        <p:txBody>
          <a:bodyPr wrap="square" rtlCol="0">
            <a:spAutoFit/>
          </a:bodyPr>
          <a:lstStyle/>
          <a:p>
            <a:r>
              <a:rPr kumimoji="1" lang="ja-JP" altLang="en-US" sz="2000" b="1" dirty="0">
                <a:latin typeface="+mn-ea"/>
                <a:ea typeface="+mn-ea"/>
              </a:rPr>
              <a:t>情報モラル教材の</a:t>
            </a:r>
            <a:r>
              <a:rPr lang="ja-JP" altLang="en-US" sz="2000" b="1" dirty="0">
                <a:latin typeface="+mn-ea"/>
                <a:ea typeface="+mn-ea"/>
              </a:rPr>
              <a:t>素材（様々な人物の表情や場所，情報機器など）を提供することで，誰もが紙人形芝居（ペープサート）形式での教材の作り手になることを支援します。</a:t>
            </a:r>
            <a:endParaRPr kumimoji="1" lang="ja-JP" altLang="en-US" sz="2000" b="1" dirty="0">
              <a:latin typeface="+mn-ea"/>
              <a:ea typeface="+mn-ea"/>
            </a:endParaRPr>
          </a:p>
        </p:txBody>
      </p:sp>
    </p:spTree>
    <p:extLst>
      <p:ext uri="{BB962C8B-B14F-4D97-AF65-F5344CB8AC3E}">
        <p14:creationId xmlns:p14="http://schemas.microsoft.com/office/powerpoint/2010/main" val="31421905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9144000" cy="809328"/>
          </a:xfrm>
        </p:spPr>
        <p:txBody>
          <a:bodyPr/>
          <a:lstStyle/>
          <a:p>
            <a:r>
              <a:rPr lang="ja-JP" altLang="en-US" sz="2700" kern="1200" dirty="0">
                <a:solidFill>
                  <a:srgbClr val="1F497D"/>
                </a:solidFill>
              </a:rPr>
              <a:t>「ネット社会の歩き方」 低年齢の子ども向けペープサート教材</a:t>
            </a:r>
          </a:p>
        </p:txBody>
      </p:sp>
      <p:sp>
        <p:nvSpPr>
          <p:cNvPr id="4" name="スライド番号プレースホルダ 3"/>
          <p:cNvSpPr>
            <a:spLocks noGrp="1"/>
          </p:cNvSpPr>
          <p:nvPr>
            <p:ph type="sldNum" sz="quarter" idx="12"/>
          </p:nvPr>
        </p:nvSpPr>
        <p:spPr/>
        <p:txBody>
          <a:bodyPr/>
          <a:lstStyle/>
          <a:p>
            <a:pPr>
              <a:defRPr/>
            </a:pPr>
            <a:fld id="{9EFBE1BC-F681-4D7D-BBE1-B691C8D9877E}" type="slidenum">
              <a:rPr lang="en-US" altLang="ja-JP" b="0" smtClean="0"/>
              <a:pPr>
                <a:defRPr/>
              </a:pPr>
              <a:t>106</a:t>
            </a:fld>
            <a:endParaRPr lang="en-US" altLang="ja-JP" b="0" dirty="0"/>
          </a:p>
        </p:txBody>
      </p:sp>
      <p:sp>
        <p:nvSpPr>
          <p:cNvPr id="14" name="テキスト ボックス 13">
            <a:extLst>
              <a:ext uri="{FF2B5EF4-FFF2-40B4-BE49-F238E27FC236}">
                <a16:creationId xmlns:a16="http://schemas.microsoft.com/office/drawing/2014/main" id="{AB69D1AF-A461-4CBB-97A5-100A6E400FEC}"/>
              </a:ext>
            </a:extLst>
          </p:cNvPr>
          <p:cNvSpPr txBox="1"/>
          <p:nvPr/>
        </p:nvSpPr>
        <p:spPr>
          <a:xfrm>
            <a:off x="87895" y="5916229"/>
            <a:ext cx="3620010" cy="461665"/>
          </a:xfrm>
          <a:prstGeom prst="rect">
            <a:avLst/>
          </a:prstGeom>
          <a:solidFill>
            <a:schemeClr val="bg1">
              <a:alpha val="70000"/>
            </a:schemeClr>
          </a:solidFill>
        </p:spPr>
        <p:txBody>
          <a:bodyPr wrap="square" rtlCol="0">
            <a:spAutoFit/>
          </a:bodyPr>
          <a:lstStyle/>
          <a:p>
            <a:pPr algn="ctr"/>
            <a:r>
              <a:rPr lang="ja-JP" altLang="en-US" sz="2400" b="1" dirty="0">
                <a:latin typeface="+mn-ea"/>
                <a:ea typeface="+mn-ea"/>
              </a:rPr>
              <a:t>幼児・低学年向け</a:t>
            </a:r>
            <a:endParaRPr kumimoji="1" lang="ja-JP" altLang="en-US" sz="2400" b="1" dirty="0">
              <a:latin typeface="+mn-ea"/>
              <a:ea typeface="+mn-ea"/>
            </a:endParaRPr>
          </a:p>
        </p:txBody>
      </p:sp>
      <p:sp>
        <p:nvSpPr>
          <p:cNvPr id="9" name="正方形/長方形 8"/>
          <p:cNvSpPr/>
          <p:nvPr/>
        </p:nvSpPr>
        <p:spPr>
          <a:xfrm>
            <a:off x="323528" y="6287704"/>
            <a:ext cx="7080543" cy="369332"/>
          </a:xfrm>
          <a:prstGeom prst="rect">
            <a:avLst/>
          </a:prstGeom>
        </p:spPr>
        <p:txBody>
          <a:bodyPr wrap="square">
            <a:spAutoFit/>
          </a:bodyPr>
          <a:lstStyle/>
          <a:p>
            <a:r>
              <a:rPr lang="en" altLang="ja-JP" dirty="0"/>
              <a:t>http://www2.japet.or.jp/net-walk/</a:t>
            </a:r>
            <a:r>
              <a:rPr lang="en" altLang="ja-JP" dirty="0" err="1"/>
              <a:t>illust</a:t>
            </a:r>
            <a:r>
              <a:rPr lang="en" altLang="ja-JP" dirty="0"/>
              <a:t>/file/</a:t>
            </a:r>
            <a:r>
              <a:rPr lang="en" altLang="ja-JP" dirty="0" err="1"/>
              <a:t>yoji_paper_illust.pptx.zip</a:t>
            </a:r>
            <a:endParaRPr lang="ja-JP" altLang="en-US" dirty="0"/>
          </a:p>
        </p:txBody>
      </p:sp>
      <p:sp>
        <p:nvSpPr>
          <p:cNvPr id="12" name="テキスト ボックス 11">
            <a:extLst>
              <a:ext uri="{FF2B5EF4-FFF2-40B4-BE49-F238E27FC236}">
                <a16:creationId xmlns:a16="http://schemas.microsoft.com/office/drawing/2014/main" id="{AB69D1AF-A461-4CBB-97A5-100A6E400FEC}"/>
              </a:ext>
            </a:extLst>
          </p:cNvPr>
          <p:cNvSpPr txBox="1"/>
          <p:nvPr/>
        </p:nvSpPr>
        <p:spPr>
          <a:xfrm>
            <a:off x="72480" y="4663712"/>
            <a:ext cx="8999040" cy="1323439"/>
          </a:xfrm>
          <a:prstGeom prst="rect">
            <a:avLst/>
          </a:prstGeom>
          <a:solidFill>
            <a:schemeClr val="bg1">
              <a:alpha val="70000"/>
            </a:schemeClr>
          </a:solidFill>
        </p:spPr>
        <p:txBody>
          <a:bodyPr wrap="square" rtlCol="0">
            <a:spAutoFit/>
          </a:bodyPr>
          <a:lstStyle/>
          <a:p>
            <a:r>
              <a:rPr kumimoji="1" lang="ja-JP" altLang="en-US" sz="2000" b="1" dirty="0">
                <a:latin typeface="+mn-ea"/>
                <a:ea typeface="+mn-ea"/>
              </a:rPr>
              <a:t>・低年齢児が親しみをもちやすい動物のキャラクターのペープサート教材</a:t>
            </a:r>
            <a:endParaRPr kumimoji="1" lang="en-US" altLang="ja-JP" sz="2000" b="1" dirty="0">
              <a:latin typeface="+mn-ea"/>
              <a:ea typeface="+mn-ea"/>
            </a:endParaRPr>
          </a:p>
          <a:p>
            <a:r>
              <a:rPr lang="ja-JP" altLang="en-US" sz="2000" b="1" dirty="0">
                <a:latin typeface="+mn-ea"/>
                <a:ea typeface="+mn-ea"/>
              </a:rPr>
              <a:t>・パソコンを活用してデジタル紙芝居として，印刷してパネルシアターとしても利用できます。</a:t>
            </a:r>
            <a:endParaRPr lang="en-US" altLang="ja-JP" sz="2000" b="1" dirty="0">
              <a:latin typeface="+mn-ea"/>
              <a:ea typeface="+mn-ea"/>
            </a:endParaRPr>
          </a:p>
          <a:p>
            <a:r>
              <a:rPr lang="ja-JP" altLang="en-US" sz="2000" b="1" dirty="0">
                <a:latin typeface="+mn-ea"/>
                <a:ea typeface="+mn-ea"/>
              </a:rPr>
              <a:t>・授業例を掲載した活用ガイドブックも用意</a:t>
            </a:r>
            <a:endParaRPr kumimoji="1" lang="ja-JP" altLang="en-US" sz="2000" b="1" dirty="0">
              <a:latin typeface="+mn-ea"/>
              <a:ea typeface="+mn-ea"/>
            </a:endParaRPr>
          </a:p>
        </p:txBody>
      </p:sp>
      <p:pic>
        <p:nvPicPr>
          <p:cNvPr id="6" name="図 5">
            <a:extLst>
              <a:ext uri="{FF2B5EF4-FFF2-40B4-BE49-F238E27FC236}">
                <a16:creationId xmlns:a16="http://schemas.microsoft.com/office/drawing/2014/main" id="{E0F09B57-835C-3143-9AB2-BBE0DB763C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06" y="921076"/>
            <a:ext cx="2803778" cy="2553034"/>
          </a:xfrm>
          <a:prstGeom prst="rect">
            <a:avLst/>
          </a:prstGeom>
        </p:spPr>
      </p:pic>
      <p:pic>
        <p:nvPicPr>
          <p:cNvPr id="19" name="図 18">
            <a:extLst>
              <a:ext uri="{FF2B5EF4-FFF2-40B4-BE49-F238E27FC236}">
                <a16:creationId xmlns:a16="http://schemas.microsoft.com/office/drawing/2014/main" id="{66536D92-E7AD-9744-8322-8E299D153FC9}"/>
              </a:ext>
            </a:extLst>
          </p:cNvPr>
          <p:cNvPicPr>
            <a:picLocks noChangeAspect="1"/>
          </p:cNvPicPr>
          <p:nvPr/>
        </p:nvPicPr>
        <p:blipFill rotWithShape="1">
          <a:blip r:embed="rId4"/>
          <a:srcRect t="2334" b="2401"/>
          <a:stretch/>
        </p:blipFill>
        <p:spPr>
          <a:xfrm>
            <a:off x="2867291" y="773570"/>
            <a:ext cx="3129495" cy="3692689"/>
          </a:xfrm>
          <a:prstGeom prst="rect">
            <a:avLst/>
          </a:prstGeom>
          <a:solidFill>
            <a:srgbClr val="FFFFFF">
              <a:shade val="85000"/>
            </a:srgbClr>
          </a:solidFill>
          <a:ln w="88900" cap="sq">
            <a:solidFill>
              <a:srgbClr val="FFFFFF"/>
            </a:solidFill>
            <a:miter lim="800000"/>
          </a:ln>
          <a:effectLst/>
          <a:scene3d>
            <a:camera prst="orthographicFront"/>
            <a:lightRig rig="twoPt" dir="t">
              <a:rot lat="0" lon="0" rev="7200000"/>
            </a:lightRig>
          </a:scene3d>
          <a:sp3d>
            <a:bevelT w="25400" h="19050"/>
            <a:contourClr>
              <a:srgbClr val="FFFFFF"/>
            </a:contourClr>
          </a:sp3d>
        </p:spPr>
      </p:pic>
      <p:pic>
        <p:nvPicPr>
          <p:cNvPr id="21" name="図 20">
            <a:extLst>
              <a:ext uri="{FF2B5EF4-FFF2-40B4-BE49-F238E27FC236}">
                <a16:creationId xmlns:a16="http://schemas.microsoft.com/office/drawing/2014/main" id="{8C87C7F7-4872-8943-810C-5BEF6222A3A3}"/>
              </a:ext>
            </a:extLst>
          </p:cNvPr>
          <p:cNvPicPr>
            <a:picLocks noChangeAspect="1"/>
          </p:cNvPicPr>
          <p:nvPr/>
        </p:nvPicPr>
        <p:blipFill rotWithShape="1">
          <a:blip r:embed="rId5"/>
          <a:srcRect l="2297" t="3378" r="51927" b="3644"/>
          <a:stretch/>
        </p:blipFill>
        <p:spPr>
          <a:xfrm>
            <a:off x="6139253" y="727425"/>
            <a:ext cx="2983293" cy="3761067"/>
          </a:xfrm>
          <a:prstGeom prst="rect">
            <a:avLst/>
          </a:prstGeom>
        </p:spPr>
      </p:pic>
      <p:pic>
        <p:nvPicPr>
          <p:cNvPr id="1026" name="Picture 2">
            <a:extLst>
              <a:ext uri="{FF2B5EF4-FFF2-40B4-BE49-F238E27FC236}">
                <a16:creationId xmlns:a16="http://schemas.microsoft.com/office/drawing/2014/main" id="{C4490C42-833C-8FC5-3A14-BC5E2647B5A3}"/>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3538" t="7107" r="68444" b="59207"/>
          <a:stretch/>
        </p:blipFill>
        <p:spPr bwMode="auto">
          <a:xfrm>
            <a:off x="182687" y="3573016"/>
            <a:ext cx="932929" cy="828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63142847-653C-A47C-495B-CDCB6D2AF229}"/>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5113" t="2813" r="74412" b="77259"/>
          <a:stretch/>
        </p:blipFill>
        <p:spPr bwMode="auto">
          <a:xfrm>
            <a:off x="1142070" y="4028541"/>
            <a:ext cx="826915" cy="58127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0C1BC91E-1F9B-F8B1-6DBD-69D71EE15FFA}"/>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4326" t="6384" r="80712" b="76591"/>
          <a:stretch/>
        </p:blipFill>
        <p:spPr bwMode="auto">
          <a:xfrm>
            <a:off x="1939068" y="3762911"/>
            <a:ext cx="726750" cy="61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4637673"/>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23528" y="0"/>
            <a:ext cx="8640960" cy="809328"/>
          </a:xfrm>
        </p:spPr>
        <p:txBody>
          <a:bodyPr/>
          <a:lstStyle/>
          <a:p>
            <a:r>
              <a:rPr lang="ja-JP" altLang="en-US" sz="2800" kern="1200" dirty="0">
                <a:solidFill>
                  <a:srgbClr val="1F497D"/>
                </a:solidFill>
              </a:rPr>
              <a:t>保護者向けネットモラル・コミック</a:t>
            </a:r>
            <a:r>
              <a:rPr lang="en-US" altLang="ja-JP" sz="2800" kern="1200" dirty="0">
                <a:solidFill>
                  <a:srgbClr val="1F497D"/>
                </a:solidFill>
              </a:rPr>
              <a:t>『</a:t>
            </a:r>
            <a:r>
              <a:rPr lang="ja-JP" altLang="en-US" sz="2800" kern="1200" dirty="0">
                <a:solidFill>
                  <a:srgbClr val="1F497D"/>
                </a:solidFill>
              </a:rPr>
              <a:t>モラコミ通信！</a:t>
            </a:r>
            <a:r>
              <a:rPr lang="en-US" altLang="ja-JP" sz="2800" kern="1200" dirty="0">
                <a:solidFill>
                  <a:srgbClr val="1F497D"/>
                </a:solidFill>
              </a:rPr>
              <a:t>』</a:t>
            </a:r>
            <a:endParaRPr lang="ja-JP" altLang="en-US" sz="2800" kern="1200" dirty="0">
              <a:solidFill>
                <a:srgbClr val="1F497D"/>
              </a:solidFill>
            </a:endParaRPr>
          </a:p>
        </p:txBody>
      </p:sp>
      <p:sp>
        <p:nvSpPr>
          <p:cNvPr id="4" name="スライド番号プレースホルダ 3"/>
          <p:cNvSpPr>
            <a:spLocks noGrp="1"/>
          </p:cNvSpPr>
          <p:nvPr>
            <p:ph type="sldNum" sz="quarter" idx="12"/>
          </p:nvPr>
        </p:nvSpPr>
        <p:spPr/>
        <p:txBody>
          <a:bodyPr/>
          <a:lstStyle/>
          <a:p>
            <a:pPr>
              <a:defRPr/>
            </a:pPr>
            <a:fld id="{9EFBE1BC-F681-4D7D-BBE1-B691C8D9877E}" type="slidenum">
              <a:rPr lang="en-US" altLang="ja-JP" b="0" smtClean="0"/>
              <a:pPr>
                <a:defRPr/>
              </a:pPr>
              <a:t>107</a:t>
            </a:fld>
            <a:endParaRPr lang="en-US" altLang="ja-JP" b="0" dirty="0"/>
          </a:p>
        </p:txBody>
      </p:sp>
      <p:sp>
        <p:nvSpPr>
          <p:cNvPr id="10" name="テキスト ボックス 9"/>
          <p:cNvSpPr txBox="1"/>
          <p:nvPr/>
        </p:nvSpPr>
        <p:spPr>
          <a:xfrm>
            <a:off x="827584" y="6309320"/>
            <a:ext cx="7488832" cy="369332"/>
          </a:xfrm>
          <a:prstGeom prst="rect">
            <a:avLst/>
          </a:prstGeom>
          <a:noFill/>
        </p:spPr>
        <p:txBody>
          <a:bodyPr wrap="square" rtlCol="0">
            <a:spAutoFit/>
          </a:bodyPr>
          <a:lstStyle/>
          <a:p>
            <a:pPr algn="ctr"/>
            <a:r>
              <a:rPr lang="en-US" altLang="ja-JP" dirty="0">
                <a:hlinkClick r:id="rId3"/>
              </a:rPr>
              <a:t>http://www2.japet.or.jp/net-walk/booklet/index.html</a:t>
            </a:r>
            <a:endParaRPr kumimoji="1" lang="ja-JP" altLang="en-US" dirty="0"/>
          </a:p>
        </p:txBody>
      </p:sp>
      <p:pic>
        <p:nvPicPr>
          <p:cNvPr id="13" name="図 12"/>
          <p:cNvPicPr>
            <a:picLocks noChangeAspect="1"/>
          </p:cNvPicPr>
          <p:nvPr/>
        </p:nvPicPr>
        <p:blipFill rotWithShape="1">
          <a:blip r:embed="rId4" cstate="print">
            <a:extLst>
              <a:ext uri="{28A0092B-C50C-407E-A947-70E740481C1C}">
                <a14:useLocalDpi xmlns:a14="http://schemas.microsoft.com/office/drawing/2010/main"/>
              </a:ext>
            </a:extLst>
          </a:blip>
          <a:srcRect t="-411"/>
          <a:stretch/>
        </p:blipFill>
        <p:spPr>
          <a:xfrm rot="19579188" flipH="1">
            <a:off x="6723396" y="4694986"/>
            <a:ext cx="978242" cy="1426603"/>
          </a:xfrm>
          <a:prstGeom prst="rect">
            <a:avLst/>
          </a:prstGeom>
          <a:ln w="66675">
            <a:solidFill>
              <a:srgbClr val="00B0F0"/>
            </a:solidFill>
          </a:ln>
        </p:spPr>
      </p:pic>
      <p:pic>
        <p:nvPicPr>
          <p:cNvPr id="15" name="図 14"/>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rot="20877294" flipH="1">
            <a:off x="6999536" y="4365295"/>
            <a:ext cx="1007414" cy="1426603"/>
          </a:xfrm>
          <a:prstGeom prst="rect">
            <a:avLst/>
          </a:prstGeom>
          <a:solidFill>
            <a:schemeClr val="bg1"/>
          </a:solidFill>
          <a:ln w="66675">
            <a:solidFill>
              <a:srgbClr val="FF0000"/>
            </a:solidFill>
          </a:ln>
        </p:spPr>
      </p:pic>
      <p:pic>
        <p:nvPicPr>
          <p:cNvPr id="16" name="図 15"/>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flipH="1">
            <a:off x="7260817" y="4167001"/>
            <a:ext cx="996541" cy="1426603"/>
          </a:xfrm>
          <a:prstGeom prst="rect">
            <a:avLst/>
          </a:prstGeom>
          <a:ln w="66675">
            <a:solidFill>
              <a:srgbClr val="934BC9"/>
            </a:solidFill>
          </a:ln>
        </p:spPr>
      </p:pic>
      <p:pic>
        <p:nvPicPr>
          <p:cNvPr id="17" name="図 16"/>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rot="1148151" flipH="1">
            <a:off x="7553223" y="4415232"/>
            <a:ext cx="996540" cy="1426603"/>
          </a:xfrm>
          <a:prstGeom prst="rect">
            <a:avLst/>
          </a:prstGeom>
          <a:ln w="66675">
            <a:solidFill>
              <a:srgbClr val="FFC000"/>
            </a:solidFill>
          </a:ln>
        </p:spPr>
      </p:pic>
      <p:pic>
        <p:nvPicPr>
          <p:cNvPr id="18" name="図 17"/>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rot="1798911" flipH="1">
            <a:off x="7700245" y="4849837"/>
            <a:ext cx="996541" cy="1426603"/>
          </a:xfrm>
          <a:prstGeom prst="rect">
            <a:avLst/>
          </a:prstGeom>
          <a:ln w="66675">
            <a:solidFill>
              <a:srgbClr val="00B050"/>
            </a:solidFill>
          </a:ln>
        </p:spPr>
      </p:pic>
      <p:sp>
        <p:nvSpPr>
          <p:cNvPr id="3" name="テキスト ボックス 2"/>
          <p:cNvSpPr txBox="1"/>
          <p:nvPr/>
        </p:nvSpPr>
        <p:spPr>
          <a:xfrm>
            <a:off x="313923" y="4365104"/>
            <a:ext cx="6346309" cy="1631216"/>
          </a:xfrm>
          <a:prstGeom prst="rect">
            <a:avLst/>
          </a:prstGeom>
          <a:noFill/>
        </p:spPr>
        <p:txBody>
          <a:bodyPr wrap="square" rtlCol="0">
            <a:spAutoFit/>
          </a:bodyPr>
          <a:lstStyle/>
          <a:p>
            <a:r>
              <a:rPr lang="ja-JP" altLang="en-US" sz="2000" b="1" dirty="0"/>
              <a:t>・スマホのルールは口約束じゃ無理なのだ！の巻</a:t>
            </a:r>
          </a:p>
          <a:p>
            <a:r>
              <a:rPr lang="ja-JP" altLang="en-US" sz="2000" b="1" dirty="0"/>
              <a:t>・幼児にスマホってアリなのナシなのどっちなの！？の巻</a:t>
            </a:r>
          </a:p>
          <a:p>
            <a:r>
              <a:rPr lang="ja-JP" altLang="en-US" sz="2000" b="1" dirty="0"/>
              <a:t>・ワンクリック決済は便利と危険が紙一重！の巻</a:t>
            </a:r>
          </a:p>
          <a:p>
            <a:r>
              <a:rPr lang="ja-JP" altLang="en-US" sz="2000" b="1" dirty="0"/>
              <a:t>・仲が良かったのに</a:t>
            </a:r>
            <a:r>
              <a:rPr lang="en-US" altLang="ja-JP" sz="2000" b="1" dirty="0"/>
              <a:t>,</a:t>
            </a:r>
            <a:r>
              <a:rPr lang="ja-JP" altLang="en-US" sz="2000" b="1" dirty="0"/>
              <a:t>ＳＮＳでいじめ！？の巻</a:t>
            </a:r>
          </a:p>
          <a:p>
            <a:r>
              <a:rPr lang="ja-JP" altLang="en-US" sz="2000" b="1" dirty="0"/>
              <a:t>・ご注意！ママ友の写真公開は危険の香りの巻</a:t>
            </a:r>
          </a:p>
        </p:txBody>
      </p:sp>
      <p:pic>
        <p:nvPicPr>
          <p:cNvPr id="9" name="図 8"/>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316167" y="950795"/>
            <a:ext cx="4132742" cy="2952000"/>
          </a:xfrm>
          <a:prstGeom prst="rect">
            <a:avLst/>
          </a:prstGeom>
          <a:ln w="63500">
            <a:solidFill>
              <a:srgbClr val="00B050"/>
            </a:solidFill>
          </a:ln>
        </p:spPr>
      </p:pic>
      <p:pic>
        <p:nvPicPr>
          <p:cNvPr id="20" name="図 19"/>
          <p:cNvPicPr>
            <a:picLocks noChangeAspect="1"/>
          </p:cNvPicPr>
          <p:nvPr/>
        </p:nvPicPr>
        <p:blipFill rotWithShape="1">
          <a:blip r:embed="rId10" cstate="print">
            <a:extLst>
              <a:ext uri="{28A0092B-C50C-407E-A947-70E740481C1C}">
                <a14:useLocalDpi xmlns:a14="http://schemas.microsoft.com/office/drawing/2010/main"/>
              </a:ext>
            </a:extLst>
          </a:blip>
          <a:srcRect l="10625" r="10625"/>
          <a:stretch/>
        </p:blipFill>
        <p:spPr>
          <a:xfrm>
            <a:off x="4686856" y="948630"/>
            <a:ext cx="4132739" cy="2952000"/>
          </a:xfrm>
          <a:prstGeom prst="rect">
            <a:avLst/>
          </a:prstGeom>
          <a:ln w="63500">
            <a:solidFill>
              <a:srgbClr val="00B050"/>
            </a:solidFill>
          </a:ln>
        </p:spPr>
      </p:pic>
    </p:spTree>
    <p:extLst>
      <p:ext uri="{BB962C8B-B14F-4D97-AF65-F5344CB8AC3E}">
        <p14:creationId xmlns:p14="http://schemas.microsoft.com/office/powerpoint/2010/main" val="2079613956"/>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9144000" cy="620688"/>
          </a:xfrm>
        </p:spPr>
        <p:txBody>
          <a:bodyPr/>
          <a:lstStyle/>
          <a:p>
            <a:r>
              <a:rPr lang="ja-JP" altLang="en-US" sz="2800" kern="1200" dirty="0">
                <a:solidFill>
                  <a:srgbClr val="1F497D"/>
                </a:solidFill>
              </a:rPr>
              <a:t>「ネット社会の歩き方」ナビゲーター</a:t>
            </a:r>
          </a:p>
        </p:txBody>
      </p:sp>
      <p:sp>
        <p:nvSpPr>
          <p:cNvPr id="16" name="Rectangle 6">
            <a:extLst>
              <a:ext uri="{FF2B5EF4-FFF2-40B4-BE49-F238E27FC236}">
                <a16:creationId xmlns:a16="http://schemas.microsoft.com/office/drawing/2014/main" id="{9173DCE2-B405-41EF-952A-F5831B87934B}"/>
              </a:ext>
            </a:extLst>
          </p:cNvPr>
          <p:cNvSpPr>
            <a:spLocks noGrp="1" noChangeArrowheads="1"/>
          </p:cNvSpPr>
          <p:nvPr>
            <p:ph type="sldNum" sz="quarter" idx="12"/>
          </p:nvPr>
        </p:nvSpPr>
        <p:spPr>
          <a:xfrm>
            <a:off x="7740650" y="6381750"/>
            <a:ext cx="1403350" cy="476250"/>
          </a:xfrm>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A06D554-DD5D-4F12-98AC-83DBCA16E054}" type="slidenum">
              <a:rPr kumimoji="1" lang="en-US" altLang="ja-JP" sz="2400" b="0"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108</a:t>
            </a:fld>
            <a:endParaRPr kumimoji="1" lang="en-US" altLang="ja-JP" sz="2400" b="0"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33" name="テキスト ボックス 32">
            <a:extLst>
              <a:ext uri="{FF2B5EF4-FFF2-40B4-BE49-F238E27FC236}">
                <a16:creationId xmlns:a16="http://schemas.microsoft.com/office/drawing/2014/main" id="{AB69D1AF-A461-4CBB-97A5-100A6E400FEC}"/>
              </a:ext>
            </a:extLst>
          </p:cNvPr>
          <p:cNvSpPr txBox="1"/>
          <p:nvPr/>
        </p:nvSpPr>
        <p:spPr>
          <a:xfrm>
            <a:off x="1259632" y="770566"/>
            <a:ext cx="5616624" cy="707886"/>
          </a:xfrm>
          <a:prstGeom prst="rect">
            <a:avLst/>
          </a:prstGeom>
          <a:solidFill>
            <a:schemeClr val="bg1">
              <a:alpha val="70000"/>
            </a:schemeClr>
          </a:solid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ＭＳ Ｐゴシック"/>
                <a:ea typeface="ＭＳ Ｐゴシック"/>
                <a:cs typeface="+mn-cs"/>
              </a:rPr>
              <a:t>「ネット社会の歩き方」サイト内教材検索機能</a:t>
            </a:r>
            <a:endParaRPr kumimoji="1" lang="en-US" altLang="ja-JP" sz="2000" b="0" i="0" u="none" strike="noStrike" kern="1200" cap="none" spc="0" normalizeH="0" baseline="0" noProof="0" dirty="0">
              <a:ln>
                <a:noFill/>
              </a:ln>
              <a:solidFill>
                <a:prstClr val="black"/>
              </a:solidFill>
              <a:effectLst/>
              <a:uLnTx/>
              <a:uFillTx/>
              <a:latin typeface="ＭＳ Ｐゴシック"/>
              <a:ea typeface="ＭＳ Ｐゴシック"/>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2000" b="0" i="0" u="none" strike="noStrike" kern="1200" cap="none" spc="0" normalizeH="0" baseline="0" noProof="0" dirty="0">
                <a:ln>
                  <a:noFill/>
                </a:ln>
                <a:solidFill>
                  <a:prstClr val="black"/>
                </a:solidFill>
                <a:effectLst/>
                <a:uLnTx/>
                <a:uFillTx/>
                <a:latin typeface="ＭＳ Ｐゴシック"/>
                <a:ea typeface="ＭＳ Ｐゴシック"/>
                <a:cs typeface="+mn-cs"/>
              </a:rPr>
              <a:t>URL</a:t>
            </a:r>
            <a:r>
              <a:rPr kumimoji="1" lang="ja-JP" altLang="en-US" sz="2000" b="0" i="0" u="none" strike="noStrike" kern="1200" cap="none" spc="0" normalizeH="0" baseline="0" noProof="0" dirty="0">
                <a:ln>
                  <a:noFill/>
                </a:ln>
                <a:solidFill>
                  <a:prstClr val="black"/>
                </a:solidFill>
                <a:effectLst/>
                <a:uLnTx/>
                <a:uFillTx/>
                <a:latin typeface="ＭＳ Ｐゴシック"/>
                <a:ea typeface="ＭＳ Ｐゴシック"/>
                <a:cs typeface="+mn-cs"/>
              </a:rPr>
              <a:t>　</a:t>
            </a:r>
            <a:r>
              <a:rPr kumimoji="1" lang="en-US" altLang="ja-JP" sz="2000" b="0" i="0" u="none" strike="noStrike" kern="1200" cap="none" spc="0" normalizeH="0" baseline="0" noProof="0" dirty="0">
                <a:ln>
                  <a:noFill/>
                </a:ln>
                <a:solidFill>
                  <a:prstClr val="black"/>
                </a:solidFill>
                <a:effectLst/>
                <a:uLnTx/>
                <a:uFillTx/>
                <a:latin typeface="ＭＳ Ｐゴシック"/>
                <a:ea typeface="ＭＳ Ｐゴシック"/>
                <a:cs typeface="+mn-cs"/>
              </a:rPr>
              <a:t>http://www2.japet.or.jp/net-walk/</a:t>
            </a:r>
            <a:endParaRPr kumimoji="1" lang="ja-JP" altLang="en-US" sz="2000" b="0" i="0" u="none" strike="noStrike" kern="1200" cap="none" spc="0" normalizeH="0" baseline="0" noProof="0" dirty="0">
              <a:ln>
                <a:noFill/>
              </a:ln>
              <a:solidFill>
                <a:prstClr val="black"/>
              </a:solidFill>
              <a:effectLst/>
              <a:uLnTx/>
              <a:uFillTx/>
              <a:latin typeface="ＭＳ Ｐゴシック"/>
              <a:ea typeface="ＭＳ Ｐゴシック"/>
              <a:cs typeface="+mn-cs"/>
            </a:endParaRPr>
          </a:p>
        </p:txBody>
      </p:sp>
      <p:sp>
        <p:nvSpPr>
          <p:cNvPr id="32" name="テキスト ボックス 31">
            <a:extLst>
              <a:ext uri="{FF2B5EF4-FFF2-40B4-BE49-F238E27FC236}">
                <a16:creationId xmlns:a16="http://schemas.microsoft.com/office/drawing/2014/main" id="{AB69D1AF-A461-4CBB-97A5-100A6E400FEC}"/>
              </a:ext>
            </a:extLst>
          </p:cNvPr>
          <p:cNvSpPr txBox="1"/>
          <p:nvPr/>
        </p:nvSpPr>
        <p:spPr>
          <a:xfrm>
            <a:off x="579027" y="5045871"/>
            <a:ext cx="7953413" cy="1323439"/>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defPPr>
              <a:defRPr lang="ja-JP"/>
            </a:defPPr>
            <a:lvl1pPr>
              <a:defRPr sz="2000">
                <a:latin typeface="+mn-ea"/>
                <a:ea typeface="+mn-ea"/>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ＭＳ Ｐゴシック"/>
                <a:ea typeface="ＭＳ Ｐゴシック"/>
                <a:cs typeface="+mn-cs"/>
              </a:rPr>
              <a:t>◆ネット社会の歩き方のトップページから収録された教材のキーワード</a:t>
            </a:r>
            <a:endParaRPr kumimoji="1" lang="en-US" altLang="ja-JP" sz="2000" b="0" i="0" u="none" strike="noStrike" kern="1200" cap="none" spc="0" normalizeH="0" baseline="0" noProof="0" dirty="0">
              <a:ln>
                <a:noFill/>
              </a:ln>
              <a:solidFill>
                <a:prstClr val="black"/>
              </a:solidFill>
              <a:effectLst/>
              <a:uLnTx/>
              <a:uFillTx/>
              <a:latin typeface="ＭＳ Ｐゴシック"/>
              <a:ea typeface="ＭＳ Ｐゴシック"/>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dirty="0">
                <a:solidFill>
                  <a:prstClr val="black"/>
                </a:solidFill>
                <a:latin typeface="ＭＳ Ｐゴシック"/>
                <a:ea typeface="ＭＳ Ｐゴシック"/>
              </a:rPr>
              <a:t>　</a:t>
            </a:r>
            <a:r>
              <a:rPr kumimoji="1" lang="ja-JP" altLang="en-US" sz="2000" b="0" i="0" u="none" strike="noStrike" kern="1200" cap="none" spc="0" normalizeH="0" baseline="0" noProof="0" dirty="0">
                <a:ln>
                  <a:noFill/>
                </a:ln>
                <a:solidFill>
                  <a:prstClr val="black"/>
                </a:solidFill>
                <a:effectLst/>
                <a:uLnTx/>
                <a:uFillTx/>
                <a:latin typeface="ＭＳ Ｐゴシック"/>
                <a:ea typeface="ＭＳ Ｐゴシック"/>
                <a:cs typeface="+mn-cs"/>
              </a:rPr>
              <a:t>検索が可能なりました。教科や校種の絞り込みや，予め用意したテーマ</a:t>
            </a:r>
            <a:endParaRPr kumimoji="1" lang="en-US" altLang="ja-JP" sz="2000" b="0" i="0" u="none" strike="noStrike" kern="1200" cap="none" spc="0" normalizeH="0" baseline="0" noProof="0" dirty="0">
              <a:ln>
                <a:noFill/>
              </a:ln>
              <a:solidFill>
                <a:prstClr val="black"/>
              </a:solidFill>
              <a:effectLst/>
              <a:uLnTx/>
              <a:uFillTx/>
              <a:latin typeface="ＭＳ Ｐゴシック"/>
              <a:ea typeface="ＭＳ Ｐゴシック"/>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dirty="0">
                <a:solidFill>
                  <a:prstClr val="black"/>
                </a:solidFill>
                <a:latin typeface="ＭＳ Ｐゴシック"/>
                <a:ea typeface="ＭＳ Ｐゴシック"/>
              </a:rPr>
              <a:t>　</a:t>
            </a:r>
            <a:r>
              <a:rPr kumimoji="1" lang="ja-JP" altLang="en-US" sz="2000" b="0" i="0" u="none" strike="noStrike" kern="1200" cap="none" spc="0" normalizeH="0" baseline="0" noProof="0" dirty="0">
                <a:ln>
                  <a:noFill/>
                </a:ln>
                <a:solidFill>
                  <a:prstClr val="black"/>
                </a:solidFill>
                <a:effectLst/>
                <a:uLnTx/>
                <a:uFillTx/>
                <a:latin typeface="ＭＳ Ｐゴシック"/>
                <a:ea typeface="ＭＳ Ｐゴシック"/>
                <a:cs typeface="+mn-cs"/>
              </a:rPr>
              <a:t>からの検索</a:t>
            </a:r>
            <a:r>
              <a:rPr lang="ja-JP" altLang="en-US" dirty="0">
                <a:solidFill>
                  <a:prstClr val="black"/>
                </a:solidFill>
                <a:latin typeface="ＭＳ Ｐゴシック"/>
                <a:ea typeface="ＭＳ Ｐゴシック"/>
              </a:rPr>
              <a:t> </a:t>
            </a:r>
            <a:r>
              <a:rPr kumimoji="1" lang="ja-JP" altLang="en-US" sz="2000" b="0" i="0" u="none" strike="noStrike" kern="1200" cap="none" spc="0" normalizeH="0" baseline="0" noProof="0" dirty="0">
                <a:ln>
                  <a:noFill/>
                </a:ln>
                <a:solidFill>
                  <a:prstClr val="black"/>
                </a:solidFill>
                <a:effectLst/>
                <a:uLnTx/>
                <a:uFillTx/>
                <a:latin typeface="ＭＳ Ｐゴシック"/>
                <a:ea typeface="ＭＳ Ｐゴシック"/>
                <a:cs typeface="+mn-cs"/>
              </a:rPr>
              <a:t>も可能です。さらに，検索結果に表示された教材の関キー</a:t>
            </a:r>
            <a:endParaRPr kumimoji="1" lang="en-US" altLang="ja-JP" sz="2000" b="0" i="0" u="none" strike="noStrike" kern="1200" cap="none" spc="0" normalizeH="0" baseline="0" noProof="0" dirty="0">
              <a:ln>
                <a:noFill/>
              </a:ln>
              <a:solidFill>
                <a:prstClr val="black"/>
              </a:solidFill>
              <a:effectLst/>
              <a:uLnTx/>
              <a:uFillTx/>
              <a:latin typeface="ＭＳ Ｐゴシック"/>
              <a:ea typeface="ＭＳ Ｐゴシック"/>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dirty="0">
                <a:solidFill>
                  <a:prstClr val="black"/>
                </a:solidFill>
                <a:latin typeface="ＭＳ Ｐゴシック"/>
                <a:ea typeface="ＭＳ Ｐゴシック"/>
              </a:rPr>
              <a:t>　</a:t>
            </a:r>
            <a:r>
              <a:rPr kumimoji="1" lang="ja-JP" altLang="en-US" sz="2000" b="0" i="0" u="none" strike="noStrike" kern="1200" cap="none" spc="0" normalizeH="0" baseline="0" noProof="0" dirty="0">
                <a:ln>
                  <a:noFill/>
                </a:ln>
                <a:solidFill>
                  <a:prstClr val="black"/>
                </a:solidFill>
                <a:effectLst/>
                <a:uLnTx/>
                <a:uFillTx/>
                <a:latin typeface="ＭＳ Ｐゴシック"/>
                <a:ea typeface="ＭＳ Ｐゴシック"/>
                <a:cs typeface="+mn-cs"/>
              </a:rPr>
              <a:t>ワードから，再検索も可能です。</a:t>
            </a:r>
          </a:p>
        </p:txBody>
      </p:sp>
      <p:pic>
        <p:nvPicPr>
          <p:cNvPr id="9" name="図 8">
            <a:extLst>
              <a:ext uri="{FF2B5EF4-FFF2-40B4-BE49-F238E27FC236}">
                <a16:creationId xmlns:a16="http://schemas.microsoft.com/office/drawing/2014/main" id="{DF73A067-B215-211F-BC99-BFA33B09B20E}"/>
              </a:ext>
            </a:extLst>
          </p:cNvPr>
          <p:cNvPicPr>
            <a:picLocks noChangeAspect="1"/>
          </p:cNvPicPr>
          <p:nvPr/>
        </p:nvPicPr>
        <p:blipFill>
          <a:blip r:embed="rId3"/>
          <a:stretch>
            <a:fillRect/>
          </a:stretch>
        </p:blipFill>
        <p:spPr>
          <a:xfrm>
            <a:off x="7092280" y="999077"/>
            <a:ext cx="995804" cy="995804"/>
          </a:xfrm>
          <a:prstGeom prst="rect">
            <a:avLst/>
          </a:prstGeom>
        </p:spPr>
      </p:pic>
      <p:sp>
        <p:nvSpPr>
          <p:cNvPr id="11" name="テキスト ボックス 10">
            <a:extLst>
              <a:ext uri="{FF2B5EF4-FFF2-40B4-BE49-F238E27FC236}">
                <a16:creationId xmlns:a16="http://schemas.microsoft.com/office/drawing/2014/main" id="{E0347B20-F424-4E74-D268-3517B6C667A6}"/>
              </a:ext>
            </a:extLst>
          </p:cNvPr>
          <p:cNvSpPr txBox="1"/>
          <p:nvPr/>
        </p:nvSpPr>
        <p:spPr>
          <a:xfrm>
            <a:off x="6876256" y="2052098"/>
            <a:ext cx="1656184" cy="400110"/>
          </a:xfrm>
          <a:prstGeom prst="rect">
            <a:avLst/>
          </a:prstGeom>
          <a:solidFill>
            <a:schemeClr val="bg1">
              <a:alpha val="70000"/>
            </a:schemeClr>
          </a:solid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2000" b="0" i="0" u="none" strike="noStrike" kern="1200" cap="none" spc="0" normalizeH="0" baseline="0" noProof="0" dirty="0">
                <a:ln>
                  <a:noFill/>
                </a:ln>
                <a:solidFill>
                  <a:prstClr val="black"/>
                </a:solidFill>
                <a:effectLst/>
                <a:uLnTx/>
                <a:uFillTx/>
                <a:latin typeface="ＭＳ Ｐゴシック"/>
                <a:ea typeface="ＭＳ Ｐゴシック"/>
                <a:cs typeface="+mn-cs"/>
              </a:rPr>
              <a:t>QR</a:t>
            </a:r>
            <a:r>
              <a:rPr kumimoji="1" lang="ja-JP" altLang="en-US" sz="2000" b="0" i="0" u="none" strike="noStrike" kern="1200" cap="none" spc="0" normalizeH="0" baseline="0" noProof="0" dirty="0">
                <a:ln>
                  <a:noFill/>
                </a:ln>
                <a:solidFill>
                  <a:prstClr val="black"/>
                </a:solidFill>
                <a:effectLst/>
                <a:uLnTx/>
                <a:uFillTx/>
                <a:latin typeface="ＭＳ Ｐゴシック"/>
                <a:ea typeface="ＭＳ Ｐゴシック"/>
                <a:cs typeface="+mn-cs"/>
              </a:rPr>
              <a:t>コード</a:t>
            </a:r>
            <a:endParaRPr kumimoji="1" lang="en-US" altLang="ja-JP" sz="2000" b="0" i="0" u="none" strike="noStrike" kern="1200" cap="none" spc="0" normalizeH="0" baseline="0" noProof="0" dirty="0">
              <a:ln>
                <a:noFill/>
              </a:ln>
              <a:solidFill>
                <a:prstClr val="black"/>
              </a:solidFill>
              <a:effectLst/>
              <a:uLnTx/>
              <a:uFillTx/>
              <a:latin typeface="ＭＳ Ｐゴシック"/>
              <a:ea typeface="ＭＳ Ｐゴシック"/>
              <a:cs typeface="+mn-cs"/>
            </a:endParaRPr>
          </a:p>
        </p:txBody>
      </p:sp>
      <p:grpSp>
        <p:nvGrpSpPr>
          <p:cNvPr id="10" name="グループ化 9">
            <a:extLst>
              <a:ext uri="{FF2B5EF4-FFF2-40B4-BE49-F238E27FC236}">
                <a16:creationId xmlns:a16="http://schemas.microsoft.com/office/drawing/2014/main" id="{CC543B6F-5EE5-3187-E8BD-9B60E8703BB3}"/>
              </a:ext>
            </a:extLst>
          </p:cNvPr>
          <p:cNvGrpSpPr/>
          <p:nvPr/>
        </p:nvGrpSpPr>
        <p:grpSpPr>
          <a:xfrm>
            <a:off x="1907704" y="1628330"/>
            <a:ext cx="4752528" cy="3217857"/>
            <a:chOff x="2042586" y="1793911"/>
            <a:chExt cx="4257606" cy="3052275"/>
          </a:xfrm>
        </p:grpSpPr>
        <p:pic>
          <p:nvPicPr>
            <p:cNvPr id="7" name="図 6">
              <a:extLst>
                <a:ext uri="{FF2B5EF4-FFF2-40B4-BE49-F238E27FC236}">
                  <a16:creationId xmlns:a16="http://schemas.microsoft.com/office/drawing/2014/main" id="{D36086E7-4D06-B986-8F90-55CA79E45B6C}"/>
                </a:ext>
              </a:extLst>
            </p:cNvPr>
            <p:cNvPicPr>
              <a:picLocks noChangeAspect="1"/>
            </p:cNvPicPr>
            <p:nvPr/>
          </p:nvPicPr>
          <p:blipFill>
            <a:blip r:embed="rId4"/>
            <a:stretch>
              <a:fillRect/>
            </a:stretch>
          </p:blipFill>
          <p:spPr>
            <a:xfrm>
              <a:off x="2042586" y="1793911"/>
              <a:ext cx="4257606" cy="3052275"/>
            </a:xfrm>
            <a:prstGeom prst="rect">
              <a:avLst/>
            </a:prstGeom>
          </p:spPr>
        </p:pic>
        <p:sp>
          <p:nvSpPr>
            <p:cNvPr id="8" name="正方形/長方形 7">
              <a:extLst>
                <a:ext uri="{FF2B5EF4-FFF2-40B4-BE49-F238E27FC236}">
                  <a16:creationId xmlns:a16="http://schemas.microsoft.com/office/drawing/2014/main" id="{A132418A-A5E4-17D9-DA54-E8F5797E21B8}"/>
                </a:ext>
              </a:extLst>
            </p:cNvPr>
            <p:cNvSpPr/>
            <p:nvPr/>
          </p:nvSpPr>
          <p:spPr>
            <a:xfrm>
              <a:off x="2042586" y="1793911"/>
              <a:ext cx="4257606" cy="30522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4052504772"/>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E1E02CA1-D0D6-4BAD-8C11-D96D0A73037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63950" y="731653"/>
            <a:ext cx="8016101" cy="5976000"/>
          </a:xfrm>
          <a:prstGeom prst="rect">
            <a:avLst/>
          </a:prstGeom>
        </p:spPr>
      </p:pic>
      <p:sp>
        <p:nvSpPr>
          <p:cNvPr id="3" name="テキスト ボックス 4">
            <a:extLst>
              <a:ext uri="{FF2B5EF4-FFF2-40B4-BE49-F238E27FC236}">
                <a16:creationId xmlns:a16="http://schemas.microsoft.com/office/drawing/2014/main" id="{AE3A552B-E47C-46E1-AC39-07F14BB64907}"/>
              </a:ext>
            </a:extLst>
          </p:cNvPr>
          <p:cNvSpPr txBox="1">
            <a:spLocks noChangeArrowheads="1"/>
          </p:cNvSpPr>
          <p:nvPr/>
        </p:nvSpPr>
        <p:spPr bwMode="auto">
          <a:xfrm>
            <a:off x="2483768" y="0"/>
            <a:ext cx="3397084" cy="523220"/>
          </a:xfrm>
          <a:prstGeom prst="rect">
            <a:avLst/>
          </a:prstGeom>
          <a:noFill/>
          <a:ln w="9525">
            <a:noFill/>
            <a:miter lim="800000"/>
            <a:headEnd/>
            <a:tailEnd/>
          </a:ln>
        </p:spPr>
        <p:txBody>
          <a:bodyPr wrap="none">
            <a:spAutoFit/>
          </a:bodyPr>
          <a:lstStyle/>
          <a:p>
            <a:r>
              <a:rPr lang="ja-JP" altLang="en-US" sz="2800" dirty="0">
                <a:solidFill>
                  <a:srgbClr val="1F497D"/>
                </a:solidFill>
                <a:latin typeface="+mj-lt"/>
                <a:ea typeface="+mj-ea"/>
                <a:cs typeface="+mj-cs"/>
              </a:rPr>
              <a:t>幼児向け教材の紹介</a:t>
            </a:r>
          </a:p>
        </p:txBody>
      </p:sp>
      <p:sp>
        <p:nvSpPr>
          <p:cNvPr id="2" name="スライド番号プレースホルダー 3">
            <a:extLst>
              <a:ext uri="{FF2B5EF4-FFF2-40B4-BE49-F238E27FC236}">
                <a16:creationId xmlns:a16="http://schemas.microsoft.com/office/drawing/2014/main" id="{0CBD048D-4D7A-505D-2CDF-F640BCC53EF8}"/>
              </a:ext>
            </a:extLst>
          </p:cNvPr>
          <p:cNvSpPr>
            <a:spLocks noGrp="1"/>
          </p:cNvSpPr>
          <p:nvPr>
            <p:ph type="sldNum" sz="quarter" idx="12"/>
          </p:nvPr>
        </p:nvSpPr>
        <p:spPr>
          <a:xfrm>
            <a:off x="7740650" y="6381750"/>
            <a:ext cx="1403350" cy="476250"/>
          </a:xfrm>
        </p:spPr>
        <p:txBody>
          <a:bodyPr/>
          <a:lstStyle/>
          <a:p>
            <a:pPr fontAlgn="base">
              <a:spcBef>
                <a:spcPct val="0"/>
              </a:spcBef>
              <a:spcAft>
                <a:spcPct val="0"/>
              </a:spcAft>
              <a:defRPr/>
            </a:pPr>
            <a:fld id="{9EFBE1BC-F681-4D7D-BBE1-B691C8D9877E}" type="slidenum">
              <a:rPr lang="en-US" altLang="ja-JP" b="0">
                <a:solidFill>
                  <a:prstClr val="black"/>
                </a:solidFill>
                <a:ea typeface="ＭＳ Ｐゴシック" pitchFamily="50" charset="-128"/>
              </a:rPr>
              <a:pPr fontAlgn="base">
                <a:spcBef>
                  <a:spcPct val="0"/>
                </a:spcBef>
                <a:spcAft>
                  <a:spcPct val="0"/>
                </a:spcAft>
                <a:defRPr/>
              </a:pPr>
              <a:t>109</a:t>
            </a:fld>
            <a:endParaRPr lang="en-US" altLang="ja-JP" b="0" dirty="0">
              <a:solidFill>
                <a:prstClr val="black"/>
              </a:solidFill>
              <a:ea typeface="ＭＳ Ｐゴシック" pitchFamily="50" charset="-128"/>
            </a:endParaRPr>
          </a:p>
        </p:txBody>
      </p:sp>
    </p:spTree>
    <p:extLst>
      <p:ext uri="{BB962C8B-B14F-4D97-AF65-F5344CB8AC3E}">
        <p14:creationId xmlns:p14="http://schemas.microsoft.com/office/powerpoint/2010/main" val="7904979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正方形/長方形 20"/>
          <p:cNvSpPr/>
          <p:nvPr/>
        </p:nvSpPr>
        <p:spPr>
          <a:xfrm>
            <a:off x="2136930" y="59267"/>
            <a:ext cx="4793077" cy="6731000"/>
          </a:xfrm>
          <a:prstGeom prst="rect">
            <a:avLst/>
          </a:prstGeom>
          <a:solidFill>
            <a:schemeClr val="bg1">
              <a:lumMod val="85000"/>
            </a:schemeClr>
          </a:solidFill>
          <a:ln w="12700" cap="flat" cmpd="sng" algn="ctr">
            <a:solidFill>
              <a:sysClr val="windowText" lastClr="000000">
                <a:shade val="50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panose="020B0600070205080204" pitchFamily="50" charset="-128"/>
              <a:cs typeface="+mn-cs"/>
            </a:endParaRPr>
          </a:p>
        </p:txBody>
      </p:sp>
      <p:pic>
        <p:nvPicPr>
          <p:cNvPr id="22" name="図 21"/>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442653" y="393700"/>
            <a:ext cx="1191447" cy="1147233"/>
          </a:xfrm>
          <a:prstGeom prst="rect">
            <a:avLst/>
          </a:prstGeom>
        </p:spPr>
      </p:pic>
      <p:sp>
        <p:nvSpPr>
          <p:cNvPr id="24" name="テキスト ボックス 23"/>
          <p:cNvSpPr txBox="1"/>
          <p:nvPr/>
        </p:nvSpPr>
        <p:spPr>
          <a:xfrm>
            <a:off x="2332073" y="1540933"/>
            <a:ext cx="457913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a:ln>
                  <a:noFill/>
                </a:ln>
                <a:effectLst/>
                <a:uLnTx/>
                <a:uFillTx/>
                <a:latin typeface="Calibri" panose="020F0502020204030204"/>
                <a:ea typeface="ＭＳ Ｐゴシック"/>
                <a:cs typeface="+mn-cs"/>
              </a:rPr>
              <a:t>Android </a:t>
            </a:r>
            <a:r>
              <a:rPr kumimoji="1" lang="ja-JP" altLang="en-US" sz="2800" b="0" i="0" u="none" strike="noStrike" kern="1200" cap="none" spc="0" normalizeH="0" baseline="0" noProof="0" dirty="0">
                <a:ln>
                  <a:noFill/>
                </a:ln>
                <a:effectLst/>
                <a:uLnTx/>
                <a:uFillTx/>
                <a:latin typeface="Calibri" panose="020F0502020204030204"/>
                <a:ea typeface="ＭＳ Ｐゴシック"/>
                <a:cs typeface="+mn-cs"/>
              </a:rPr>
              <a:t>が危険な状態です！</a:t>
            </a:r>
          </a:p>
        </p:txBody>
      </p:sp>
      <p:sp>
        <p:nvSpPr>
          <p:cNvPr id="25" name="テキスト ボックス 24"/>
          <p:cNvSpPr txBox="1"/>
          <p:nvPr/>
        </p:nvSpPr>
        <p:spPr>
          <a:xfrm>
            <a:off x="2250256" y="2003107"/>
            <a:ext cx="4660956"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effectLst/>
                <a:uLnTx/>
                <a:uFillTx/>
                <a:latin typeface="Calibri" panose="020F0502020204030204"/>
                <a:ea typeface="ＭＳ Ｐゴシック"/>
                <a:cs typeface="+mn-cs"/>
              </a:rPr>
              <a:t>あなたの </a:t>
            </a:r>
            <a:r>
              <a:rPr kumimoji="1" lang="en-US" altLang="ja-JP" sz="2000" b="0" i="0" u="none" strike="noStrike" kern="1200" cap="none" spc="0" normalizeH="0" baseline="0" noProof="0" dirty="0">
                <a:ln>
                  <a:noFill/>
                </a:ln>
                <a:effectLst/>
                <a:uLnTx/>
                <a:uFillTx/>
                <a:latin typeface="Calibri" panose="020F0502020204030204"/>
                <a:ea typeface="ＭＳ Ｐゴシック"/>
                <a:cs typeface="+mn-cs"/>
              </a:rPr>
              <a:t>Android </a:t>
            </a:r>
            <a:r>
              <a:rPr kumimoji="1" lang="ja-JP" altLang="en-US" sz="2000" b="0" i="0" u="none" strike="noStrike" kern="1200" cap="none" spc="0" normalizeH="0" baseline="0" noProof="0" dirty="0">
                <a:ln>
                  <a:noFill/>
                </a:ln>
                <a:effectLst/>
                <a:uLnTx/>
                <a:uFillTx/>
                <a:latin typeface="Calibri" panose="020F0502020204030204"/>
                <a:ea typeface="ＭＳ Ｐゴシック"/>
                <a:cs typeface="+mn-cs"/>
              </a:rPr>
              <a:t>はウェブサイト閲覧中に</a:t>
            </a:r>
            <a:endParaRPr kumimoji="1" lang="en-US" altLang="ja-JP" sz="2000" b="0" i="0" u="none" strike="noStrike" kern="1200" cap="none" spc="0" normalizeH="0" baseline="0" noProof="0" dirty="0">
              <a:ln>
                <a:noFill/>
              </a:ln>
              <a:effectLst/>
              <a:uLnTx/>
              <a:uFillTx/>
              <a:latin typeface="Calibri" panose="020F0502020204030204"/>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effectLst/>
                <a:uLnTx/>
                <a:uFillTx/>
                <a:latin typeface="Calibri" panose="020F0502020204030204"/>
                <a:ea typeface="ＭＳ Ｐゴシック"/>
                <a:cs typeface="+mn-cs"/>
              </a:rPr>
              <a:t>トロイの木馬ウイルスに感染しました。</a:t>
            </a:r>
          </a:p>
        </p:txBody>
      </p:sp>
      <p:sp>
        <p:nvSpPr>
          <p:cNvPr id="27" name="角丸四角形 26"/>
          <p:cNvSpPr/>
          <p:nvPr/>
        </p:nvSpPr>
        <p:spPr>
          <a:xfrm>
            <a:off x="2283189" y="5095436"/>
            <a:ext cx="4544286" cy="897466"/>
          </a:xfrm>
          <a:prstGeom prst="roundRect">
            <a:avLst/>
          </a:prstGeom>
          <a:gradFill rotWithShape="1">
            <a:gsLst>
              <a:gs pos="0">
                <a:srgbClr val="70AD47">
                  <a:satMod val="103000"/>
                  <a:lumMod val="102000"/>
                  <a:tint val="94000"/>
                </a:srgbClr>
              </a:gs>
              <a:gs pos="50000">
                <a:srgbClr val="70AD47">
                  <a:satMod val="110000"/>
                  <a:lumMod val="100000"/>
                  <a:shade val="100000"/>
                </a:srgbClr>
              </a:gs>
              <a:gs pos="100000">
                <a:srgbClr val="70AD47">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4000" b="0" i="0" u="none" strike="noStrike" kern="0" cap="none" spc="0" normalizeH="0" baseline="0" noProof="0" dirty="0">
                <a:ln>
                  <a:noFill/>
                </a:ln>
                <a:solidFill>
                  <a:prstClr val="white"/>
                </a:solidFill>
                <a:effectLst/>
                <a:uLnTx/>
                <a:uFillTx/>
                <a:latin typeface="Calibri" panose="020F0502020204030204"/>
                <a:ea typeface="ＭＳ Ｐゴシック" panose="020B0600070205080204" pitchFamily="50" charset="-128"/>
                <a:cs typeface="+mn-cs"/>
              </a:rPr>
              <a:t>今すぐダウンロード</a:t>
            </a:r>
          </a:p>
        </p:txBody>
      </p:sp>
      <p:sp>
        <p:nvSpPr>
          <p:cNvPr id="4" name="スライド番号プレースホルダー 3">
            <a:extLst>
              <a:ext uri="{FF2B5EF4-FFF2-40B4-BE49-F238E27FC236}">
                <a16:creationId xmlns:a16="http://schemas.microsoft.com/office/drawing/2014/main" id="{D4F63F78-CCA7-4F2C-85E9-DACE026AE5B3}"/>
              </a:ext>
            </a:extLst>
          </p:cNvPr>
          <p:cNvSpPr>
            <a:spLocks noGrp="1"/>
          </p:cNvSpPr>
          <p:nvPr>
            <p:ph type="sldNum" sz="quarter" idx="12"/>
          </p:nvPr>
        </p:nvSpPr>
        <p:spPr/>
        <p:txBody>
          <a:bodyPr/>
          <a:lstStyle/>
          <a:p>
            <a:pPr>
              <a:defRPr/>
            </a:pPr>
            <a:fld id="{9EFBE1BC-F681-4D7D-BBE1-B691C8D9877E}" type="slidenum">
              <a:rPr lang="en-US" altLang="ja-JP" b="0" smtClean="0">
                <a:solidFill>
                  <a:prstClr val="black"/>
                </a:solidFill>
              </a:rPr>
              <a:pPr>
                <a:defRPr/>
              </a:pPr>
              <a:t>11</a:t>
            </a:fld>
            <a:endParaRPr lang="en-US" altLang="ja-JP" b="0">
              <a:solidFill>
                <a:prstClr val="black"/>
              </a:solidFill>
            </a:endParaRPr>
          </a:p>
        </p:txBody>
      </p:sp>
      <p:sp>
        <p:nvSpPr>
          <p:cNvPr id="23" name="テキスト ボックス 22"/>
          <p:cNvSpPr txBox="1"/>
          <p:nvPr/>
        </p:nvSpPr>
        <p:spPr>
          <a:xfrm>
            <a:off x="3315240" y="455709"/>
            <a:ext cx="3631700"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3600" b="0" i="0" u="none" strike="noStrike" kern="1200" cap="none" spc="0" normalizeH="0" baseline="0" noProof="0" dirty="0">
                <a:ln>
                  <a:noFill/>
                </a:ln>
                <a:solidFill>
                  <a:srgbClr val="FF0000"/>
                </a:solidFill>
                <a:effectLst/>
                <a:uLnTx/>
                <a:uFillTx/>
                <a:latin typeface="Calibri" panose="020F0502020204030204"/>
                <a:ea typeface="ＭＳ Ｐゴシック"/>
                <a:cs typeface="+mn-cs"/>
              </a:rPr>
              <a:t>Android </a:t>
            </a:r>
            <a:r>
              <a:rPr kumimoji="1" lang="ja-JP" altLang="en-US" sz="3600" b="0" i="0" u="none" strike="noStrike" kern="1200" cap="none" spc="0" normalizeH="0" baseline="0" noProof="0" dirty="0">
                <a:ln>
                  <a:noFill/>
                </a:ln>
                <a:solidFill>
                  <a:srgbClr val="FF0000"/>
                </a:solidFill>
                <a:effectLst/>
                <a:uLnTx/>
                <a:uFillTx/>
                <a:latin typeface="Calibri" panose="020F0502020204030204"/>
                <a:ea typeface="ＭＳ Ｐゴシック"/>
                <a:cs typeface="+mn-cs"/>
              </a:rPr>
              <a:t>警告通知</a:t>
            </a:r>
          </a:p>
        </p:txBody>
      </p:sp>
      <p:sp>
        <p:nvSpPr>
          <p:cNvPr id="26" name="テキスト ボックス 25"/>
          <p:cNvSpPr txBox="1"/>
          <p:nvPr/>
        </p:nvSpPr>
        <p:spPr>
          <a:xfrm>
            <a:off x="2119997" y="2778436"/>
            <a:ext cx="5003293"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effectLst/>
                <a:uLnTx/>
                <a:uFillTx/>
                <a:latin typeface="Calibri" panose="020F0502020204030204"/>
                <a:ea typeface="ＭＳ Ｐゴシック"/>
                <a:cs typeface="+mn-cs"/>
              </a:rPr>
              <a:t>あなたの個人的な写真や</a:t>
            </a:r>
            <a:r>
              <a:rPr kumimoji="1" lang="en-US" altLang="ja-JP" sz="1800" b="0" i="0" u="none" strike="noStrike" kern="1200" cap="none" spc="0" normalizeH="0" baseline="0" noProof="0" dirty="0">
                <a:ln>
                  <a:noFill/>
                </a:ln>
                <a:effectLst/>
                <a:uLnTx/>
                <a:uFillTx/>
                <a:latin typeface="Calibri" panose="020F0502020204030204"/>
                <a:ea typeface="ＭＳ Ｐゴシック"/>
                <a:cs typeface="+mn-cs"/>
              </a:rPr>
              <a:t>Facebook</a:t>
            </a:r>
            <a:r>
              <a:rPr kumimoji="1" lang="ja-JP" altLang="en-US" sz="1800" b="0" i="0" u="none" strike="noStrike" kern="1200" cap="none" spc="0" normalizeH="0" baseline="0" noProof="0" dirty="0">
                <a:ln>
                  <a:noFill/>
                </a:ln>
                <a:effectLst/>
                <a:uLnTx/>
                <a:uFillTx/>
                <a:latin typeface="Calibri" panose="020F0502020204030204"/>
                <a:ea typeface="ＭＳ Ｐゴシック"/>
                <a:cs typeface="+mn-cs"/>
              </a:rPr>
              <a:t>のパスワード，</a:t>
            </a:r>
            <a:endParaRPr kumimoji="1" lang="en-US" altLang="ja-JP" sz="1800" b="0" i="0" u="none" strike="noStrike" kern="1200" cap="none" spc="0" normalizeH="0" baseline="0" noProof="0" dirty="0">
              <a:ln>
                <a:noFill/>
              </a:ln>
              <a:effectLst/>
              <a:uLnTx/>
              <a:uFillTx/>
              <a:latin typeface="Calibri" panose="020F0502020204030204"/>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effectLst/>
                <a:uLnTx/>
                <a:uFillTx/>
                <a:latin typeface="Calibri" panose="020F0502020204030204"/>
                <a:ea typeface="ＭＳ Ｐゴシック"/>
                <a:cs typeface="+mn-cs"/>
              </a:rPr>
              <a:t>およびクレジットカード情報が読み取られる危険。</a:t>
            </a:r>
          </a:p>
        </p:txBody>
      </p:sp>
      <p:sp>
        <p:nvSpPr>
          <p:cNvPr id="28" name="正方形/長方形 27"/>
          <p:cNvSpPr/>
          <p:nvPr/>
        </p:nvSpPr>
        <p:spPr>
          <a:xfrm>
            <a:off x="2185824" y="3659937"/>
            <a:ext cx="4789819" cy="120032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effectLst/>
                <a:uLnTx/>
                <a:uFillTx/>
                <a:latin typeface="Calibri" panose="020F0502020204030204"/>
                <a:ea typeface="ＭＳ Ｐゴシック"/>
                <a:cs typeface="+mn-cs"/>
              </a:rPr>
              <a:t>いますぐ無料！のVirus Delete 20</a:t>
            </a:r>
            <a:r>
              <a:rPr kumimoji="1" lang="en-US" altLang="ja-JP" sz="2400" b="0" i="0" u="none" strike="noStrike" kern="1200" cap="none" spc="0" normalizeH="0" baseline="0" noProof="0" dirty="0">
                <a:ln>
                  <a:noFill/>
                </a:ln>
                <a:effectLst/>
                <a:uLnTx/>
                <a:uFillTx/>
                <a:latin typeface="Calibri" panose="020F0502020204030204"/>
                <a:ea typeface="ＭＳ Ｐゴシック"/>
                <a:cs typeface="+mn-cs"/>
              </a:rPr>
              <a:t>xx</a:t>
            </a:r>
            <a:r>
              <a:rPr kumimoji="1" lang="ja-JP" altLang="en-US" sz="2400" b="0" i="0" u="none" strike="noStrike" kern="1200" cap="none" spc="0" normalizeH="0" baseline="0" noProof="0" dirty="0">
                <a:ln>
                  <a:noFill/>
                </a:ln>
                <a:effectLst/>
                <a:uLnTx/>
                <a:uFillTx/>
                <a:latin typeface="Calibri" panose="020F0502020204030204"/>
                <a:ea typeface="ＭＳ Ｐゴシック"/>
                <a:cs typeface="+mn-cs"/>
              </a:rPr>
              <a:t>をダウンロードしてウイルスを削除することをお勧めします。</a:t>
            </a:r>
          </a:p>
        </p:txBody>
      </p:sp>
    </p:spTree>
    <p:extLst>
      <p:ext uri="{BB962C8B-B14F-4D97-AF65-F5344CB8AC3E}">
        <p14:creationId xmlns:p14="http://schemas.microsoft.com/office/powerpoint/2010/main" val="298994796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D01765FD-5DBD-48DB-9A36-4087AEA39A4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34159" y="736764"/>
            <a:ext cx="8075682" cy="5976000"/>
          </a:xfrm>
          <a:prstGeom prst="rect">
            <a:avLst/>
          </a:prstGeom>
        </p:spPr>
      </p:pic>
      <p:sp>
        <p:nvSpPr>
          <p:cNvPr id="2" name="スライド番号プレースホルダー 3">
            <a:extLst>
              <a:ext uri="{FF2B5EF4-FFF2-40B4-BE49-F238E27FC236}">
                <a16:creationId xmlns:a16="http://schemas.microsoft.com/office/drawing/2014/main" id="{3AD1E3ED-5114-FB75-98EE-D60CE4238FAB}"/>
              </a:ext>
            </a:extLst>
          </p:cNvPr>
          <p:cNvSpPr>
            <a:spLocks noGrp="1"/>
          </p:cNvSpPr>
          <p:nvPr>
            <p:ph type="sldNum" sz="quarter" idx="12"/>
          </p:nvPr>
        </p:nvSpPr>
        <p:spPr>
          <a:xfrm>
            <a:off x="7740650" y="6381750"/>
            <a:ext cx="1403350" cy="476250"/>
          </a:xfrm>
        </p:spPr>
        <p:txBody>
          <a:bodyPr/>
          <a:lstStyle/>
          <a:p>
            <a:pPr fontAlgn="base">
              <a:spcBef>
                <a:spcPct val="0"/>
              </a:spcBef>
              <a:spcAft>
                <a:spcPct val="0"/>
              </a:spcAft>
              <a:defRPr/>
            </a:pPr>
            <a:fld id="{9EFBE1BC-F681-4D7D-BBE1-B691C8D9877E}" type="slidenum">
              <a:rPr lang="en-US" altLang="ja-JP" b="0">
                <a:solidFill>
                  <a:prstClr val="black"/>
                </a:solidFill>
                <a:ea typeface="ＭＳ Ｐゴシック" pitchFamily="50" charset="-128"/>
              </a:rPr>
              <a:pPr fontAlgn="base">
                <a:spcBef>
                  <a:spcPct val="0"/>
                </a:spcBef>
                <a:spcAft>
                  <a:spcPct val="0"/>
                </a:spcAft>
                <a:defRPr/>
              </a:pPr>
              <a:t>110</a:t>
            </a:fld>
            <a:endParaRPr lang="en-US" altLang="ja-JP" b="0" dirty="0">
              <a:solidFill>
                <a:prstClr val="black"/>
              </a:solidFill>
              <a:ea typeface="ＭＳ Ｐゴシック" pitchFamily="50" charset="-128"/>
            </a:endParaRPr>
          </a:p>
        </p:txBody>
      </p:sp>
    </p:spTree>
    <p:extLst>
      <p:ext uri="{BB962C8B-B14F-4D97-AF65-F5344CB8AC3E}">
        <p14:creationId xmlns:p14="http://schemas.microsoft.com/office/powerpoint/2010/main" val="429117780"/>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7A322752-B7A2-450F-A124-19A55E05752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34146" y="736764"/>
            <a:ext cx="8075708" cy="5976000"/>
          </a:xfrm>
          <a:prstGeom prst="rect">
            <a:avLst/>
          </a:prstGeom>
        </p:spPr>
      </p:pic>
      <p:sp>
        <p:nvSpPr>
          <p:cNvPr id="2" name="スライド番号プレースホルダー 3">
            <a:extLst>
              <a:ext uri="{FF2B5EF4-FFF2-40B4-BE49-F238E27FC236}">
                <a16:creationId xmlns:a16="http://schemas.microsoft.com/office/drawing/2014/main" id="{4F3ED7EC-0A04-A127-470B-DA4093644B6E}"/>
              </a:ext>
            </a:extLst>
          </p:cNvPr>
          <p:cNvSpPr>
            <a:spLocks noGrp="1"/>
          </p:cNvSpPr>
          <p:nvPr>
            <p:ph type="sldNum" sz="quarter" idx="12"/>
          </p:nvPr>
        </p:nvSpPr>
        <p:spPr>
          <a:xfrm>
            <a:off x="7740650" y="6381750"/>
            <a:ext cx="1403350" cy="476250"/>
          </a:xfrm>
        </p:spPr>
        <p:txBody>
          <a:bodyPr/>
          <a:lstStyle/>
          <a:p>
            <a:pPr fontAlgn="base">
              <a:spcBef>
                <a:spcPct val="0"/>
              </a:spcBef>
              <a:spcAft>
                <a:spcPct val="0"/>
              </a:spcAft>
              <a:defRPr/>
            </a:pPr>
            <a:fld id="{9EFBE1BC-F681-4D7D-BBE1-B691C8D9877E}" type="slidenum">
              <a:rPr lang="en-US" altLang="ja-JP" b="0">
                <a:solidFill>
                  <a:prstClr val="black"/>
                </a:solidFill>
                <a:ea typeface="ＭＳ Ｐゴシック" pitchFamily="50" charset="-128"/>
              </a:rPr>
              <a:pPr fontAlgn="base">
                <a:spcBef>
                  <a:spcPct val="0"/>
                </a:spcBef>
                <a:spcAft>
                  <a:spcPct val="0"/>
                </a:spcAft>
                <a:defRPr/>
              </a:pPr>
              <a:t>111</a:t>
            </a:fld>
            <a:endParaRPr lang="en-US" altLang="ja-JP" b="0" dirty="0">
              <a:solidFill>
                <a:prstClr val="black"/>
              </a:solidFill>
              <a:ea typeface="ＭＳ Ｐゴシック" pitchFamily="50" charset="-128"/>
            </a:endParaRPr>
          </a:p>
        </p:txBody>
      </p:sp>
    </p:spTree>
    <p:extLst>
      <p:ext uri="{BB962C8B-B14F-4D97-AF65-F5344CB8AC3E}">
        <p14:creationId xmlns:p14="http://schemas.microsoft.com/office/powerpoint/2010/main" val="3823031927"/>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78714C9F-5703-4DA8-A428-D7B6CE61346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34161" y="737559"/>
            <a:ext cx="8075678" cy="5976000"/>
          </a:xfrm>
          <a:prstGeom prst="rect">
            <a:avLst/>
          </a:prstGeom>
        </p:spPr>
      </p:pic>
      <p:sp>
        <p:nvSpPr>
          <p:cNvPr id="2" name="スライド番号プレースホルダー 3">
            <a:extLst>
              <a:ext uri="{FF2B5EF4-FFF2-40B4-BE49-F238E27FC236}">
                <a16:creationId xmlns:a16="http://schemas.microsoft.com/office/drawing/2014/main" id="{6C147FBB-3A99-4E11-0118-273E10B3A047}"/>
              </a:ext>
            </a:extLst>
          </p:cNvPr>
          <p:cNvSpPr>
            <a:spLocks noGrp="1"/>
          </p:cNvSpPr>
          <p:nvPr>
            <p:ph type="sldNum" sz="quarter" idx="12"/>
          </p:nvPr>
        </p:nvSpPr>
        <p:spPr>
          <a:xfrm>
            <a:off x="7740650" y="6381750"/>
            <a:ext cx="1403350" cy="476250"/>
          </a:xfrm>
        </p:spPr>
        <p:txBody>
          <a:bodyPr/>
          <a:lstStyle/>
          <a:p>
            <a:pPr fontAlgn="base">
              <a:spcBef>
                <a:spcPct val="0"/>
              </a:spcBef>
              <a:spcAft>
                <a:spcPct val="0"/>
              </a:spcAft>
              <a:defRPr/>
            </a:pPr>
            <a:fld id="{9EFBE1BC-F681-4D7D-BBE1-B691C8D9877E}" type="slidenum">
              <a:rPr lang="en-US" altLang="ja-JP" b="0">
                <a:solidFill>
                  <a:prstClr val="black"/>
                </a:solidFill>
                <a:ea typeface="ＭＳ Ｐゴシック" pitchFamily="50" charset="-128"/>
              </a:rPr>
              <a:pPr fontAlgn="base">
                <a:spcBef>
                  <a:spcPct val="0"/>
                </a:spcBef>
                <a:spcAft>
                  <a:spcPct val="0"/>
                </a:spcAft>
                <a:defRPr/>
              </a:pPr>
              <a:t>112</a:t>
            </a:fld>
            <a:endParaRPr lang="en-US" altLang="ja-JP" b="0" dirty="0">
              <a:solidFill>
                <a:prstClr val="black"/>
              </a:solidFill>
              <a:ea typeface="ＭＳ Ｐゴシック" pitchFamily="50" charset="-128"/>
            </a:endParaRPr>
          </a:p>
        </p:txBody>
      </p:sp>
    </p:spTree>
    <p:extLst>
      <p:ext uri="{BB962C8B-B14F-4D97-AF65-F5344CB8AC3E}">
        <p14:creationId xmlns:p14="http://schemas.microsoft.com/office/powerpoint/2010/main" val="436174826"/>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C2B69FCF-625C-45C9-A474-4C47A6FC678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11560" y="764704"/>
            <a:ext cx="7920880" cy="5976000"/>
          </a:xfrm>
          <a:prstGeom prst="rect">
            <a:avLst/>
          </a:prstGeom>
        </p:spPr>
      </p:pic>
      <p:sp>
        <p:nvSpPr>
          <p:cNvPr id="2" name="スライド番号プレースホルダー 3">
            <a:extLst>
              <a:ext uri="{FF2B5EF4-FFF2-40B4-BE49-F238E27FC236}">
                <a16:creationId xmlns:a16="http://schemas.microsoft.com/office/drawing/2014/main" id="{1DF41895-7035-AB12-24AC-69C0085A7FE0}"/>
              </a:ext>
            </a:extLst>
          </p:cNvPr>
          <p:cNvSpPr>
            <a:spLocks noGrp="1"/>
          </p:cNvSpPr>
          <p:nvPr>
            <p:ph type="sldNum" sz="quarter" idx="12"/>
          </p:nvPr>
        </p:nvSpPr>
        <p:spPr>
          <a:xfrm>
            <a:off x="7740650" y="6381750"/>
            <a:ext cx="1403350" cy="476250"/>
          </a:xfrm>
        </p:spPr>
        <p:txBody>
          <a:bodyPr/>
          <a:lstStyle/>
          <a:p>
            <a:pPr fontAlgn="base">
              <a:spcBef>
                <a:spcPct val="0"/>
              </a:spcBef>
              <a:spcAft>
                <a:spcPct val="0"/>
              </a:spcAft>
              <a:defRPr/>
            </a:pPr>
            <a:fld id="{9EFBE1BC-F681-4D7D-BBE1-B691C8D9877E}" type="slidenum">
              <a:rPr lang="en-US" altLang="ja-JP" b="0">
                <a:solidFill>
                  <a:prstClr val="black"/>
                </a:solidFill>
                <a:ea typeface="ＭＳ Ｐゴシック" pitchFamily="50" charset="-128"/>
              </a:rPr>
              <a:pPr fontAlgn="base">
                <a:spcBef>
                  <a:spcPct val="0"/>
                </a:spcBef>
                <a:spcAft>
                  <a:spcPct val="0"/>
                </a:spcAft>
                <a:defRPr/>
              </a:pPr>
              <a:t>113</a:t>
            </a:fld>
            <a:endParaRPr lang="en-US" altLang="ja-JP" b="0" dirty="0">
              <a:solidFill>
                <a:prstClr val="black"/>
              </a:solidFill>
              <a:ea typeface="ＭＳ Ｐゴシック" pitchFamily="50" charset="-128"/>
            </a:endParaRPr>
          </a:p>
        </p:txBody>
      </p:sp>
    </p:spTree>
    <p:extLst>
      <p:ext uri="{BB962C8B-B14F-4D97-AF65-F5344CB8AC3E}">
        <p14:creationId xmlns:p14="http://schemas.microsoft.com/office/powerpoint/2010/main" val="1713868426"/>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a:stretch>
            <a:fillRect/>
          </a:stretch>
        </p:blipFill>
        <p:spPr>
          <a:xfrm>
            <a:off x="323528" y="836712"/>
            <a:ext cx="8497888" cy="5771710"/>
          </a:xfrm>
          <a:prstGeom prst="rect">
            <a:avLst/>
          </a:prstGeom>
        </p:spPr>
      </p:pic>
      <p:sp>
        <p:nvSpPr>
          <p:cNvPr id="3" name="テキスト ボックス 4">
            <a:extLst>
              <a:ext uri="{FF2B5EF4-FFF2-40B4-BE49-F238E27FC236}">
                <a16:creationId xmlns:a16="http://schemas.microsoft.com/office/drawing/2014/main" id="{B0B341EE-780B-4573-8333-8181E58B9A95}"/>
              </a:ext>
            </a:extLst>
          </p:cNvPr>
          <p:cNvSpPr txBox="1">
            <a:spLocks noChangeArrowheads="1"/>
          </p:cNvSpPr>
          <p:nvPr/>
        </p:nvSpPr>
        <p:spPr bwMode="auto">
          <a:xfrm>
            <a:off x="2411760" y="63914"/>
            <a:ext cx="3756156" cy="523220"/>
          </a:xfrm>
          <a:prstGeom prst="rect">
            <a:avLst/>
          </a:prstGeom>
          <a:noFill/>
          <a:ln w="9525">
            <a:noFill/>
            <a:miter lim="800000"/>
            <a:headEnd/>
            <a:tailEnd/>
          </a:ln>
        </p:spPr>
        <p:txBody>
          <a:bodyPr wrap="none">
            <a:spAutoFit/>
          </a:bodyPr>
          <a:lstStyle/>
          <a:p>
            <a:r>
              <a:rPr lang="ja-JP" altLang="en-US" sz="2800" dirty="0">
                <a:solidFill>
                  <a:srgbClr val="1F497D"/>
                </a:solidFill>
                <a:latin typeface="+mj-lt"/>
                <a:ea typeface="+mj-ea"/>
                <a:cs typeface="+mj-cs"/>
              </a:rPr>
              <a:t>小学校向け教材の紹介</a:t>
            </a:r>
          </a:p>
        </p:txBody>
      </p:sp>
      <p:sp>
        <p:nvSpPr>
          <p:cNvPr id="4" name="Rectangle 6">
            <a:extLst>
              <a:ext uri="{FF2B5EF4-FFF2-40B4-BE49-F238E27FC236}">
                <a16:creationId xmlns:a16="http://schemas.microsoft.com/office/drawing/2014/main" id="{2DFCA02B-62AA-4979-B645-6D734F658D9F}"/>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b="0" smtClean="0"/>
              <a:pPr/>
              <a:t>114</a:t>
            </a:fld>
            <a:endParaRPr lang="en-US" altLang="ja-JP" b="0" dirty="0"/>
          </a:p>
        </p:txBody>
      </p:sp>
    </p:spTree>
    <p:extLst>
      <p:ext uri="{BB962C8B-B14F-4D97-AF65-F5344CB8AC3E}">
        <p14:creationId xmlns:p14="http://schemas.microsoft.com/office/powerpoint/2010/main" val="1143933419"/>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a:stretch>
            <a:fillRect/>
          </a:stretch>
        </p:blipFill>
        <p:spPr>
          <a:xfrm>
            <a:off x="251520" y="836712"/>
            <a:ext cx="8617351" cy="5760640"/>
          </a:xfrm>
          <a:prstGeom prst="rect">
            <a:avLst/>
          </a:prstGeom>
        </p:spPr>
      </p:pic>
      <p:sp>
        <p:nvSpPr>
          <p:cNvPr id="3" name="Rectangle 6">
            <a:extLst>
              <a:ext uri="{FF2B5EF4-FFF2-40B4-BE49-F238E27FC236}">
                <a16:creationId xmlns:a16="http://schemas.microsoft.com/office/drawing/2014/main" id="{15FB5F30-A0E7-4C34-8EEC-C0AC72F17287}"/>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b="0" smtClean="0"/>
              <a:pPr/>
              <a:t>115</a:t>
            </a:fld>
            <a:endParaRPr lang="en-US" altLang="ja-JP" b="0" dirty="0"/>
          </a:p>
        </p:txBody>
      </p:sp>
    </p:spTree>
    <p:extLst>
      <p:ext uri="{BB962C8B-B14F-4D97-AF65-F5344CB8AC3E}">
        <p14:creationId xmlns:p14="http://schemas.microsoft.com/office/powerpoint/2010/main" val="273354708"/>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a:stretch>
            <a:fillRect/>
          </a:stretch>
        </p:blipFill>
        <p:spPr>
          <a:xfrm>
            <a:off x="251520" y="836712"/>
            <a:ext cx="8568952" cy="5644649"/>
          </a:xfrm>
          <a:prstGeom prst="rect">
            <a:avLst/>
          </a:prstGeom>
        </p:spPr>
      </p:pic>
      <p:sp>
        <p:nvSpPr>
          <p:cNvPr id="3" name="Rectangle 6">
            <a:extLst>
              <a:ext uri="{FF2B5EF4-FFF2-40B4-BE49-F238E27FC236}">
                <a16:creationId xmlns:a16="http://schemas.microsoft.com/office/drawing/2014/main" id="{143B6539-FF7F-4784-81C8-D74FDD03DE92}"/>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b="0" smtClean="0"/>
              <a:pPr/>
              <a:t>116</a:t>
            </a:fld>
            <a:endParaRPr lang="en-US" altLang="ja-JP" b="0" dirty="0"/>
          </a:p>
        </p:txBody>
      </p:sp>
    </p:spTree>
    <p:extLst>
      <p:ext uri="{BB962C8B-B14F-4D97-AF65-F5344CB8AC3E}">
        <p14:creationId xmlns:p14="http://schemas.microsoft.com/office/powerpoint/2010/main" val="280070251"/>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a:stretch>
            <a:fillRect/>
          </a:stretch>
        </p:blipFill>
        <p:spPr>
          <a:xfrm>
            <a:off x="251520" y="836712"/>
            <a:ext cx="8526933" cy="5688632"/>
          </a:xfrm>
          <a:prstGeom prst="rect">
            <a:avLst/>
          </a:prstGeom>
        </p:spPr>
      </p:pic>
      <p:sp>
        <p:nvSpPr>
          <p:cNvPr id="3" name="Rectangle 6">
            <a:extLst>
              <a:ext uri="{FF2B5EF4-FFF2-40B4-BE49-F238E27FC236}">
                <a16:creationId xmlns:a16="http://schemas.microsoft.com/office/drawing/2014/main" id="{D5DDA124-41B1-403D-92C4-82E76A342A0E}"/>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b="0" smtClean="0"/>
              <a:pPr/>
              <a:t>117</a:t>
            </a:fld>
            <a:endParaRPr lang="en-US" altLang="ja-JP" b="0" dirty="0"/>
          </a:p>
        </p:txBody>
      </p:sp>
    </p:spTree>
    <p:extLst>
      <p:ext uri="{BB962C8B-B14F-4D97-AF65-F5344CB8AC3E}">
        <p14:creationId xmlns:p14="http://schemas.microsoft.com/office/powerpoint/2010/main" val="847037435"/>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a:stretch>
            <a:fillRect/>
          </a:stretch>
        </p:blipFill>
        <p:spPr>
          <a:xfrm>
            <a:off x="251520" y="836712"/>
            <a:ext cx="8424936" cy="5624318"/>
          </a:xfrm>
          <a:prstGeom prst="rect">
            <a:avLst/>
          </a:prstGeom>
        </p:spPr>
      </p:pic>
      <p:sp>
        <p:nvSpPr>
          <p:cNvPr id="3" name="Rectangle 6">
            <a:extLst>
              <a:ext uri="{FF2B5EF4-FFF2-40B4-BE49-F238E27FC236}">
                <a16:creationId xmlns:a16="http://schemas.microsoft.com/office/drawing/2014/main" id="{9097A001-CB7F-408E-8257-2AA5B2BE5AD5}"/>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b="0" smtClean="0"/>
              <a:pPr/>
              <a:t>118</a:t>
            </a:fld>
            <a:endParaRPr lang="en-US" altLang="ja-JP" b="0" dirty="0"/>
          </a:p>
        </p:txBody>
      </p:sp>
    </p:spTree>
    <p:extLst>
      <p:ext uri="{BB962C8B-B14F-4D97-AF65-F5344CB8AC3E}">
        <p14:creationId xmlns:p14="http://schemas.microsoft.com/office/powerpoint/2010/main" val="2362765964"/>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87CF9B09-16A6-4CAF-B8C1-29F31A3DF85D}"/>
              </a:ext>
            </a:extLst>
          </p:cNvPr>
          <p:cNvPicPr>
            <a:picLocks noChangeAspect="1"/>
          </p:cNvPicPr>
          <p:nvPr/>
        </p:nvPicPr>
        <p:blipFill>
          <a:blip r:embed="rId3"/>
          <a:stretch>
            <a:fillRect/>
          </a:stretch>
        </p:blipFill>
        <p:spPr>
          <a:xfrm>
            <a:off x="196688" y="836712"/>
            <a:ext cx="8750624" cy="5730205"/>
          </a:xfrm>
          <a:prstGeom prst="rect">
            <a:avLst/>
          </a:prstGeom>
        </p:spPr>
      </p:pic>
      <p:sp>
        <p:nvSpPr>
          <p:cNvPr id="3" name="テキスト ボックス 4">
            <a:extLst>
              <a:ext uri="{FF2B5EF4-FFF2-40B4-BE49-F238E27FC236}">
                <a16:creationId xmlns:a16="http://schemas.microsoft.com/office/drawing/2014/main" id="{A67292E2-28DF-4704-81A2-E34B40B10827}"/>
              </a:ext>
            </a:extLst>
          </p:cNvPr>
          <p:cNvSpPr txBox="1">
            <a:spLocks noChangeArrowheads="1"/>
          </p:cNvSpPr>
          <p:nvPr/>
        </p:nvSpPr>
        <p:spPr bwMode="auto">
          <a:xfrm>
            <a:off x="2267744" y="22409"/>
            <a:ext cx="3756156" cy="523220"/>
          </a:xfrm>
          <a:prstGeom prst="rect">
            <a:avLst/>
          </a:prstGeom>
          <a:noFill/>
          <a:ln w="9525">
            <a:noFill/>
            <a:miter lim="800000"/>
            <a:headEnd/>
            <a:tailEnd/>
          </a:ln>
        </p:spPr>
        <p:txBody>
          <a:bodyPr wrap="none">
            <a:spAutoFit/>
          </a:bodyPr>
          <a:lstStyle/>
          <a:p>
            <a:pPr algn="ctr"/>
            <a:r>
              <a:rPr lang="ja-JP" altLang="en-US" sz="2800" dirty="0">
                <a:solidFill>
                  <a:srgbClr val="1F497D"/>
                </a:solidFill>
                <a:latin typeface="+mj-lt"/>
                <a:ea typeface="+mj-ea"/>
                <a:cs typeface="+mj-cs"/>
              </a:rPr>
              <a:t>中学校向け教材の紹介</a:t>
            </a:r>
          </a:p>
        </p:txBody>
      </p:sp>
      <p:sp>
        <p:nvSpPr>
          <p:cNvPr id="4" name="Rectangle 6">
            <a:extLst>
              <a:ext uri="{FF2B5EF4-FFF2-40B4-BE49-F238E27FC236}">
                <a16:creationId xmlns:a16="http://schemas.microsoft.com/office/drawing/2014/main" id="{0E9A2085-69FF-46DD-AF42-2A72F345E7CD}"/>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b="0" smtClean="0"/>
              <a:pPr/>
              <a:t>119</a:t>
            </a:fld>
            <a:endParaRPr lang="en-US" altLang="ja-JP" b="0" dirty="0"/>
          </a:p>
        </p:txBody>
      </p:sp>
    </p:spTree>
    <p:extLst>
      <p:ext uri="{BB962C8B-B14F-4D97-AF65-F5344CB8AC3E}">
        <p14:creationId xmlns:p14="http://schemas.microsoft.com/office/powerpoint/2010/main" val="14510380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CE7282-466C-4EF5-8484-56BFF1606FB2}" type="slidenum">
              <a:rPr kumimoji="1" lang="en-US" altLang="ja-JP" sz="2400" b="0" i="0" u="none" strike="noStrike" kern="1200" cap="none" spc="0" normalizeH="0" baseline="0" noProof="0" smtClean="0">
                <a:ln>
                  <a:noFill/>
                </a:ln>
                <a:solidFill>
                  <a:prstClr val="black"/>
                </a:solidFill>
                <a:effectLst/>
                <a:uLnTx/>
                <a:uFillTx/>
                <a:latin typeface="ＭＳ Ｐゴシック" pitchFamily="50" charset="-128"/>
                <a:ea typeface="ＭＳ Ｐゴシック"/>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1" lang="en-US" altLang="ja-JP" sz="2400" b="0" i="0" u="none" strike="noStrike" kern="1200" cap="none" spc="0" normalizeH="0" baseline="0" noProof="0" dirty="0">
              <a:ln>
                <a:noFill/>
              </a:ln>
              <a:solidFill>
                <a:prstClr val="black"/>
              </a:solidFill>
              <a:effectLst/>
              <a:uLnTx/>
              <a:uFillTx/>
              <a:latin typeface="ＭＳ Ｐゴシック" pitchFamily="50" charset="-128"/>
              <a:ea typeface="ＭＳ Ｐゴシック"/>
              <a:cs typeface="+mn-cs"/>
            </a:endParaRPr>
          </a:p>
        </p:txBody>
      </p:sp>
      <p:grpSp>
        <p:nvGrpSpPr>
          <p:cNvPr id="31" name="グループ化 30"/>
          <p:cNvGrpSpPr/>
          <p:nvPr/>
        </p:nvGrpSpPr>
        <p:grpSpPr>
          <a:xfrm>
            <a:off x="17965" y="1007940"/>
            <a:ext cx="9148630" cy="2173115"/>
            <a:chOff x="408490" y="476250"/>
            <a:chExt cx="9148630" cy="2173115"/>
          </a:xfrm>
        </p:grpSpPr>
        <p:sp>
          <p:nvSpPr>
            <p:cNvPr id="15" name="フリーフォーム 14"/>
            <p:cNvSpPr/>
            <p:nvPr/>
          </p:nvSpPr>
          <p:spPr>
            <a:xfrm>
              <a:off x="408490" y="476250"/>
              <a:ext cx="9145086" cy="2173115"/>
            </a:xfrm>
            <a:custGeom>
              <a:avLst/>
              <a:gdLst>
                <a:gd name="connsiteX0" fmla="*/ 19050 w 9163050"/>
                <a:gd name="connsiteY0" fmla="*/ 704850 h 3114675"/>
                <a:gd name="connsiteX1" fmla="*/ 142875 w 9163050"/>
                <a:gd name="connsiteY1" fmla="*/ 714375 h 3114675"/>
                <a:gd name="connsiteX2" fmla="*/ 495300 w 9163050"/>
                <a:gd name="connsiteY2" fmla="*/ 0 h 3114675"/>
                <a:gd name="connsiteX3" fmla="*/ 5029200 w 9163050"/>
                <a:gd name="connsiteY3" fmla="*/ 0 h 3114675"/>
                <a:gd name="connsiteX4" fmla="*/ 5334000 w 9163050"/>
                <a:gd name="connsiteY4" fmla="*/ 733425 h 3114675"/>
                <a:gd name="connsiteX5" fmla="*/ 9163050 w 9163050"/>
                <a:gd name="connsiteY5" fmla="*/ 723900 h 3114675"/>
                <a:gd name="connsiteX6" fmla="*/ 9153525 w 9163050"/>
                <a:gd name="connsiteY6" fmla="*/ 3114675 h 3114675"/>
                <a:gd name="connsiteX7" fmla="*/ 0 w 9163050"/>
                <a:gd name="connsiteY7" fmla="*/ 3114675 h 3114675"/>
                <a:gd name="connsiteX8" fmla="*/ 19050 w 9163050"/>
                <a:gd name="connsiteY8" fmla="*/ 704850 h 3114675"/>
                <a:gd name="connsiteX0" fmla="*/ 9997 w 9153997"/>
                <a:gd name="connsiteY0" fmla="*/ 704850 h 3114675"/>
                <a:gd name="connsiteX1" fmla="*/ 133822 w 9153997"/>
                <a:gd name="connsiteY1" fmla="*/ 714375 h 3114675"/>
                <a:gd name="connsiteX2" fmla="*/ 486247 w 9153997"/>
                <a:gd name="connsiteY2" fmla="*/ 0 h 3114675"/>
                <a:gd name="connsiteX3" fmla="*/ 5020147 w 9153997"/>
                <a:gd name="connsiteY3" fmla="*/ 0 h 3114675"/>
                <a:gd name="connsiteX4" fmla="*/ 5324947 w 9153997"/>
                <a:gd name="connsiteY4" fmla="*/ 733425 h 3114675"/>
                <a:gd name="connsiteX5" fmla="*/ 9153997 w 9153997"/>
                <a:gd name="connsiteY5" fmla="*/ 723900 h 3114675"/>
                <a:gd name="connsiteX6" fmla="*/ 9144472 w 9153997"/>
                <a:gd name="connsiteY6" fmla="*/ 3114675 h 3114675"/>
                <a:gd name="connsiteX7" fmla="*/ 0 w 9153997"/>
                <a:gd name="connsiteY7" fmla="*/ 2363237 h 3114675"/>
                <a:gd name="connsiteX8" fmla="*/ 9997 w 9153997"/>
                <a:gd name="connsiteY8" fmla="*/ 704850 h 3114675"/>
                <a:gd name="connsiteX0" fmla="*/ 1086 w 9145086"/>
                <a:gd name="connsiteY0" fmla="*/ 704850 h 3114675"/>
                <a:gd name="connsiteX1" fmla="*/ 124911 w 9145086"/>
                <a:gd name="connsiteY1" fmla="*/ 714375 h 3114675"/>
                <a:gd name="connsiteX2" fmla="*/ 477336 w 9145086"/>
                <a:gd name="connsiteY2" fmla="*/ 0 h 3114675"/>
                <a:gd name="connsiteX3" fmla="*/ 5011236 w 9145086"/>
                <a:gd name="connsiteY3" fmla="*/ 0 h 3114675"/>
                <a:gd name="connsiteX4" fmla="*/ 5316036 w 9145086"/>
                <a:gd name="connsiteY4" fmla="*/ 733425 h 3114675"/>
                <a:gd name="connsiteX5" fmla="*/ 9145086 w 9145086"/>
                <a:gd name="connsiteY5" fmla="*/ 723900 h 3114675"/>
                <a:gd name="connsiteX6" fmla="*/ 9135561 w 9145086"/>
                <a:gd name="connsiteY6" fmla="*/ 3114675 h 3114675"/>
                <a:gd name="connsiteX7" fmla="*/ 142 w 9145086"/>
                <a:gd name="connsiteY7" fmla="*/ 2173115 h 3114675"/>
                <a:gd name="connsiteX8" fmla="*/ 1086 w 9145086"/>
                <a:gd name="connsiteY8" fmla="*/ 704850 h 3114675"/>
                <a:gd name="connsiteX0" fmla="*/ 1086 w 9145086"/>
                <a:gd name="connsiteY0" fmla="*/ 704850 h 2173115"/>
                <a:gd name="connsiteX1" fmla="*/ 124911 w 9145086"/>
                <a:gd name="connsiteY1" fmla="*/ 714375 h 2173115"/>
                <a:gd name="connsiteX2" fmla="*/ 477336 w 9145086"/>
                <a:gd name="connsiteY2" fmla="*/ 0 h 2173115"/>
                <a:gd name="connsiteX3" fmla="*/ 5011236 w 9145086"/>
                <a:gd name="connsiteY3" fmla="*/ 0 h 2173115"/>
                <a:gd name="connsiteX4" fmla="*/ 5316036 w 9145086"/>
                <a:gd name="connsiteY4" fmla="*/ 733425 h 2173115"/>
                <a:gd name="connsiteX5" fmla="*/ 9145086 w 9145086"/>
                <a:gd name="connsiteY5" fmla="*/ 723900 h 2173115"/>
                <a:gd name="connsiteX6" fmla="*/ 9135561 w 9145086"/>
                <a:gd name="connsiteY6" fmla="*/ 2155008 h 2173115"/>
                <a:gd name="connsiteX7" fmla="*/ 142 w 9145086"/>
                <a:gd name="connsiteY7" fmla="*/ 2173115 h 2173115"/>
                <a:gd name="connsiteX8" fmla="*/ 1086 w 9145086"/>
                <a:gd name="connsiteY8" fmla="*/ 704850 h 2173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5086" h="2173115">
                  <a:moveTo>
                    <a:pt x="1086" y="704850"/>
                  </a:moveTo>
                  <a:lnTo>
                    <a:pt x="124911" y="714375"/>
                  </a:lnTo>
                  <a:lnTo>
                    <a:pt x="477336" y="0"/>
                  </a:lnTo>
                  <a:lnTo>
                    <a:pt x="5011236" y="0"/>
                  </a:lnTo>
                  <a:lnTo>
                    <a:pt x="5316036" y="733425"/>
                  </a:lnTo>
                  <a:lnTo>
                    <a:pt x="9145086" y="723900"/>
                  </a:lnTo>
                  <a:lnTo>
                    <a:pt x="9135561" y="2155008"/>
                  </a:lnTo>
                  <a:lnTo>
                    <a:pt x="142" y="2173115"/>
                  </a:lnTo>
                  <a:cubicBezTo>
                    <a:pt x="3474" y="1620319"/>
                    <a:pt x="-2246" y="1257646"/>
                    <a:pt x="1086" y="704850"/>
                  </a:cubicBezTo>
                  <a:close/>
                </a:path>
              </a:pathLst>
            </a:cu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16" name="乗算記号 15"/>
            <p:cNvSpPr/>
            <p:nvPr/>
          </p:nvSpPr>
          <p:spPr>
            <a:xfrm>
              <a:off x="4984011" y="662542"/>
              <a:ext cx="363501" cy="363501"/>
            </a:xfrm>
            <a:prstGeom prst="mathMultiply">
              <a:avLst>
                <a:gd name="adj1" fmla="val 0"/>
              </a:avLst>
            </a:prstGeom>
            <a:noFill/>
            <a:ln w="31750"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17" name="角丸四角形 16"/>
            <p:cNvSpPr/>
            <p:nvPr/>
          </p:nvSpPr>
          <p:spPr>
            <a:xfrm>
              <a:off x="2748517" y="1329070"/>
              <a:ext cx="6808603" cy="648586"/>
            </a:xfrm>
            <a:custGeom>
              <a:avLst/>
              <a:gdLst>
                <a:gd name="connsiteX0" fmla="*/ 0 w 6805059"/>
                <a:gd name="connsiteY0" fmla="*/ 54935 h 648586"/>
                <a:gd name="connsiteX1" fmla="*/ 54935 w 6805059"/>
                <a:gd name="connsiteY1" fmla="*/ 0 h 648586"/>
                <a:gd name="connsiteX2" fmla="*/ 6750124 w 6805059"/>
                <a:gd name="connsiteY2" fmla="*/ 0 h 648586"/>
                <a:gd name="connsiteX3" fmla="*/ 6805059 w 6805059"/>
                <a:gd name="connsiteY3" fmla="*/ 54935 h 648586"/>
                <a:gd name="connsiteX4" fmla="*/ 6805059 w 6805059"/>
                <a:gd name="connsiteY4" fmla="*/ 593651 h 648586"/>
                <a:gd name="connsiteX5" fmla="*/ 6750124 w 6805059"/>
                <a:gd name="connsiteY5" fmla="*/ 648586 h 648586"/>
                <a:gd name="connsiteX6" fmla="*/ 54935 w 6805059"/>
                <a:gd name="connsiteY6" fmla="*/ 648586 h 648586"/>
                <a:gd name="connsiteX7" fmla="*/ 0 w 6805059"/>
                <a:gd name="connsiteY7" fmla="*/ 593651 h 648586"/>
                <a:gd name="connsiteX8" fmla="*/ 0 w 6805059"/>
                <a:gd name="connsiteY8" fmla="*/ 54935 h 648586"/>
                <a:gd name="connsiteX0" fmla="*/ 0 w 7264784"/>
                <a:gd name="connsiteY0" fmla="*/ 54935 h 648586"/>
                <a:gd name="connsiteX1" fmla="*/ 54935 w 7264784"/>
                <a:gd name="connsiteY1" fmla="*/ 0 h 648586"/>
                <a:gd name="connsiteX2" fmla="*/ 6750124 w 7264784"/>
                <a:gd name="connsiteY2" fmla="*/ 0 h 648586"/>
                <a:gd name="connsiteX3" fmla="*/ 6805059 w 7264784"/>
                <a:gd name="connsiteY3" fmla="*/ 593651 h 648586"/>
                <a:gd name="connsiteX4" fmla="*/ 6750124 w 7264784"/>
                <a:gd name="connsiteY4" fmla="*/ 648586 h 648586"/>
                <a:gd name="connsiteX5" fmla="*/ 54935 w 7264784"/>
                <a:gd name="connsiteY5" fmla="*/ 648586 h 648586"/>
                <a:gd name="connsiteX6" fmla="*/ 0 w 7264784"/>
                <a:gd name="connsiteY6" fmla="*/ 593651 h 648586"/>
                <a:gd name="connsiteX7" fmla="*/ 0 w 7264784"/>
                <a:gd name="connsiteY7" fmla="*/ 54935 h 648586"/>
                <a:gd name="connsiteX0" fmla="*/ 0 w 7587022"/>
                <a:gd name="connsiteY0" fmla="*/ 54935 h 648586"/>
                <a:gd name="connsiteX1" fmla="*/ 54935 w 7587022"/>
                <a:gd name="connsiteY1" fmla="*/ 0 h 648586"/>
                <a:gd name="connsiteX2" fmla="*/ 6750124 w 7587022"/>
                <a:gd name="connsiteY2" fmla="*/ 0 h 648586"/>
                <a:gd name="connsiteX3" fmla="*/ 6750124 w 7587022"/>
                <a:gd name="connsiteY3" fmla="*/ 648586 h 648586"/>
                <a:gd name="connsiteX4" fmla="*/ 54935 w 7587022"/>
                <a:gd name="connsiteY4" fmla="*/ 648586 h 648586"/>
                <a:gd name="connsiteX5" fmla="*/ 0 w 7587022"/>
                <a:gd name="connsiteY5" fmla="*/ 593651 h 648586"/>
                <a:gd name="connsiteX6" fmla="*/ 0 w 7587022"/>
                <a:gd name="connsiteY6" fmla="*/ 54935 h 648586"/>
                <a:gd name="connsiteX0" fmla="*/ 0 w 7616836"/>
                <a:gd name="connsiteY0" fmla="*/ 54935 h 648586"/>
                <a:gd name="connsiteX1" fmla="*/ 54935 w 7616836"/>
                <a:gd name="connsiteY1" fmla="*/ 0 h 648586"/>
                <a:gd name="connsiteX2" fmla="*/ 6750124 w 7616836"/>
                <a:gd name="connsiteY2" fmla="*/ 0 h 648586"/>
                <a:gd name="connsiteX3" fmla="*/ 6808603 w 7616836"/>
                <a:gd name="connsiteY3" fmla="*/ 648586 h 648586"/>
                <a:gd name="connsiteX4" fmla="*/ 54935 w 7616836"/>
                <a:gd name="connsiteY4" fmla="*/ 648586 h 648586"/>
                <a:gd name="connsiteX5" fmla="*/ 0 w 7616836"/>
                <a:gd name="connsiteY5" fmla="*/ 593651 h 648586"/>
                <a:gd name="connsiteX6" fmla="*/ 0 w 7616836"/>
                <a:gd name="connsiteY6" fmla="*/ 54935 h 648586"/>
                <a:gd name="connsiteX0" fmla="*/ 0 w 7260320"/>
                <a:gd name="connsiteY0" fmla="*/ 54935 h 648586"/>
                <a:gd name="connsiteX1" fmla="*/ 54935 w 7260320"/>
                <a:gd name="connsiteY1" fmla="*/ 0 h 648586"/>
                <a:gd name="connsiteX2" fmla="*/ 6750124 w 7260320"/>
                <a:gd name="connsiteY2" fmla="*/ 0 h 648586"/>
                <a:gd name="connsiteX3" fmla="*/ 6808603 w 7260320"/>
                <a:gd name="connsiteY3" fmla="*/ 648586 h 648586"/>
                <a:gd name="connsiteX4" fmla="*/ 54935 w 7260320"/>
                <a:gd name="connsiteY4" fmla="*/ 648586 h 648586"/>
                <a:gd name="connsiteX5" fmla="*/ 0 w 7260320"/>
                <a:gd name="connsiteY5" fmla="*/ 593651 h 648586"/>
                <a:gd name="connsiteX6" fmla="*/ 0 w 7260320"/>
                <a:gd name="connsiteY6" fmla="*/ 54935 h 648586"/>
                <a:gd name="connsiteX0" fmla="*/ 0 w 7295367"/>
                <a:gd name="connsiteY0" fmla="*/ 54935 h 648586"/>
                <a:gd name="connsiteX1" fmla="*/ 54935 w 7295367"/>
                <a:gd name="connsiteY1" fmla="*/ 0 h 648586"/>
                <a:gd name="connsiteX2" fmla="*/ 6797970 w 7295367"/>
                <a:gd name="connsiteY2" fmla="*/ 0 h 648586"/>
                <a:gd name="connsiteX3" fmla="*/ 6808603 w 7295367"/>
                <a:gd name="connsiteY3" fmla="*/ 648586 h 648586"/>
                <a:gd name="connsiteX4" fmla="*/ 54935 w 7295367"/>
                <a:gd name="connsiteY4" fmla="*/ 648586 h 648586"/>
                <a:gd name="connsiteX5" fmla="*/ 0 w 7295367"/>
                <a:gd name="connsiteY5" fmla="*/ 593651 h 648586"/>
                <a:gd name="connsiteX6" fmla="*/ 0 w 7295367"/>
                <a:gd name="connsiteY6" fmla="*/ 54935 h 648586"/>
                <a:gd name="connsiteX0" fmla="*/ 0 w 6808603"/>
                <a:gd name="connsiteY0" fmla="*/ 54935 h 648586"/>
                <a:gd name="connsiteX1" fmla="*/ 54935 w 6808603"/>
                <a:gd name="connsiteY1" fmla="*/ 0 h 648586"/>
                <a:gd name="connsiteX2" fmla="*/ 6797970 w 6808603"/>
                <a:gd name="connsiteY2" fmla="*/ 0 h 648586"/>
                <a:gd name="connsiteX3" fmla="*/ 6808603 w 6808603"/>
                <a:gd name="connsiteY3" fmla="*/ 648586 h 648586"/>
                <a:gd name="connsiteX4" fmla="*/ 54935 w 6808603"/>
                <a:gd name="connsiteY4" fmla="*/ 648586 h 648586"/>
                <a:gd name="connsiteX5" fmla="*/ 0 w 6808603"/>
                <a:gd name="connsiteY5" fmla="*/ 593651 h 648586"/>
                <a:gd name="connsiteX6" fmla="*/ 0 w 6808603"/>
                <a:gd name="connsiteY6" fmla="*/ 54935 h 64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08603" h="648586">
                  <a:moveTo>
                    <a:pt x="0" y="54935"/>
                  </a:moveTo>
                  <a:cubicBezTo>
                    <a:pt x="0" y="24595"/>
                    <a:pt x="24595" y="0"/>
                    <a:pt x="54935" y="0"/>
                  </a:cubicBezTo>
                  <a:lnTo>
                    <a:pt x="6797970" y="0"/>
                  </a:lnTo>
                  <a:cubicBezTo>
                    <a:pt x="6797416" y="278219"/>
                    <a:pt x="6802733" y="338469"/>
                    <a:pt x="6808603" y="648586"/>
                  </a:cubicBezTo>
                  <a:lnTo>
                    <a:pt x="54935" y="648586"/>
                  </a:lnTo>
                  <a:cubicBezTo>
                    <a:pt x="24595" y="648586"/>
                    <a:pt x="0" y="623991"/>
                    <a:pt x="0" y="593651"/>
                  </a:cubicBezTo>
                  <a:lnTo>
                    <a:pt x="0" y="54935"/>
                  </a:lnTo>
                  <a:close/>
                </a:path>
              </a:pathLst>
            </a:cu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21" name="テキスト ボックス 20"/>
            <p:cNvSpPr txBox="1"/>
            <p:nvPr/>
          </p:nvSpPr>
          <p:spPr>
            <a:xfrm>
              <a:off x="3358911" y="1399869"/>
              <a:ext cx="2587568"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noProof="0" dirty="0">
                  <a:ln>
                    <a:noFill/>
                  </a:ln>
                  <a:solidFill>
                    <a:srgbClr val="00B050"/>
                  </a:solidFill>
                  <a:effectLst/>
                  <a:uLnTx/>
                  <a:uFillTx/>
                  <a:latin typeface="Arial"/>
                  <a:ea typeface="ＭＳ Ｐゴシック"/>
                  <a:cs typeface="+mn-cs"/>
                </a:rPr>
                <a:t>保護された通信</a:t>
              </a:r>
            </a:p>
          </p:txBody>
        </p:sp>
        <p:cxnSp>
          <p:nvCxnSpPr>
            <p:cNvPr id="22" name="直線コネクタ 21"/>
            <p:cNvCxnSpPr/>
            <p:nvPr/>
          </p:nvCxnSpPr>
          <p:spPr>
            <a:xfrm flipV="1">
              <a:off x="5917406" y="1485903"/>
              <a:ext cx="2382" cy="357189"/>
            </a:xfrm>
            <a:prstGeom prst="line">
              <a:avLst/>
            </a:prstGeom>
            <a:ln w="57150" cap="rnd">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6" name="テキスト ボックス 25"/>
            <p:cNvSpPr txBox="1"/>
            <p:nvPr/>
          </p:nvSpPr>
          <p:spPr>
            <a:xfrm>
              <a:off x="6013972" y="1399869"/>
              <a:ext cx="963725"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a:ln>
                    <a:noFill/>
                  </a:ln>
                  <a:solidFill>
                    <a:srgbClr val="00B050"/>
                  </a:solidFill>
                  <a:effectLst/>
                  <a:uLnTx/>
                  <a:uFillTx/>
                  <a:latin typeface="Arial"/>
                  <a:ea typeface="ＭＳ Ｐゴシック"/>
                  <a:cs typeface="+mn-cs"/>
                </a:rPr>
                <a:t>https</a:t>
              </a:r>
              <a:endParaRPr kumimoji="1" lang="ja-JP" altLang="en-US" sz="2800" b="0" i="0" u="none" strike="noStrike" kern="1200" cap="none" spc="0" normalizeH="0" baseline="0" noProof="0" dirty="0">
                <a:ln>
                  <a:noFill/>
                </a:ln>
                <a:solidFill>
                  <a:srgbClr val="00B050"/>
                </a:solidFill>
                <a:effectLst/>
                <a:uLnTx/>
                <a:uFillTx/>
                <a:latin typeface="Arial"/>
                <a:ea typeface="ＭＳ Ｐゴシック"/>
                <a:cs typeface="+mn-cs"/>
              </a:endParaRPr>
            </a:p>
          </p:txBody>
        </p:sp>
        <p:sp>
          <p:nvSpPr>
            <p:cNvPr id="27" name="テキスト ボックス 26"/>
            <p:cNvSpPr txBox="1"/>
            <p:nvPr/>
          </p:nvSpPr>
          <p:spPr>
            <a:xfrm>
              <a:off x="6840679" y="1399869"/>
              <a:ext cx="482824"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a:ln>
                    <a:noFill/>
                  </a:ln>
                  <a:solidFill>
                    <a:prstClr val="white">
                      <a:lumMod val="65000"/>
                    </a:prstClr>
                  </a:solidFill>
                  <a:effectLst/>
                  <a:uLnTx/>
                  <a:uFillTx/>
                  <a:latin typeface="Arial"/>
                  <a:ea typeface="ＭＳ Ｐゴシック"/>
                  <a:cs typeface="+mn-cs"/>
                </a:rPr>
                <a:t>://</a:t>
              </a:r>
              <a:endParaRPr kumimoji="1" lang="ja-JP" altLang="en-US" sz="2800" b="0" i="0" u="none" strike="noStrike" kern="1200" cap="none" spc="0" normalizeH="0" baseline="0" noProof="0" dirty="0">
                <a:ln>
                  <a:noFill/>
                </a:ln>
                <a:solidFill>
                  <a:prstClr val="white">
                    <a:lumMod val="65000"/>
                  </a:prstClr>
                </a:solidFill>
                <a:effectLst/>
                <a:uLnTx/>
                <a:uFillTx/>
                <a:latin typeface="Arial"/>
                <a:ea typeface="ＭＳ Ｐゴシック"/>
                <a:cs typeface="+mn-cs"/>
              </a:endParaRPr>
            </a:p>
          </p:txBody>
        </p:sp>
        <p:sp>
          <p:nvSpPr>
            <p:cNvPr id="28" name="テキスト ボックス 27"/>
            <p:cNvSpPr txBox="1"/>
            <p:nvPr/>
          </p:nvSpPr>
          <p:spPr>
            <a:xfrm>
              <a:off x="7184619" y="1399869"/>
              <a:ext cx="2323521"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a:ln>
                    <a:noFill/>
                  </a:ln>
                  <a:solidFill>
                    <a:prstClr val="black"/>
                  </a:solidFill>
                  <a:effectLst/>
                  <a:uLnTx/>
                  <a:uFillTx/>
                  <a:latin typeface="Arial"/>
                  <a:ea typeface="ＭＳ Ｐゴシック"/>
                  <a:cs typeface="+mn-cs"/>
                </a:rPr>
                <a:t>www.japet.or.</a:t>
              </a:r>
              <a:endPar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endParaRPr>
            </a:p>
          </p:txBody>
        </p:sp>
        <p:sp>
          <p:nvSpPr>
            <p:cNvPr id="29" name="平行四辺形 28"/>
            <p:cNvSpPr/>
            <p:nvPr/>
          </p:nvSpPr>
          <p:spPr>
            <a:xfrm flipH="1">
              <a:off x="5657850" y="662542"/>
              <a:ext cx="850900" cy="401086"/>
            </a:xfrm>
            <a:prstGeom prst="parallelogram">
              <a:avLst>
                <a:gd name="adj" fmla="val 39249"/>
              </a:avLst>
            </a:prstGeom>
            <a:solidFill>
              <a:schemeClr val="bg1">
                <a:lumMod val="8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nvGrpSpPr>
            <p:cNvPr id="8" name="グループ化 7"/>
            <p:cNvGrpSpPr/>
            <p:nvPr/>
          </p:nvGrpSpPr>
          <p:grpSpPr>
            <a:xfrm rot="5400000">
              <a:off x="702511" y="1506583"/>
              <a:ext cx="357188" cy="315827"/>
              <a:chOff x="677443" y="1770793"/>
              <a:chExt cx="170512" cy="150767"/>
            </a:xfrm>
          </p:grpSpPr>
          <p:cxnSp>
            <p:nvCxnSpPr>
              <p:cNvPr id="6" name="直線コネクタ 5"/>
              <p:cNvCxnSpPr/>
              <p:nvPr/>
            </p:nvCxnSpPr>
            <p:spPr>
              <a:xfrm>
                <a:off x="758623" y="1770793"/>
                <a:ext cx="0" cy="148083"/>
              </a:xfrm>
              <a:prstGeom prst="line">
                <a:avLst/>
              </a:prstGeom>
              <a:ln w="57150" cap="rnd">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フリーフォーム 6"/>
              <p:cNvSpPr/>
              <p:nvPr/>
            </p:nvSpPr>
            <p:spPr>
              <a:xfrm rot="10800000">
                <a:off x="677443" y="1841648"/>
                <a:ext cx="170512" cy="79912"/>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w="57150" cap="rnd">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grpSp>
          <p:nvGrpSpPr>
            <p:cNvPr id="9" name="グループ化 8"/>
            <p:cNvGrpSpPr/>
            <p:nvPr/>
          </p:nvGrpSpPr>
          <p:grpSpPr>
            <a:xfrm rot="16200000" flipH="1">
              <a:off x="1404982" y="1506584"/>
              <a:ext cx="357188" cy="315827"/>
              <a:chOff x="677443" y="1770793"/>
              <a:chExt cx="170512" cy="150767"/>
            </a:xfrm>
          </p:grpSpPr>
          <p:cxnSp>
            <p:nvCxnSpPr>
              <p:cNvPr id="10" name="直線コネクタ 9"/>
              <p:cNvCxnSpPr/>
              <p:nvPr/>
            </p:nvCxnSpPr>
            <p:spPr>
              <a:xfrm>
                <a:off x="758623" y="1770793"/>
                <a:ext cx="0" cy="148083"/>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フリーフォーム 10"/>
              <p:cNvSpPr/>
              <p:nvPr/>
            </p:nvSpPr>
            <p:spPr>
              <a:xfrm rot="10800000">
                <a:off x="677443" y="1841648"/>
                <a:ext cx="170512" cy="79912"/>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w="57150"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grpSp>
          <p:nvGrpSpPr>
            <p:cNvPr id="14" name="グループ化 13"/>
            <p:cNvGrpSpPr/>
            <p:nvPr/>
          </p:nvGrpSpPr>
          <p:grpSpPr>
            <a:xfrm>
              <a:off x="2114471" y="1499711"/>
              <a:ext cx="399341" cy="314816"/>
              <a:chOff x="2114471" y="1499711"/>
              <a:chExt cx="399341" cy="314816"/>
            </a:xfrm>
          </p:grpSpPr>
          <p:sp>
            <p:nvSpPr>
              <p:cNvPr id="12" name="フリーフォーム 11"/>
              <p:cNvSpPr/>
              <p:nvPr/>
            </p:nvSpPr>
            <p:spPr>
              <a:xfrm>
                <a:off x="2114471" y="1499711"/>
                <a:ext cx="321548" cy="314816"/>
              </a:xfrm>
              <a:custGeom>
                <a:avLst/>
                <a:gdLst>
                  <a:gd name="connsiteX0" fmla="*/ 328656 w 328656"/>
                  <a:gd name="connsiteY0" fmla="*/ 202614 h 329195"/>
                  <a:gd name="connsiteX1" fmla="*/ 152443 w 328656"/>
                  <a:gd name="connsiteY1" fmla="*/ 328821 h 329195"/>
                  <a:gd name="connsiteX2" fmla="*/ 43 w 328656"/>
                  <a:gd name="connsiteY2" fmla="*/ 166896 h 329195"/>
                  <a:gd name="connsiteX3" fmla="*/ 138156 w 328656"/>
                  <a:gd name="connsiteY3" fmla="*/ 4971 h 329195"/>
                  <a:gd name="connsiteX4" fmla="*/ 269125 w 328656"/>
                  <a:gd name="connsiteY4" fmla="*/ 57358 h 329195"/>
                  <a:gd name="connsiteX0" fmla="*/ 328661 w 328661"/>
                  <a:gd name="connsiteY0" fmla="*/ 198121 h 324702"/>
                  <a:gd name="connsiteX1" fmla="*/ 152448 w 328661"/>
                  <a:gd name="connsiteY1" fmla="*/ 324328 h 324702"/>
                  <a:gd name="connsiteX2" fmla="*/ 48 w 328661"/>
                  <a:gd name="connsiteY2" fmla="*/ 162403 h 324702"/>
                  <a:gd name="connsiteX3" fmla="*/ 138161 w 328661"/>
                  <a:gd name="connsiteY3" fmla="*/ 478 h 324702"/>
                  <a:gd name="connsiteX4" fmla="*/ 269130 w 328661"/>
                  <a:gd name="connsiteY4" fmla="*/ 52865 h 324702"/>
                  <a:gd name="connsiteX0" fmla="*/ 328661 w 328661"/>
                  <a:gd name="connsiteY0" fmla="*/ 198121 h 324702"/>
                  <a:gd name="connsiteX1" fmla="*/ 152448 w 328661"/>
                  <a:gd name="connsiteY1" fmla="*/ 324328 h 324702"/>
                  <a:gd name="connsiteX2" fmla="*/ 48 w 328661"/>
                  <a:gd name="connsiteY2" fmla="*/ 162403 h 324702"/>
                  <a:gd name="connsiteX3" fmla="*/ 138161 w 328661"/>
                  <a:gd name="connsiteY3" fmla="*/ 478 h 324702"/>
                  <a:gd name="connsiteX4" fmla="*/ 269130 w 328661"/>
                  <a:gd name="connsiteY4" fmla="*/ 52865 h 324702"/>
                  <a:gd name="connsiteX0" fmla="*/ 321516 w 321516"/>
                  <a:gd name="connsiteY0" fmla="*/ 202614 h 329195"/>
                  <a:gd name="connsiteX1" fmla="*/ 145303 w 321516"/>
                  <a:gd name="connsiteY1" fmla="*/ 328821 h 329195"/>
                  <a:gd name="connsiteX2" fmla="*/ 47 w 321516"/>
                  <a:gd name="connsiteY2" fmla="*/ 166896 h 329195"/>
                  <a:gd name="connsiteX3" fmla="*/ 131016 w 321516"/>
                  <a:gd name="connsiteY3" fmla="*/ 4971 h 329195"/>
                  <a:gd name="connsiteX4" fmla="*/ 261985 w 321516"/>
                  <a:gd name="connsiteY4" fmla="*/ 57358 h 329195"/>
                  <a:gd name="connsiteX0" fmla="*/ 321516 w 321516"/>
                  <a:gd name="connsiteY0" fmla="*/ 202614 h 319727"/>
                  <a:gd name="connsiteX1" fmla="*/ 145303 w 321516"/>
                  <a:gd name="connsiteY1" fmla="*/ 319296 h 319727"/>
                  <a:gd name="connsiteX2" fmla="*/ 47 w 321516"/>
                  <a:gd name="connsiteY2" fmla="*/ 166896 h 319727"/>
                  <a:gd name="connsiteX3" fmla="*/ 131016 w 321516"/>
                  <a:gd name="connsiteY3" fmla="*/ 4971 h 319727"/>
                  <a:gd name="connsiteX4" fmla="*/ 261985 w 321516"/>
                  <a:gd name="connsiteY4" fmla="*/ 57358 h 319727"/>
                  <a:gd name="connsiteX0" fmla="*/ 321516 w 321516"/>
                  <a:gd name="connsiteY0" fmla="*/ 202614 h 319306"/>
                  <a:gd name="connsiteX1" fmla="*/ 145303 w 321516"/>
                  <a:gd name="connsiteY1" fmla="*/ 319296 h 319306"/>
                  <a:gd name="connsiteX2" fmla="*/ 47 w 321516"/>
                  <a:gd name="connsiteY2" fmla="*/ 166896 h 319306"/>
                  <a:gd name="connsiteX3" fmla="*/ 131016 w 321516"/>
                  <a:gd name="connsiteY3" fmla="*/ 4971 h 319306"/>
                  <a:gd name="connsiteX4" fmla="*/ 261985 w 321516"/>
                  <a:gd name="connsiteY4" fmla="*/ 57358 h 319306"/>
                  <a:gd name="connsiteX0" fmla="*/ 321516 w 321516"/>
                  <a:gd name="connsiteY0" fmla="*/ 202614 h 319306"/>
                  <a:gd name="connsiteX1" fmla="*/ 145303 w 321516"/>
                  <a:gd name="connsiteY1" fmla="*/ 319296 h 319306"/>
                  <a:gd name="connsiteX2" fmla="*/ 47 w 321516"/>
                  <a:gd name="connsiteY2" fmla="*/ 166896 h 319306"/>
                  <a:gd name="connsiteX3" fmla="*/ 131016 w 321516"/>
                  <a:gd name="connsiteY3" fmla="*/ 4971 h 319306"/>
                  <a:gd name="connsiteX4" fmla="*/ 261985 w 321516"/>
                  <a:gd name="connsiteY4" fmla="*/ 57358 h 319306"/>
                  <a:gd name="connsiteX0" fmla="*/ 321516 w 321516"/>
                  <a:gd name="connsiteY0" fmla="*/ 202614 h 319309"/>
                  <a:gd name="connsiteX1" fmla="*/ 145303 w 321516"/>
                  <a:gd name="connsiteY1" fmla="*/ 319296 h 319309"/>
                  <a:gd name="connsiteX2" fmla="*/ 47 w 321516"/>
                  <a:gd name="connsiteY2" fmla="*/ 166896 h 319309"/>
                  <a:gd name="connsiteX3" fmla="*/ 131016 w 321516"/>
                  <a:gd name="connsiteY3" fmla="*/ 4971 h 319309"/>
                  <a:gd name="connsiteX4" fmla="*/ 261985 w 321516"/>
                  <a:gd name="connsiteY4" fmla="*/ 57358 h 319309"/>
                  <a:gd name="connsiteX0" fmla="*/ 321516 w 321516"/>
                  <a:gd name="connsiteY0" fmla="*/ 202614 h 319309"/>
                  <a:gd name="connsiteX1" fmla="*/ 145303 w 321516"/>
                  <a:gd name="connsiteY1" fmla="*/ 319296 h 319309"/>
                  <a:gd name="connsiteX2" fmla="*/ 47 w 321516"/>
                  <a:gd name="connsiteY2" fmla="*/ 166896 h 319309"/>
                  <a:gd name="connsiteX3" fmla="*/ 131016 w 321516"/>
                  <a:gd name="connsiteY3" fmla="*/ 4971 h 319309"/>
                  <a:gd name="connsiteX4" fmla="*/ 261985 w 321516"/>
                  <a:gd name="connsiteY4" fmla="*/ 57358 h 319309"/>
                  <a:gd name="connsiteX0" fmla="*/ 321548 w 321548"/>
                  <a:gd name="connsiteY0" fmla="*/ 198121 h 314816"/>
                  <a:gd name="connsiteX1" fmla="*/ 145335 w 321548"/>
                  <a:gd name="connsiteY1" fmla="*/ 314803 h 314816"/>
                  <a:gd name="connsiteX2" fmla="*/ 79 w 321548"/>
                  <a:gd name="connsiteY2" fmla="*/ 162403 h 314816"/>
                  <a:gd name="connsiteX3" fmla="*/ 131048 w 321548"/>
                  <a:gd name="connsiteY3" fmla="*/ 478 h 314816"/>
                  <a:gd name="connsiteX4" fmla="*/ 262017 w 321548"/>
                  <a:gd name="connsiteY4" fmla="*/ 52865 h 314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548" h="314816">
                    <a:moveTo>
                      <a:pt x="321548" y="198121"/>
                    </a:moveTo>
                    <a:cubicBezTo>
                      <a:pt x="282257" y="268963"/>
                      <a:pt x="210820" y="313613"/>
                      <a:pt x="145335" y="314803"/>
                    </a:cubicBezTo>
                    <a:cubicBezTo>
                      <a:pt x="79850" y="315993"/>
                      <a:pt x="2460" y="240984"/>
                      <a:pt x="79" y="162403"/>
                    </a:cubicBezTo>
                    <a:cubicBezTo>
                      <a:pt x="-2302" y="83822"/>
                      <a:pt x="49292" y="4446"/>
                      <a:pt x="131048" y="478"/>
                    </a:cubicBezTo>
                    <a:cubicBezTo>
                      <a:pt x="212804" y="-3490"/>
                      <a:pt x="218956" y="17543"/>
                      <a:pt x="262017" y="52865"/>
                    </a:cubicBezTo>
                  </a:path>
                </a:pathLst>
              </a:cu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13" name="二等辺三角形 12"/>
              <p:cNvSpPr/>
              <p:nvPr/>
            </p:nvSpPr>
            <p:spPr>
              <a:xfrm rot="8312600">
                <a:off x="2324919" y="1540482"/>
                <a:ext cx="188893" cy="107159"/>
              </a:xfrm>
              <a:prstGeom prst="triangl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grpSp>
          <p:nvGrpSpPr>
            <p:cNvPr id="20" name="グループ化 19"/>
            <p:cNvGrpSpPr/>
            <p:nvPr/>
          </p:nvGrpSpPr>
          <p:grpSpPr>
            <a:xfrm>
              <a:off x="2990850" y="1499711"/>
              <a:ext cx="221456" cy="298132"/>
              <a:chOff x="2990850" y="1499711"/>
              <a:chExt cx="221456" cy="298132"/>
            </a:xfrm>
          </p:grpSpPr>
          <p:sp>
            <p:nvSpPr>
              <p:cNvPr id="18" name="ドーナツ 17"/>
              <p:cNvSpPr/>
              <p:nvPr/>
            </p:nvSpPr>
            <p:spPr>
              <a:xfrm>
                <a:off x="3018023" y="1499711"/>
                <a:ext cx="158436" cy="265294"/>
              </a:xfrm>
              <a:prstGeom prst="donu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Arial"/>
                  <a:ea typeface="ＭＳ Ｐゴシック"/>
                  <a:cs typeface="+mn-cs"/>
                </a:endParaRPr>
              </a:p>
            </p:txBody>
          </p:sp>
          <p:sp>
            <p:nvSpPr>
              <p:cNvPr id="19" name="角丸四角形 18"/>
              <p:cNvSpPr/>
              <p:nvPr/>
            </p:nvSpPr>
            <p:spPr>
              <a:xfrm>
                <a:off x="2990850" y="1603585"/>
                <a:ext cx="221456" cy="194258"/>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sp>
          <p:nvSpPr>
            <p:cNvPr id="30" name="テキスト ボックス 29"/>
            <p:cNvSpPr txBox="1"/>
            <p:nvPr/>
          </p:nvSpPr>
          <p:spPr>
            <a:xfrm>
              <a:off x="1288762" y="582682"/>
              <a:ext cx="3775393"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日本教育情報化振興会</a:t>
              </a:r>
            </a:p>
          </p:txBody>
        </p:sp>
      </p:grpSp>
      <p:grpSp>
        <p:nvGrpSpPr>
          <p:cNvPr id="62" name="グループ化 61"/>
          <p:cNvGrpSpPr/>
          <p:nvPr/>
        </p:nvGrpSpPr>
        <p:grpSpPr>
          <a:xfrm>
            <a:off x="0" y="3743324"/>
            <a:ext cx="9163050" cy="2236490"/>
            <a:chOff x="0" y="3428999"/>
            <a:chExt cx="9163050" cy="2236490"/>
          </a:xfrm>
        </p:grpSpPr>
        <p:sp>
          <p:nvSpPr>
            <p:cNvPr id="61" name="正方形/長方形 60"/>
            <p:cNvSpPr/>
            <p:nvPr/>
          </p:nvSpPr>
          <p:spPr>
            <a:xfrm>
              <a:off x="0" y="3429000"/>
              <a:ext cx="9163050" cy="223648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nvGrpSpPr>
            <p:cNvPr id="34" name="グループ化 33"/>
            <p:cNvGrpSpPr/>
            <p:nvPr/>
          </p:nvGrpSpPr>
          <p:grpSpPr>
            <a:xfrm>
              <a:off x="19050" y="3428999"/>
              <a:ext cx="9144000" cy="2209329"/>
              <a:chOff x="409575" y="476249"/>
              <a:chExt cx="9144000" cy="2209329"/>
            </a:xfrm>
          </p:grpSpPr>
          <p:sp>
            <p:nvSpPr>
              <p:cNvPr id="35" name="フリーフォーム 34"/>
              <p:cNvSpPr/>
              <p:nvPr/>
            </p:nvSpPr>
            <p:spPr>
              <a:xfrm>
                <a:off x="409575" y="476249"/>
                <a:ext cx="9144000" cy="2209329"/>
              </a:xfrm>
              <a:custGeom>
                <a:avLst/>
                <a:gdLst>
                  <a:gd name="connsiteX0" fmla="*/ 19050 w 9163050"/>
                  <a:gd name="connsiteY0" fmla="*/ 704850 h 3114675"/>
                  <a:gd name="connsiteX1" fmla="*/ 142875 w 9163050"/>
                  <a:gd name="connsiteY1" fmla="*/ 714375 h 3114675"/>
                  <a:gd name="connsiteX2" fmla="*/ 495300 w 9163050"/>
                  <a:gd name="connsiteY2" fmla="*/ 0 h 3114675"/>
                  <a:gd name="connsiteX3" fmla="*/ 5029200 w 9163050"/>
                  <a:gd name="connsiteY3" fmla="*/ 0 h 3114675"/>
                  <a:gd name="connsiteX4" fmla="*/ 5334000 w 9163050"/>
                  <a:gd name="connsiteY4" fmla="*/ 733425 h 3114675"/>
                  <a:gd name="connsiteX5" fmla="*/ 9163050 w 9163050"/>
                  <a:gd name="connsiteY5" fmla="*/ 723900 h 3114675"/>
                  <a:gd name="connsiteX6" fmla="*/ 9153525 w 9163050"/>
                  <a:gd name="connsiteY6" fmla="*/ 3114675 h 3114675"/>
                  <a:gd name="connsiteX7" fmla="*/ 0 w 9163050"/>
                  <a:gd name="connsiteY7" fmla="*/ 3114675 h 3114675"/>
                  <a:gd name="connsiteX8" fmla="*/ 19050 w 9163050"/>
                  <a:gd name="connsiteY8" fmla="*/ 704850 h 3114675"/>
                  <a:gd name="connsiteX0" fmla="*/ 19050 w 9163050"/>
                  <a:gd name="connsiteY0" fmla="*/ 704850 h 3114675"/>
                  <a:gd name="connsiteX1" fmla="*/ 142875 w 9163050"/>
                  <a:gd name="connsiteY1" fmla="*/ 701675 h 3114675"/>
                  <a:gd name="connsiteX2" fmla="*/ 495300 w 9163050"/>
                  <a:gd name="connsiteY2" fmla="*/ 0 h 3114675"/>
                  <a:gd name="connsiteX3" fmla="*/ 5029200 w 9163050"/>
                  <a:gd name="connsiteY3" fmla="*/ 0 h 3114675"/>
                  <a:gd name="connsiteX4" fmla="*/ 5334000 w 9163050"/>
                  <a:gd name="connsiteY4" fmla="*/ 733425 h 3114675"/>
                  <a:gd name="connsiteX5" fmla="*/ 9163050 w 9163050"/>
                  <a:gd name="connsiteY5" fmla="*/ 723900 h 3114675"/>
                  <a:gd name="connsiteX6" fmla="*/ 9153525 w 9163050"/>
                  <a:gd name="connsiteY6" fmla="*/ 3114675 h 3114675"/>
                  <a:gd name="connsiteX7" fmla="*/ 0 w 9163050"/>
                  <a:gd name="connsiteY7" fmla="*/ 3114675 h 3114675"/>
                  <a:gd name="connsiteX8" fmla="*/ 19050 w 9163050"/>
                  <a:gd name="connsiteY8" fmla="*/ 704850 h 3114675"/>
                  <a:gd name="connsiteX0" fmla="*/ 19050 w 9163050"/>
                  <a:gd name="connsiteY0" fmla="*/ 704850 h 3114675"/>
                  <a:gd name="connsiteX1" fmla="*/ 142875 w 9163050"/>
                  <a:gd name="connsiteY1" fmla="*/ 708025 h 3114675"/>
                  <a:gd name="connsiteX2" fmla="*/ 495300 w 9163050"/>
                  <a:gd name="connsiteY2" fmla="*/ 0 h 3114675"/>
                  <a:gd name="connsiteX3" fmla="*/ 5029200 w 9163050"/>
                  <a:gd name="connsiteY3" fmla="*/ 0 h 3114675"/>
                  <a:gd name="connsiteX4" fmla="*/ 5334000 w 9163050"/>
                  <a:gd name="connsiteY4" fmla="*/ 733425 h 3114675"/>
                  <a:gd name="connsiteX5" fmla="*/ 9163050 w 9163050"/>
                  <a:gd name="connsiteY5" fmla="*/ 723900 h 3114675"/>
                  <a:gd name="connsiteX6" fmla="*/ 9153525 w 9163050"/>
                  <a:gd name="connsiteY6" fmla="*/ 3114675 h 3114675"/>
                  <a:gd name="connsiteX7" fmla="*/ 0 w 9163050"/>
                  <a:gd name="connsiteY7" fmla="*/ 3114675 h 3114675"/>
                  <a:gd name="connsiteX8" fmla="*/ 19050 w 9163050"/>
                  <a:gd name="connsiteY8" fmla="*/ 704850 h 3114675"/>
                  <a:gd name="connsiteX0" fmla="*/ 19050 w 9163050"/>
                  <a:gd name="connsiteY0" fmla="*/ 704850 h 3114675"/>
                  <a:gd name="connsiteX1" fmla="*/ 142875 w 9163050"/>
                  <a:gd name="connsiteY1" fmla="*/ 708025 h 3114675"/>
                  <a:gd name="connsiteX2" fmla="*/ 158750 w 9163050"/>
                  <a:gd name="connsiteY2" fmla="*/ 6350 h 3114675"/>
                  <a:gd name="connsiteX3" fmla="*/ 5029200 w 9163050"/>
                  <a:gd name="connsiteY3" fmla="*/ 0 h 3114675"/>
                  <a:gd name="connsiteX4" fmla="*/ 5334000 w 9163050"/>
                  <a:gd name="connsiteY4" fmla="*/ 733425 h 3114675"/>
                  <a:gd name="connsiteX5" fmla="*/ 9163050 w 9163050"/>
                  <a:gd name="connsiteY5" fmla="*/ 723900 h 3114675"/>
                  <a:gd name="connsiteX6" fmla="*/ 9153525 w 9163050"/>
                  <a:gd name="connsiteY6" fmla="*/ 3114675 h 3114675"/>
                  <a:gd name="connsiteX7" fmla="*/ 0 w 9163050"/>
                  <a:gd name="connsiteY7" fmla="*/ 3114675 h 3114675"/>
                  <a:gd name="connsiteX8" fmla="*/ 19050 w 9163050"/>
                  <a:gd name="connsiteY8" fmla="*/ 704850 h 3114675"/>
                  <a:gd name="connsiteX0" fmla="*/ 19050 w 9163050"/>
                  <a:gd name="connsiteY0" fmla="*/ 704850 h 3114675"/>
                  <a:gd name="connsiteX1" fmla="*/ 142875 w 9163050"/>
                  <a:gd name="connsiteY1" fmla="*/ 701675 h 3114675"/>
                  <a:gd name="connsiteX2" fmla="*/ 158750 w 9163050"/>
                  <a:gd name="connsiteY2" fmla="*/ 6350 h 3114675"/>
                  <a:gd name="connsiteX3" fmla="*/ 5029200 w 9163050"/>
                  <a:gd name="connsiteY3" fmla="*/ 0 h 3114675"/>
                  <a:gd name="connsiteX4" fmla="*/ 5334000 w 9163050"/>
                  <a:gd name="connsiteY4" fmla="*/ 733425 h 3114675"/>
                  <a:gd name="connsiteX5" fmla="*/ 9163050 w 9163050"/>
                  <a:gd name="connsiteY5" fmla="*/ 723900 h 3114675"/>
                  <a:gd name="connsiteX6" fmla="*/ 9153525 w 9163050"/>
                  <a:gd name="connsiteY6" fmla="*/ 3114675 h 3114675"/>
                  <a:gd name="connsiteX7" fmla="*/ 0 w 9163050"/>
                  <a:gd name="connsiteY7" fmla="*/ 3114675 h 3114675"/>
                  <a:gd name="connsiteX8" fmla="*/ 19050 w 9163050"/>
                  <a:gd name="connsiteY8" fmla="*/ 704850 h 3114675"/>
                  <a:gd name="connsiteX0" fmla="*/ 19050 w 9163050"/>
                  <a:gd name="connsiteY0" fmla="*/ 704850 h 3114675"/>
                  <a:gd name="connsiteX1" fmla="*/ 142875 w 9163050"/>
                  <a:gd name="connsiteY1" fmla="*/ 701675 h 3114675"/>
                  <a:gd name="connsiteX2" fmla="*/ 158750 w 9163050"/>
                  <a:gd name="connsiteY2" fmla="*/ 6350 h 3114675"/>
                  <a:gd name="connsiteX3" fmla="*/ 5029200 w 9163050"/>
                  <a:gd name="connsiteY3" fmla="*/ 0 h 3114675"/>
                  <a:gd name="connsiteX4" fmla="*/ 5044440 w 9163050"/>
                  <a:gd name="connsiteY4" fmla="*/ 748665 h 3114675"/>
                  <a:gd name="connsiteX5" fmla="*/ 9163050 w 9163050"/>
                  <a:gd name="connsiteY5" fmla="*/ 723900 h 3114675"/>
                  <a:gd name="connsiteX6" fmla="*/ 9153525 w 9163050"/>
                  <a:gd name="connsiteY6" fmla="*/ 3114675 h 3114675"/>
                  <a:gd name="connsiteX7" fmla="*/ 0 w 9163050"/>
                  <a:gd name="connsiteY7" fmla="*/ 3114675 h 3114675"/>
                  <a:gd name="connsiteX8" fmla="*/ 19050 w 9163050"/>
                  <a:gd name="connsiteY8" fmla="*/ 704850 h 3114675"/>
                  <a:gd name="connsiteX0" fmla="*/ 19050 w 9163050"/>
                  <a:gd name="connsiteY0" fmla="*/ 704850 h 3114675"/>
                  <a:gd name="connsiteX1" fmla="*/ 142875 w 9163050"/>
                  <a:gd name="connsiteY1" fmla="*/ 701675 h 3114675"/>
                  <a:gd name="connsiteX2" fmla="*/ 158750 w 9163050"/>
                  <a:gd name="connsiteY2" fmla="*/ 6350 h 3114675"/>
                  <a:gd name="connsiteX3" fmla="*/ 5029200 w 9163050"/>
                  <a:gd name="connsiteY3" fmla="*/ 0 h 3114675"/>
                  <a:gd name="connsiteX4" fmla="*/ 5052060 w 9163050"/>
                  <a:gd name="connsiteY4" fmla="*/ 718185 h 3114675"/>
                  <a:gd name="connsiteX5" fmla="*/ 9163050 w 9163050"/>
                  <a:gd name="connsiteY5" fmla="*/ 723900 h 3114675"/>
                  <a:gd name="connsiteX6" fmla="*/ 9153525 w 9163050"/>
                  <a:gd name="connsiteY6" fmla="*/ 3114675 h 3114675"/>
                  <a:gd name="connsiteX7" fmla="*/ 0 w 9163050"/>
                  <a:gd name="connsiteY7" fmla="*/ 3114675 h 3114675"/>
                  <a:gd name="connsiteX8" fmla="*/ 19050 w 9163050"/>
                  <a:gd name="connsiteY8" fmla="*/ 704850 h 3114675"/>
                  <a:gd name="connsiteX0" fmla="*/ 9996 w 9153996"/>
                  <a:gd name="connsiteY0" fmla="*/ 704850 h 3114675"/>
                  <a:gd name="connsiteX1" fmla="*/ 133821 w 9153996"/>
                  <a:gd name="connsiteY1" fmla="*/ 701675 h 3114675"/>
                  <a:gd name="connsiteX2" fmla="*/ 149696 w 9153996"/>
                  <a:gd name="connsiteY2" fmla="*/ 6350 h 3114675"/>
                  <a:gd name="connsiteX3" fmla="*/ 5020146 w 9153996"/>
                  <a:gd name="connsiteY3" fmla="*/ 0 h 3114675"/>
                  <a:gd name="connsiteX4" fmla="*/ 5043006 w 9153996"/>
                  <a:gd name="connsiteY4" fmla="*/ 718185 h 3114675"/>
                  <a:gd name="connsiteX5" fmla="*/ 9153996 w 9153996"/>
                  <a:gd name="connsiteY5" fmla="*/ 723900 h 3114675"/>
                  <a:gd name="connsiteX6" fmla="*/ 9144471 w 9153996"/>
                  <a:gd name="connsiteY6" fmla="*/ 3114675 h 3114675"/>
                  <a:gd name="connsiteX7" fmla="*/ 0 w 9153996"/>
                  <a:gd name="connsiteY7" fmla="*/ 2236489 h 3114675"/>
                  <a:gd name="connsiteX8" fmla="*/ 9996 w 9153996"/>
                  <a:gd name="connsiteY8" fmla="*/ 704850 h 3114675"/>
                  <a:gd name="connsiteX0" fmla="*/ 9996 w 9153996"/>
                  <a:gd name="connsiteY0" fmla="*/ 704850 h 2236489"/>
                  <a:gd name="connsiteX1" fmla="*/ 133821 w 9153996"/>
                  <a:gd name="connsiteY1" fmla="*/ 701675 h 2236489"/>
                  <a:gd name="connsiteX2" fmla="*/ 149696 w 9153996"/>
                  <a:gd name="connsiteY2" fmla="*/ 6350 h 2236489"/>
                  <a:gd name="connsiteX3" fmla="*/ 5020146 w 9153996"/>
                  <a:gd name="connsiteY3" fmla="*/ 0 h 2236489"/>
                  <a:gd name="connsiteX4" fmla="*/ 5043006 w 9153996"/>
                  <a:gd name="connsiteY4" fmla="*/ 718185 h 2236489"/>
                  <a:gd name="connsiteX5" fmla="*/ 9153996 w 9153996"/>
                  <a:gd name="connsiteY5" fmla="*/ 723900 h 2236489"/>
                  <a:gd name="connsiteX6" fmla="*/ 9153525 w 9153996"/>
                  <a:gd name="connsiteY6" fmla="*/ 2200275 h 2236489"/>
                  <a:gd name="connsiteX7" fmla="*/ 0 w 9153996"/>
                  <a:gd name="connsiteY7" fmla="*/ 2236489 h 2236489"/>
                  <a:gd name="connsiteX8" fmla="*/ 9996 w 9153996"/>
                  <a:gd name="connsiteY8" fmla="*/ 704850 h 2236489"/>
                  <a:gd name="connsiteX0" fmla="*/ 9996 w 9153996"/>
                  <a:gd name="connsiteY0" fmla="*/ 704850 h 2227436"/>
                  <a:gd name="connsiteX1" fmla="*/ 133821 w 9153996"/>
                  <a:gd name="connsiteY1" fmla="*/ 701675 h 2227436"/>
                  <a:gd name="connsiteX2" fmla="*/ 149696 w 9153996"/>
                  <a:gd name="connsiteY2" fmla="*/ 6350 h 2227436"/>
                  <a:gd name="connsiteX3" fmla="*/ 5020146 w 9153996"/>
                  <a:gd name="connsiteY3" fmla="*/ 0 h 2227436"/>
                  <a:gd name="connsiteX4" fmla="*/ 5043006 w 9153996"/>
                  <a:gd name="connsiteY4" fmla="*/ 718185 h 2227436"/>
                  <a:gd name="connsiteX5" fmla="*/ 9153996 w 9153996"/>
                  <a:gd name="connsiteY5" fmla="*/ 723900 h 2227436"/>
                  <a:gd name="connsiteX6" fmla="*/ 9153525 w 9153996"/>
                  <a:gd name="connsiteY6" fmla="*/ 2200275 h 2227436"/>
                  <a:gd name="connsiteX7" fmla="*/ 0 w 9153996"/>
                  <a:gd name="connsiteY7" fmla="*/ 2227436 h 2227436"/>
                  <a:gd name="connsiteX8" fmla="*/ 9996 w 9153996"/>
                  <a:gd name="connsiteY8" fmla="*/ 704850 h 2227436"/>
                  <a:gd name="connsiteX0" fmla="*/ 9996 w 9153996"/>
                  <a:gd name="connsiteY0" fmla="*/ 704850 h 2227436"/>
                  <a:gd name="connsiteX1" fmla="*/ 133821 w 9153996"/>
                  <a:gd name="connsiteY1" fmla="*/ 701675 h 2227436"/>
                  <a:gd name="connsiteX2" fmla="*/ 149696 w 9153996"/>
                  <a:gd name="connsiteY2" fmla="*/ 6350 h 2227436"/>
                  <a:gd name="connsiteX3" fmla="*/ 5020146 w 9153996"/>
                  <a:gd name="connsiteY3" fmla="*/ 0 h 2227436"/>
                  <a:gd name="connsiteX4" fmla="*/ 5043006 w 9153996"/>
                  <a:gd name="connsiteY4" fmla="*/ 718185 h 2227436"/>
                  <a:gd name="connsiteX5" fmla="*/ 9153996 w 9153996"/>
                  <a:gd name="connsiteY5" fmla="*/ 723900 h 2227436"/>
                  <a:gd name="connsiteX6" fmla="*/ 9153525 w 9153996"/>
                  <a:gd name="connsiteY6" fmla="*/ 2200275 h 2227436"/>
                  <a:gd name="connsiteX7" fmla="*/ 0 w 9153996"/>
                  <a:gd name="connsiteY7" fmla="*/ 2227436 h 2227436"/>
                  <a:gd name="connsiteX8" fmla="*/ 9996 w 9153996"/>
                  <a:gd name="connsiteY8" fmla="*/ 704850 h 2227436"/>
                  <a:gd name="connsiteX0" fmla="*/ 0 w 9144000"/>
                  <a:gd name="connsiteY0" fmla="*/ 704850 h 2209329"/>
                  <a:gd name="connsiteX1" fmla="*/ 123825 w 9144000"/>
                  <a:gd name="connsiteY1" fmla="*/ 701675 h 2209329"/>
                  <a:gd name="connsiteX2" fmla="*/ 139700 w 9144000"/>
                  <a:gd name="connsiteY2" fmla="*/ 6350 h 2209329"/>
                  <a:gd name="connsiteX3" fmla="*/ 5010150 w 9144000"/>
                  <a:gd name="connsiteY3" fmla="*/ 0 h 2209329"/>
                  <a:gd name="connsiteX4" fmla="*/ 5033010 w 9144000"/>
                  <a:gd name="connsiteY4" fmla="*/ 718185 h 2209329"/>
                  <a:gd name="connsiteX5" fmla="*/ 9144000 w 9144000"/>
                  <a:gd name="connsiteY5" fmla="*/ 723900 h 2209329"/>
                  <a:gd name="connsiteX6" fmla="*/ 9143529 w 9144000"/>
                  <a:gd name="connsiteY6" fmla="*/ 2200275 h 2209329"/>
                  <a:gd name="connsiteX7" fmla="*/ 8111 w 9144000"/>
                  <a:gd name="connsiteY7" fmla="*/ 2209329 h 2209329"/>
                  <a:gd name="connsiteX8" fmla="*/ 0 w 9144000"/>
                  <a:gd name="connsiteY8" fmla="*/ 704850 h 2209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2209329">
                    <a:moveTo>
                      <a:pt x="0" y="704850"/>
                    </a:moveTo>
                    <a:lnTo>
                      <a:pt x="123825" y="701675"/>
                    </a:lnTo>
                    <a:lnTo>
                      <a:pt x="139700" y="6350"/>
                    </a:lnTo>
                    <a:lnTo>
                      <a:pt x="5010150" y="0"/>
                    </a:lnTo>
                    <a:lnTo>
                      <a:pt x="5033010" y="718185"/>
                    </a:lnTo>
                    <a:lnTo>
                      <a:pt x="9144000" y="723900"/>
                    </a:lnTo>
                    <a:lnTo>
                      <a:pt x="9143529" y="2200275"/>
                    </a:lnTo>
                    <a:lnTo>
                      <a:pt x="8111" y="2209329"/>
                    </a:lnTo>
                    <a:cubicBezTo>
                      <a:pt x="5407" y="1707836"/>
                      <a:pt x="2704" y="1206343"/>
                      <a:pt x="0" y="70485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36" name="乗算記号 35"/>
              <p:cNvSpPr/>
              <p:nvPr/>
            </p:nvSpPr>
            <p:spPr>
              <a:xfrm>
                <a:off x="4886325" y="662542"/>
                <a:ext cx="363501" cy="363501"/>
              </a:xfrm>
              <a:prstGeom prst="mathMultiply">
                <a:avLst>
                  <a:gd name="adj1" fmla="val 0"/>
                </a:avLst>
              </a:prstGeom>
              <a:noFill/>
              <a:ln w="31750"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37" name="角丸四角形 16"/>
              <p:cNvSpPr/>
              <p:nvPr/>
            </p:nvSpPr>
            <p:spPr>
              <a:xfrm>
                <a:off x="3695072" y="1329070"/>
                <a:ext cx="5858503" cy="648586"/>
              </a:xfrm>
              <a:custGeom>
                <a:avLst/>
                <a:gdLst>
                  <a:gd name="connsiteX0" fmla="*/ 0 w 6805059"/>
                  <a:gd name="connsiteY0" fmla="*/ 54935 h 648586"/>
                  <a:gd name="connsiteX1" fmla="*/ 54935 w 6805059"/>
                  <a:gd name="connsiteY1" fmla="*/ 0 h 648586"/>
                  <a:gd name="connsiteX2" fmla="*/ 6750124 w 6805059"/>
                  <a:gd name="connsiteY2" fmla="*/ 0 h 648586"/>
                  <a:gd name="connsiteX3" fmla="*/ 6805059 w 6805059"/>
                  <a:gd name="connsiteY3" fmla="*/ 54935 h 648586"/>
                  <a:gd name="connsiteX4" fmla="*/ 6805059 w 6805059"/>
                  <a:gd name="connsiteY4" fmla="*/ 593651 h 648586"/>
                  <a:gd name="connsiteX5" fmla="*/ 6750124 w 6805059"/>
                  <a:gd name="connsiteY5" fmla="*/ 648586 h 648586"/>
                  <a:gd name="connsiteX6" fmla="*/ 54935 w 6805059"/>
                  <a:gd name="connsiteY6" fmla="*/ 648586 h 648586"/>
                  <a:gd name="connsiteX7" fmla="*/ 0 w 6805059"/>
                  <a:gd name="connsiteY7" fmla="*/ 593651 h 648586"/>
                  <a:gd name="connsiteX8" fmla="*/ 0 w 6805059"/>
                  <a:gd name="connsiteY8" fmla="*/ 54935 h 648586"/>
                  <a:gd name="connsiteX0" fmla="*/ 0 w 7264784"/>
                  <a:gd name="connsiteY0" fmla="*/ 54935 h 648586"/>
                  <a:gd name="connsiteX1" fmla="*/ 54935 w 7264784"/>
                  <a:gd name="connsiteY1" fmla="*/ 0 h 648586"/>
                  <a:gd name="connsiteX2" fmla="*/ 6750124 w 7264784"/>
                  <a:gd name="connsiteY2" fmla="*/ 0 h 648586"/>
                  <a:gd name="connsiteX3" fmla="*/ 6805059 w 7264784"/>
                  <a:gd name="connsiteY3" fmla="*/ 593651 h 648586"/>
                  <a:gd name="connsiteX4" fmla="*/ 6750124 w 7264784"/>
                  <a:gd name="connsiteY4" fmla="*/ 648586 h 648586"/>
                  <a:gd name="connsiteX5" fmla="*/ 54935 w 7264784"/>
                  <a:gd name="connsiteY5" fmla="*/ 648586 h 648586"/>
                  <a:gd name="connsiteX6" fmla="*/ 0 w 7264784"/>
                  <a:gd name="connsiteY6" fmla="*/ 593651 h 648586"/>
                  <a:gd name="connsiteX7" fmla="*/ 0 w 7264784"/>
                  <a:gd name="connsiteY7" fmla="*/ 54935 h 648586"/>
                  <a:gd name="connsiteX0" fmla="*/ 0 w 7587022"/>
                  <a:gd name="connsiteY0" fmla="*/ 54935 h 648586"/>
                  <a:gd name="connsiteX1" fmla="*/ 54935 w 7587022"/>
                  <a:gd name="connsiteY1" fmla="*/ 0 h 648586"/>
                  <a:gd name="connsiteX2" fmla="*/ 6750124 w 7587022"/>
                  <a:gd name="connsiteY2" fmla="*/ 0 h 648586"/>
                  <a:gd name="connsiteX3" fmla="*/ 6750124 w 7587022"/>
                  <a:gd name="connsiteY3" fmla="*/ 648586 h 648586"/>
                  <a:gd name="connsiteX4" fmla="*/ 54935 w 7587022"/>
                  <a:gd name="connsiteY4" fmla="*/ 648586 h 648586"/>
                  <a:gd name="connsiteX5" fmla="*/ 0 w 7587022"/>
                  <a:gd name="connsiteY5" fmla="*/ 593651 h 648586"/>
                  <a:gd name="connsiteX6" fmla="*/ 0 w 7587022"/>
                  <a:gd name="connsiteY6" fmla="*/ 54935 h 648586"/>
                  <a:gd name="connsiteX0" fmla="*/ 0 w 7616836"/>
                  <a:gd name="connsiteY0" fmla="*/ 54935 h 648586"/>
                  <a:gd name="connsiteX1" fmla="*/ 54935 w 7616836"/>
                  <a:gd name="connsiteY1" fmla="*/ 0 h 648586"/>
                  <a:gd name="connsiteX2" fmla="*/ 6750124 w 7616836"/>
                  <a:gd name="connsiteY2" fmla="*/ 0 h 648586"/>
                  <a:gd name="connsiteX3" fmla="*/ 6808603 w 7616836"/>
                  <a:gd name="connsiteY3" fmla="*/ 648586 h 648586"/>
                  <a:gd name="connsiteX4" fmla="*/ 54935 w 7616836"/>
                  <a:gd name="connsiteY4" fmla="*/ 648586 h 648586"/>
                  <a:gd name="connsiteX5" fmla="*/ 0 w 7616836"/>
                  <a:gd name="connsiteY5" fmla="*/ 593651 h 648586"/>
                  <a:gd name="connsiteX6" fmla="*/ 0 w 7616836"/>
                  <a:gd name="connsiteY6" fmla="*/ 54935 h 648586"/>
                  <a:gd name="connsiteX0" fmla="*/ 0 w 7260320"/>
                  <a:gd name="connsiteY0" fmla="*/ 54935 h 648586"/>
                  <a:gd name="connsiteX1" fmla="*/ 54935 w 7260320"/>
                  <a:gd name="connsiteY1" fmla="*/ 0 h 648586"/>
                  <a:gd name="connsiteX2" fmla="*/ 6750124 w 7260320"/>
                  <a:gd name="connsiteY2" fmla="*/ 0 h 648586"/>
                  <a:gd name="connsiteX3" fmla="*/ 6808603 w 7260320"/>
                  <a:gd name="connsiteY3" fmla="*/ 648586 h 648586"/>
                  <a:gd name="connsiteX4" fmla="*/ 54935 w 7260320"/>
                  <a:gd name="connsiteY4" fmla="*/ 648586 h 648586"/>
                  <a:gd name="connsiteX5" fmla="*/ 0 w 7260320"/>
                  <a:gd name="connsiteY5" fmla="*/ 593651 h 648586"/>
                  <a:gd name="connsiteX6" fmla="*/ 0 w 7260320"/>
                  <a:gd name="connsiteY6" fmla="*/ 54935 h 648586"/>
                  <a:gd name="connsiteX0" fmla="*/ 0 w 7295367"/>
                  <a:gd name="connsiteY0" fmla="*/ 54935 h 648586"/>
                  <a:gd name="connsiteX1" fmla="*/ 54935 w 7295367"/>
                  <a:gd name="connsiteY1" fmla="*/ 0 h 648586"/>
                  <a:gd name="connsiteX2" fmla="*/ 6797970 w 7295367"/>
                  <a:gd name="connsiteY2" fmla="*/ 0 h 648586"/>
                  <a:gd name="connsiteX3" fmla="*/ 6808603 w 7295367"/>
                  <a:gd name="connsiteY3" fmla="*/ 648586 h 648586"/>
                  <a:gd name="connsiteX4" fmla="*/ 54935 w 7295367"/>
                  <a:gd name="connsiteY4" fmla="*/ 648586 h 648586"/>
                  <a:gd name="connsiteX5" fmla="*/ 0 w 7295367"/>
                  <a:gd name="connsiteY5" fmla="*/ 593651 h 648586"/>
                  <a:gd name="connsiteX6" fmla="*/ 0 w 7295367"/>
                  <a:gd name="connsiteY6" fmla="*/ 54935 h 648586"/>
                  <a:gd name="connsiteX0" fmla="*/ 0 w 6808603"/>
                  <a:gd name="connsiteY0" fmla="*/ 54935 h 648586"/>
                  <a:gd name="connsiteX1" fmla="*/ 54935 w 6808603"/>
                  <a:gd name="connsiteY1" fmla="*/ 0 h 648586"/>
                  <a:gd name="connsiteX2" fmla="*/ 6797970 w 6808603"/>
                  <a:gd name="connsiteY2" fmla="*/ 0 h 648586"/>
                  <a:gd name="connsiteX3" fmla="*/ 6808603 w 6808603"/>
                  <a:gd name="connsiteY3" fmla="*/ 648586 h 648586"/>
                  <a:gd name="connsiteX4" fmla="*/ 54935 w 6808603"/>
                  <a:gd name="connsiteY4" fmla="*/ 648586 h 648586"/>
                  <a:gd name="connsiteX5" fmla="*/ 0 w 6808603"/>
                  <a:gd name="connsiteY5" fmla="*/ 593651 h 648586"/>
                  <a:gd name="connsiteX6" fmla="*/ 0 w 6808603"/>
                  <a:gd name="connsiteY6" fmla="*/ 54935 h 64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08603" h="648586">
                    <a:moveTo>
                      <a:pt x="0" y="54935"/>
                    </a:moveTo>
                    <a:cubicBezTo>
                      <a:pt x="0" y="24595"/>
                      <a:pt x="24595" y="0"/>
                      <a:pt x="54935" y="0"/>
                    </a:cubicBezTo>
                    <a:lnTo>
                      <a:pt x="6797970" y="0"/>
                    </a:lnTo>
                    <a:cubicBezTo>
                      <a:pt x="6797416" y="278219"/>
                      <a:pt x="6802733" y="338469"/>
                      <a:pt x="6808603" y="648586"/>
                    </a:cubicBezTo>
                    <a:lnTo>
                      <a:pt x="54935" y="648586"/>
                    </a:lnTo>
                    <a:cubicBezTo>
                      <a:pt x="24595" y="648586"/>
                      <a:pt x="0" y="623991"/>
                      <a:pt x="0" y="593651"/>
                    </a:cubicBezTo>
                    <a:lnTo>
                      <a:pt x="0" y="54935"/>
                    </a:lnTo>
                    <a:close/>
                  </a:path>
                </a:pathLst>
              </a:cu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2" name="テキスト ボックス 41"/>
              <p:cNvSpPr txBox="1"/>
              <p:nvPr/>
            </p:nvSpPr>
            <p:spPr>
              <a:xfrm>
                <a:off x="4419095" y="1399869"/>
                <a:ext cx="2703432"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a:ln>
                      <a:noFill/>
                    </a:ln>
                    <a:solidFill>
                      <a:prstClr val="white">
                        <a:lumMod val="65000"/>
                      </a:prstClr>
                    </a:solidFill>
                    <a:effectLst/>
                    <a:uLnTx/>
                    <a:uFillTx/>
                    <a:latin typeface="Arial"/>
                    <a:ea typeface="ＭＳ Ｐゴシック"/>
                    <a:cs typeface="+mn-cs"/>
                  </a:rPr>
                  <a:t>www.</a:t>
                </a:r>
                <a:r>
                  <a:rPr kumimoji="1" lang="en-US" altLang="ja-JP" sz="2800" b="0" i="0" u="none" strike="noStrike" kern="1200" cap="none" spc="0" normalizeH="0" baseline="0" noProof="0" dirty="0">
                    <a:ln>
                      <a:noFill/>
                    </a:ln>
                    <a:solidFill>
                      <a:prstClr val="black"/>
                    </a:solidFill>
                    <a:effectLst/>
                    <a:uLnTx/>
                    <a:uFillTx/>
                    <a:latin typeface="Arial"/>
                    <a:ea typeface="ＭＳ Ｐゴシック"/>
                    <a:cs typeface="+mn-cs"/>
                  </a:rPr>
                  <a:t>japet.or.jp/</a:t>
                </a:r>
                <a:endPar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endParaRPr>
              </a:p>
            </p:txBody>
          </p:sp>
          <p:grpSp>
            <p:nvGrpSpPr>
              <p:cNvPr id="44" name="グループ化 43"/>
              <p:cNvGrpSpPr/>
              <p:nvPr/>
            </p:nvGrpSpPr>
            <p:grpSpPr>
              <a:xfrm rot="5400000">
                <a:off x="702511" y="1506583"/>
                <a:ext cx="357188" cy="315827"/>
                <a:chOff x="677443" y="1770793"/>
                <a:chExt cx="170512" cy="150767"/>
              </a:xfrm>
            </p:grpSpPr>
            <p:cxnSp>
              <p:nvCxnSpPr>
                <p:cNvPr id="55" name="直線コネクタ 54"/>
                <p:cNvCxnSpPr/>
                <p:nvPr/>
              </p:nvCxnSpPr>
              <p:spPr>
                <a:xfrm>
                  <a:off x="758623" y="1770793"/>
                  <a:ext cx="0" cy="148083"/>
                </a:xfrm>
                <a:prstGeom prst="line">
                  <a:avLst/>
                </a:prstGeom>
                <a:ln w="57150" cap="rnd">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6" name="フリーフォーム 55"/>
                <p:cNvSpPr/>
                <p:nvPr/>
              </p:nvSpPr>
              <p:spPr>
                <a:xfrm rot="10800000">
                  <a:off x="677443" y="1841648"/>
                  <a:ext cx="170512" cy="79912"/>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w="57150" cap="rnd">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grpSp>
            <p:nvGrpSpPr>
              <p:cNvPr id="45" name="グループ化 44"/>
              <p:cNvGrpSpPr/>
              <p:nvPr/>
            </p:nvGrpSpPr>
            <p:grpSpPr>
              <a:xfrm rot="16200000" flipH="1">
                <a:off x="3537917" y="-1324844"/>
                <a:ext cx="1055681" cy="5280188"/>
                <a:chOff x="344001" y="1770793"/>
                <a:chExt cx="503954" cy="2520614"/>
              </a:xfrm>
            </p:grpSpPr>
            <p:cxnSp>
              <p:nvCxnSpPr>
                <p:cNvPr id="53" name="直線コネクタ 52"/>
                <p:cNvCxnSpPr/>
                <p:nvPr/>
              </p:nvCxnSpPr>
              <p:spPr>
                <a:xfrm>
                  <a:off x="758623" y="1770793"/>
                  <a:ext cx="0" cy="148083"/>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4" name="フリーフォーム 53"/>
                <p:cNvSpPr/>
                <p:nvPr/>
              </p:nvSpPr>
              <p:spPr>
                <a:xfrm rot="10800000">
                  <a:off x="677443" y="1841648"/>
                  <a:ext cx="170512" cy="79912"/>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w="57150"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57" name="フリーフォーム 56"/>
                <p:cNvSpPr/>
                <p:nvPr/>
              </p:nvSpPr>
              <p:spPr>
                <a:xfrm rot="5400000">
                  <a:off x="298701" y="4166195"/>
                  <a:ext cx="170512" cy="79912"/>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w="28575"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grpSp>
            <p:nvGrpSpPr>
              <p:cNvPr id="46" name="グループ化 45"/>
              <p:cNvGrpSpPr/>
              <p:nvPr/>
            </p:nvGrpSpPr>
            <p:grpSpPr>
              <a:xfrm>
                <a:off x="2077456" y="1496345"/>
                <a:ext cx="355197" cy="321548"/>
                <a:chOff x="2077456" y="1496345"/>
                <a:chExt cx="355197" cy="321548"/>
              </a:xfrm>
            </p:grpSpPr>
            <p:sp>
              <p:nvSpPr>
                <p:cNvPr id="51" name="フリーフォーム 50"/>
                <p:cNvSpPr/>
                <p:nvPr/>
              </p:nvSpPr>
              <p:spPr>
                <a:xfrm rot="15300000">
                  <a:off x="2114471" y="1499711"/>
                  <a:ext cx="321548" cy="314816"/>
                </a:xfrm>
                <a:custGeom>
                  <a:avLst/>
                  <a:gdLst>
                    <a:gd name="connsiteX0" fmla="*/ 328656 w 328656"/>
                    <a:gd name="connsiteY0" fmla="*/ 202614 h 329195"/>
                    <a:gd name="connsiteX1" fmla="*/ 152443 w 328656"/>
                    <a:gd name="connsiteY1" fmla="*/ 328821 h 329195"/>
                    <a:gd name="connsiteX2" fmla="*/ 43 w 328656"/>
                    <a:gd name="connsiteY2" fmla="*/ 166896 h 329195"/>
                    <a:gd name="connsiteX3" fmla="*/ 138156 w 328656"/>
                    <a:gd name="connsiteY3" fmla="*/ 4971 h 329195"/>
                    <a:gd name="connsiteX4" fmla="*/ 269125 w 328656"/>
                    <a:gd name="connsiteY4" fmla="*/ 57358 h 329195"/>
                    <a:gd name="connsiteX0" fmla="*/ 328661 w 328661"/>
                    <a:gd name="connsiteY0" fmla="*/ 198121 h 324702"/>
                    <a:gd name="connsiteX1" fmla="*/ 152448 w 328661"/>
                    <a:gd name="connsiteY1" fmla="*/ 324328 h 324702"/>
                    <a:gd name="connsiteX2" fmla="*/ 48 w 328661"/>
                    <a:gd name="connsiteY2" fmla="*/ 162403 h 324702"/>
                    <a:gd name="connsiteX3" fmla="*/ 138161 w 328661"/>
                    <a:gd name="connsiteY3" fmla="*/ 478 h 324702"/>
                    <a:gd name="connsiteX4" fmla="*/ 269130 w 328661"/>
                    <a:gd name="connsiteY4" fmla="*/ 52865 h 324702"/>
                    <a:gd name="connsiteX0" fmla="*/ 328661 w 328661"/>
                    <a:gd name="connsiteY0" fmla="*/ 198121 h 324702"/>
                    <a:gd name="connsiteX1" fmla="*/ 152448 w 328661"/>
                    <a:gd name="connsiteY1" fmla="*/ 324328 h 324702"/>
                    <a:gd name="connsiteX2" fmla="*/ 48 w 328661"/>
                    <a:gd name="connsiteY2" fmla="*/ 162403 h 324702"/>
                    <a:gd name="connsiteX3" fmla="*/ 138161 w 328661"/>
                    <a:gd name="connsiteY3" fmla="*/ 478 h 324702"/>
                    <a:gd name="connsiteX4" fmla="*/ 269130 w 328661"/>
                    <a:gd name="connsiteY4" fmla="*/ 52865 h 324702"/>
                    <a:gd name="connsiteX0" fmla="*/ 321516 w 321516"/>
                    <a:gd name="connsiteY0" fmla="*/ 202614 h 329195"/>
                    <a:gd name="connsiteX1" fmla="*/ 145303 w 321516"/>
                    <a:gd name="connsiteY1" fmla="*/ 328821 h 329195"/>
                    <a:gd name="connsiteX2" fmla="*/ 47 w 321516"/>
                    <a:gd name="connsiteY2" fmla="*/ 166896 h 329195"/>
                    <a:gd name="connsiteX3" fmla="*/ 131016 w 321516"/>
                    <a:gd name="connsiteY3" fmla="*/ 4971 h 329195"/>
                    <a:gd name="connsiteX4" fmla="*/ 261985 w 321516"/>
                    <a:gd name="connsiteY4" fmla="*/ 57358 h 329195"/>
                    <a:gd name="connsiteX0" fmla="*/ 321516 w 321516"/>
                    <a:gd name="connsiteY0" fmla="*/ 202614 h 319727"/>
                    <a:gd name="connsiteX1" fmla="*/ 145303 w 321516"/>
                    <a:gd name="connsiteY1" fmla="*/ 319296 h 319727"/>
                    <a:gd name="connsiteX2" fmla="*/ 47 w 321516"/>
                    <a:gd name="connsiteY2" fmla="*/ 166896 h 319727"/>
                    <a:gd name="connsiteX3" fmla="*/ 131016 w 321516"/>
                    <a:gd name="connsiteY3" fmla="*/ 4971 h 319727"/>
                    <a:gd name="connsiteX4" fmla="*/ 261985 w 321516"/>
                    <a:gd name="connsiteY4" fmla="*/ 57358 h 319727"/>
                    <a:gd name="connsiteX0" fmla="*/ 321516 w 321516"/>
                    <a:gd name="connsiteY0" fmla="*/ 202614 h 319306"/>
                    <a:gd name="connsiteX1" fmla="*/ 145303 w 321516"/>
                    <a:gd name="connsiteY1" fmla="*/ 319296 h 319306"/>
                    <a:gd name="connsiteX2" fmla="*/ 47 w 321516"/>
                    <a:gd name="connsiteY2" fmla="*/ 166896 h 319306"/>
                    <a:gd name="connsiteX3" fmla="*/ 131016 w 321516"/>
                    <a:gd name="connsiteY3" fmla="*/ 4971 h 319306"/>
                    <a:gd name="connsiteX4" fmla="*/ 261985 w 321516"/>
                    <a:gd name="connsiteY4" fmla="*/ 57358 h 319306"/>
                    <a:gd name="connsiteX0" fmla="*/ 321516 w 321516"/>
                    <a:gd name="connsiteY0" fmla="*/ 202614 h 319306"/>
                    <a:gd name="connsiteX1" fmla="*/ 145303 w 321516"/>
                    <a:gd name="connsiteY1" fmla="*/ 319296 h 319306"/>
                    <a:gd name="connsiteX2" fmla="*/ 47 w 321516"/>
                    <a:gd name="connsiteY2" fmla="*/ 166896 h 319306"/>
                    <a:gd name="connsiteX3" fmla="*/ 131016 w 321516"/>
                    <a:gd name="connsiteY3" fmla="*/ 4971 h 319306"/>
                    <a:gd name="connsiteX4" fmla="*/ 261985 w 321516"/>
                    <a:gd name="connsiteY4" fmla="*/ 57358 h 319306"/>
                    <a:gd name="connsiteX0" fmla="*/ 321516 w 321516"/>
                    <a:gd name="connsiteY0" fmla="*/ 202614 h 319309"/>
                    <a:gd name="connsiteX1" fmla="*/ 145303 w 321516"/>
                    <a:gd name="connsiteY1" fmla="*/ 319296 h 319309"/>
                    <a:gd name="connsiteX2" fmla="*/ 47 w 321516"/>
                    <a:gd name="connsiteY2" fmla="*/ 166896 h 319309"/>
                    <a:gd name="connsiteX3" fmla="*/ 131016 w 321516"/>
                    <a:gd name="connsiteY3" fmla="*/ 4971 h 319309"/>
                    <a:gd name="connsiteX4" fmla="*/ 261985 w 321516"/>
                    <a:gd name="connsiteY4" fmla="*/ 57358 h 319309"/>
                    <a:gd name="connsiteX0" fmla="*/ 321516 w 321516"/>
                    <a:gd name="connsiteY0" fmla="*/ 202614 h 319309"/>
                    <a:gd name="connsiteX1" fmla="*/ 145303 w 321516"/>
                    <a:gd name="connsiteY1" fmla="*/ 319296 h 319309"/>
                    <a:gd name="connsiteX2" fmla="*/ 47 w 321516"/>
                    <a:gd name="connsiteY2" fmla="*/ 166896 h 319309"/>
                    <a:gd name="connsiteX3" fmla="*/ 131016 w 321516"/>
                    <a:gd name="connsiteY3" fmla="*/ 4971 h 319309"/>
                    <a:gd name="connsiteX4" fmla="*/ 261985 w 321516"/>
                    <a:gd name="connsiteY4" fmla="*/ 57358 h 319309"/>
                    <a:gd name="connsiteX0" fmla="*/ 321548 w 321548"/>
                    <a:gd name="connsiteY0" fmla="*/ 198121 h 314816"/>
                    <a:gd name="connsiteX1" fmla="*/ 145335 w 321548"/>
                    <a:gd name="connsiteY1" fmla="*/ 314803 h 314816"/>
                    <a:gd name="connsiteX2" fmla="*/ 79 w 321548"/>
                    <a:gd name="connsiteY2" fmla="*/ 162403 h 314816"/>
                    <a:gd name="connsiteX3" fmla="*/ 131048 w 321548"/>
                    <a:gd name="connsiteY3" fmla="*/ 478 h 314816"/>
                    <a:gd name="connsiteX4" fmla="*/ 262017 w 321548"/>
                    <a:gd name="connsiteY4" fmla="*/ 52865 h 314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548" h="314816">
                      <a:moveTo>
                        <a:pt x="321548" y="198121"/>
                      </a:moveTo>
                      <a:cubicBezTo>
                        <a:pt x="282257" y="268963"/>
                        <a:pt x="210820" y="313613"/>
                        <a:pt x="145335" y="314803"/>
                      </a:cubicBezTo>
                      <a:cubicBezTo>
                        <a:pt x="79850" y="315993"/>
                        <a:pt x="2460" y="240984"/>
                        <a:pt x="79" y="162403"/>
                      </a:cubicBezTo>
                      <a:cubicBezTo>
                        <a:pt x="-2302" y="83822"/>
                        <a:pt x="49292" y="4446"/>
                        <a:pt x="131048" y="478"/>
                      </a:cubicBezTo>
                      <a:cubicBezTo>
                        <a:pt x="212804" y="-3490"/>
                        <a:pt x="218956" y="17543"/>
                        <a:pt x="262017" y="52865"/>
                      </a:cubicBezTo>
                    </a:path>
                  </a:pathLst>
                </a:cu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52" name="二等辺三角形 51"/>
                <p:cNvSpPr/>
                <p:nvPr/>
              </p:nvSpPr>
              <p:spPr>
                <a:xfrm rot="2274464">
                  <a:off x="2077456" y="1499799"/>
                  <a:ext cx="188893" cy="107159"/>
                </a:xfrm>
                <a:prstGeom prst="triangl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grpSp>
            <p:nvGrpSpPr>
              <p:cNvPr id="47" name="グループ化 46"/>
              <p:cNvGrpSpPr/>
              <p:nvPr/>
            </p:nvGrpSpPr>
            <p:grpSpPr>
              <a:xfrm>
                <a:off x="3877949" y="1487262"/>
                <a:ext cx="221456" cy="310580"/>
                <a:chOff x="3877949" y="1487262"/>
                <a:chExt cx="221456" cy="310580"/>
              </a:xfrm>
            </p:grpSpPr>
            <p:sp>
              <p:nvSpPr>
                <p:cNvPr id="49" name="ドーナツ 48"/>
                <p:cNvSpPr/>
                <p:nvPr/>
              </p:nvSpPr>
              <p:spPr>
                <a:xfrm>
                  <a:off x="3907555" y="1487262"/>
                  <a:ext cx="181043" cy="211626"/>
                </a:xfrm>
                <a:prstGeom prst="donut">
                  <a:avLst>
                    <a:gd name="adj" fmla="val 18463"/>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Arial"/>
                    <a:ea typeface="ＭＳ Ｐゴシック"/>
                    <a:cs typeface="+mn-cs"/>
                  </a:endParaRPr>
                </a:p>
              </p:txBody>
            </p:sp>
            <p:sp>
              <p:nvSpPr>
                <p:cNvPr id="50" name="角丸四角形 49"/>
                <p:cNvSpPr/>
                <p:nvPr/>
              </p:nvSpPr>
              <p:spPr>
                <a:xfrm>
                  <a:off x="3877949" y="1640799"/>
                  <a:ext cx="221456" cy="157043"/>
                </a:xfrm>
                <a:prstGeom prst="roundRect">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sp>
            <p:nvSpPr>
              <p:cNvPr id="48" name="テキスト ボックス 47"/>
              <p:cNvSpPr txBox="1"/>
              <p:nvPr/>
            </p:nvSpPr>
            <p:spPr>
              <a:xfrm>
                <a:off x="1053449" y="582682"/>
                <a:ext cx="3775393"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日本教育情報化振興会</a:t>
                </a:r>
              </a:p>
            </p:txBody>
          </p:sp>
        </p:grpSp>
        <p:sp>
          <p:nvSpPr>
            <p:cNvPr id="58" name="フリーフォーム 57"/>
            <p:cNvSpPr/>
            <p:nvPr/>
          </p:nvSpPr>
          <p:spPr>
            <a:xfrm>
              <a:off x="2412359" y="4412616"/>
              <a:ext cx="342552" cy="346861"/>
            </a:xfrm>
            <a:custGeom>
              <a:avLst/>
              <a:gdLst>
                <a:gd name="connsiteX0" fmla="*/ 0 w 203200"/>
                <a:gd name="connsiteY0" fmla="*/ 104775 h 206375"/>
                <a:gd name="connsiteX1" fmla="*/ 92075 w 203200"/>
                <a:gd name="connsiteY1" fmla="*/ 0 h 206375"/>
                <a:gd name="connsiteX2" fmla="*/ 203200 w 203200"/>
                <a:gd name="connsiteY2" fmla="*/ 101600 h 206375"/>
                <a:gd name="connsiteX3" fmla="*/ 177800 w 203200"/>
                <a:gd name="connsiteY3" fmla="*/ 101600 h 206375"/>
                <a:gd name="connsiteX4" fmla="*/ 177800 w 203200"/>
                <a:gd name="connsiteY4" fmla="*/ 206375 h 206375"/>
                <a:gd name="connsiteX5" fmla="*/ 127000 w 203200"/>
                <a:gd name="connsiteY5" fmla="*/ 203200 h 206375"/>
                <a:gd name="connsiteX6" fmla="*/ 127000 w 203200"/>
                <a:gd name="connsiteY6" fmla="*/ 114300 h 206375"/>
                <a:gd name="connsiteX7" fmla="*/ 76200 w 203200"/>
                <a:gd name="connsiteY7" fmla="*/ 114300 h 206375"/>
                <a:gd name="connsiteX8" fmla="*/ 79375 w 203200"/>
                <a:gd name="connsiteY8" fmla="*/ 203200 h 206375"/>
                <a:gd name="connsiteX9" fmla="*/ 31750 w 203200"/>
                <a:gd name="connsiteY9" fmla="*/ 200025 h 206375"/>
                <a:gd name="connsiteX10" fmla="*/ 0 w 203200"/>
                <a:gd name="connsiteY10" fmla="*/ 104775 h 206375"/>
                <a:gd name="connsiteX0" fmla="*/ 0 w 203200"/>
                <a:gd name="connsiteY0" fmla="*/ 104775 h 206375"/>
                <a:gd name="connsiteX1" fmla="*/ 92075 w 203200"/>
                <a:gd name="connsiteY1" fmla="*/ 0 h 206375"/>
                <a:gd name="connsiteX2" fmla="*/ 203200 w 203200"/>
                <a:gd name="connsiteY2" fmla="*/ 101600 h 206375"/>
                <a:gd name="connsiteX3" fmla="*/ 177800 w 203200"/>
                <a:gd name="connsiteY3" fmla="*/ 101600 h 206375"/>
                <a:gd name="connsiteX4" fmla="*/ 177800 w 203200"/>
                <a:gd name="connsiteY4" fmla="*/ 206375 h 206375"/>
                <a:gd name="connsiteX5" fmla="*/ 127000 w 203200"/>
                <a:gd name="connsiteY5" fmla="*/ 203200 h 206375"/>
                <a:gd name="connsiteX6" fmla="*/ 127000 w 203200"/>
                <a:gd name="connsiteY6" fmla="*/ 114300 h 206375"/>
                <a:gd name="connsiteX7" fmla="*/ 76200 w 203200"/>
                <a:gd name="connsiteY7" fmla="*/ 114300 h 206375"/>
                <a:gd name="connsiteX8" fmla="*/ 79375 w 203200"/>
                <a:gd name="connsiteY8" fmla="*/ 203200 h 206375"/>
                <a:gd name="connsiteX9" fmla="*/ 31750 w 203200"/>
                <a:gd name="connsiteY9" fmla="*/ 200025 h 206375"/>
                <a:gd name="connsiteX10" fmla="*/ 12700 w 203200"/>
                <a:gd name="connsiteY10" fmla="*/ 128588 h 206375"/>
                <a:gd name="connsiteX11" fmla="*/ 0 w 203200"/>
                <a:gd name="connsiteY11" fmla="*/ 104775 h 206375"/>
                <a:gd name="connsiteX0" fmla="*/ 0 w 203200"/>
                <a:gd name="connsiteY0" fmla="*/ 104775 h 206375"/>
                <a:gd name="connsiteX1" fmla="*/ 92075 w 203200"/>
                <a:gd name="connsiteY1" fmla="*/ 0 h 206375"/>
                <a:gd name="connsiteX2" fmla="*/ 203200 w 203200"/>
                <a:gd name="connsiteY2" fmla="*/ 101600 h 206375"/>
                <a:gd name="connsiteX3" fmla="*/ 177800 w 203200"/>
                <a:gd name="connsiteY3" fmla="*/ 101600 h 206375"/>
                <a:gd name="connsiteX4" fmla="*/ 177800 w 203200"/>
                <a:gd name="connsiteY4" fmla="*/ 206375 h 206375"/>
                <a:gd name="connsiteX5" fmla="*/ 127000 w 203200"/>
                <a:gd name="connsiteY5" fmla="*/ 203200 h 206375"/>
                <a:gd name="connsiteX6" fmla="*/ 127000 w 203200"/>
                <a:gd name="connsiteY6" fmla="*/ 114300 h 206375"/>
                <a:gd name="connsiteX7" fmla="*/ 76200 w 203200"/>
                <a:gd name="connsiteY7" fmla="*/ 114300 h 206375"/>
                <a:gd name="connsiteX8" fmla="*/ 79375 w 203200"/>
                <a:gd name="connsiteY8" fmla="*/ 203200 h 206375"/>
                <a:gd name="connsiteX9" fmla="*/ 31750 w 203200"/>
                <a:gd name="connsiteY9" fmla="*/ 200025 h 206375"/>
                <a:gd name="connsiteX10" fmla="*/ 34131 w 203200"/>
                <a:gd name="connsiteY10" fmla="*/ 109538 h 206375"/>
                <a:gd name="connsiteX11" fmla="*/ 0 w 203200"/>
                <a:gd name="connsiteY11" fmla="*/ 104775 h 206375"/>
                <a:gd name="connsiteX0" fmla="*/ 0 w 203200"/>
                <a:gd name="connsiteY0" fmla="*/ 104775 h 206375"/>
                <a:gd name="connsiteX1" fmla="*/ 92075 w 203200"/>
                <a:gd name="connsiteY1" fmla="*/ 0 h 206375"/>
                <a:gd name="connsiteX2" fmla="*/ 203200 w 203200"/>
                <a:gd name="connsiteY2" fmla="*/ 101600 h 206375"/>
                <a:gd name="connsiteX3" fmla="*/ 177800 w 203200"/>
                <a:gd name="connsiteY3" fmla="*/ 101600 h 206375"/>
                <a:gd name="connsiteX4" fmla="*/ 177800 w 203200"/>
                <a:gd name="connsiteY4" fmla="*/ 206375 h 206375"/>
                <a:gd name="connsiteX5" fmla="*/ 127000 w 203200"/>
                <a:gd name="connsiteY5" fmla="*/ 203200 h 206375"/>
                <a:gd name="connsiteX6" fmla="*/ 127000 w 203200"/>
                <a:gd name="connsiteY6" fmla="*/ 114300 h 206375"/>
                <a:gd name="connsiteX7" fmla="*/ 76200 w 203200"/>
                <a:gd name="connsiteY7" fmla="*/ 114300 h 206375"/>
                <a:gd name="connsiteX8" fmla="*/ 79375 w 203200"/>
                <a:gd name="connsiteY8" fmla="*/ 203200 h 206375"/>
                <a:gd name="connsiteX9" fmla="*/ 31750 w 203200"/>
                <a:gd name="connsiteY9" fmla="*/ 200025 h 206375"/>
                <a:gd name="connsiteX10" fmla="*/ 31749 w 203200"/>
                <a:gd name="connsiteY10" fmla="*/ 121444 h 206375"/>
                <a:gd name="connsiteX11" fmla="*/ 0 w 203200"/>
                <a:gd name="connsiteY11" fmla="*/ 104775 h 206375"/>
                <a:gd name="connsiteX0" fmla="*/ 0 w 203200"/>
                <a:gd name="connsiteY0" fmla="*/ 104775 h 206375"/>
                <a:gd name="connsiteX1" fmla="*/ 92075 w 203200"/>
                <a:gd name="connsiteY1" fmla="*/ 0 h 206375"/>
                <a:gd name="connsiteX2" fmla="*/ 203200 w 203200"/>
                <a:gd name="connsiteY2" fmla="*/ 101600 h 206375"/>
                <a:gd name="connsiteX3" fmla="*/ 177800 w 203200"/>
                <a:gd name="connsiteY3" fmla="*/ 101600 h 206375"/>
                <a:gd name="connsiteX4" fmla="*/ 177800 w 203200"/>
                <a:gd name="connsiteY4" fmla="*/ 206375 h 206375"/>
                <a:gd name="connsiteX5" fmla="*/ 127000 w 203200"/>
                <a:gd name="connsiteY5" fmla="*/ 203200 h 206375"/>
                <a:gd name="connsiteX6" fmla="*/ 127000 w 203200"/>
                <a:gd name="connsiteY6" fmla="*/ 114300 h 206375"/>
                <a:gd name="connsiteX7" fmla="*/ 76200 w 203200"/>
                <a:gd name="connsiteY7" fmla="*/ 114300 h 206375"/>
                <a:gd name="connsiteX8" fmla="*/ 79375 w 203200"/>
                <a:gd name="connsiteY8" fmla="*/ 203200 h 206375"/>
                <a:gd name="connsiteX9" fmla="*/ 31750 w 203200"/>
                <a:gd name="connsiteY9" fmla="*/ 200025 h 206375"/>
                <a:gd name="connsiteX10" fmla="*/ 36512 w 203200"/>
                <a:gd name="connsiteY10" fmla="*/ 111919 h 206375"/>
                <a:gd name="connsiteX11" fmla="*/ 0 w 203200"/>
                <a:gd name="connsiteY11" fmla="*/ 104775 h 206375"/>
                <a:gd name="connsiteX0" fmla="*/ 0 w 203200"/>
                <a:gd name="connsiteY0" fmla="*/ 104775 h 206375"/>
                <a:gd name="connsiteX1" fmla="*/ 92075 w 203200"/>
                <a:gd name="connsiteY1" fmla="*/ 0 h 206375"/>
                <a:gd name="connsiteX2" fmla="*/ 203200 w 203200"/>
                <a:gd name="connsiteY2" fmla="*/ 101600 h 206375"/>
                <a:gd name="connsiteX3" fmla="*/ 177800 w 203200"/>
                <a:gd name="connsiteY3" fmla="*/ 101600 h 206375"/>
                <a:gd name="connsiteX4" fmla="*/ 177800 w 203200"/>
                <a:gd name="connsiteY4" fmla="*/ 206375 h 206375"/>
                <a:gd name="connsiteX5" fmla="*/ 127000 w 203200"/>
                <a:gd name="connsiteY5" fmla="*/ 203200 h 206375"/>
                <a:gd name="connsiteX6" fmla="*/ 127000 w 203200"/>
                <a:gd name="connsiteY6" fmla="*/ 114300 h 206375"/>
                <a:gd name="connsiteX7" fmla="*/ 76200 w 203200"/>
                <a:gd name="connsiteY7" fmla="*/ 114300 h 206375"/>
                <a:gd name="connsiteX8" fmla="*/ 79375 w 203200"/>
                <a:gd name="connsiteY8" fmla="*/ 203200 h 206375"/>
                <a:gd name="connsiteX9" fmla="*/ 31750 w 203200"/>
                <a:gd name="connsiteY9" fmla="*/ 200025 h 206375"/>
                <a:gd name="connsiteX10" fmla="*/ 29368 w 203200"/>
                <a:gd name="connsiteY10" fmla="*/ 111919 h 206375"/>
                <a:gd name="connsiteX11" fmla="*/ 0 w 203200"/>
                <a:gd name="connsiteY11" fmla="*/ 104775 h 206375"/>
                <a:gd name="connsiteX0" fmla="*/ 0 w 203200"/>
                <a:gd name="connsiteY0" fmla="*/ 104775 h 203200"/>
                <a:gd name="connsiteX1" fmla="*/ 92075 w 203200"/>
                <a:gd name="connsiteY1" fmla="*/ 0 h 203200"/>
                <a:gd name="connsiteX2" fmla="*/ 203200 w 203200"/>
                <a:gd name="connsiteY2" fmla="*/ 101600 h 203200"/>
                <a:gd name="connsiteX3" fmla="*/ 177800 w 203200"/>
                <a:gd name="connsiteY3" fmla="*/ 101600 h 203200"/>
                <a:gd name="connsiteX4" fmla="*/ 177800 w 203200"/>
                <a:gd name="connsiteY4" fmla="*/ 201613 h 203200"/>
                <a:gd name="connsiteX5" fmla="*/ 127000 w 203200"/>
                <a:gd name="connsiteY5" fmla="*/ 203200 h 203200"/>
                <a:gd name="connsiteX6" fmla="*/ 127000 w 203200"/>
                <a:gd name="connsiteY6" fmla="*/ 114300 h 203200"/>
                <a:gd name="connsiteX7" fmla="*/ 76200 w 203200"/>
                <a:gd name="connsiteY7" fmla="*/ 114300 h 203200"/>
                <a:gd name="connsiteX8" fmla="*/ 79375 w 203200"/>
                <a:gd name="connsiteY8" fmla="*/ 203200 h 203200"/>
                <a:gd name="connsiteX9" fmla="*/ 31750 w 203200"/>
                <a:gd name="connsiteY9" fmla="*/ 200025 h 203200"/>
                <a:gd name="connsiteX10" fmla="*/ 29368 w 203200"/>
                <a:gd name="connsiteY10" fmla="*/ 111919 h 203200"/>
                <a:gd name="connsiteX11" fmla="*/ 0 w 203200"/>
                <a:gd name="connsiteY11" fmla="*/ 104775 h 203200"/>
                <a:gd name="connsiteX0" fmla="*/ 0 w 207242"/>
                <a:gd name="connsiteY0" fmla="*/ 111243 h 203200"/>
                <a:gd name="connsiteX1" fmla="*/ 96117 w 207242"/>
                <a:gd name="connsiteY1" fmla="*/ 0 h 203200"/>
                <a:gd name="connsiteX2" fmla="*/ 207242 w 207242"/>
                <a:gd name="connsiteY2" fmla="*/ 101600 h 203200"/>
                <a:gd name="connsiteX3" fmla="*/ 181842 w 207242"/>
                <a:gd name="connsiteY3" fmla="*/ 101600 h 203200"/>
                <a:gd name="connsiteX4" fmla="*/ 181842 w 207242"/>
                <a:gd name="connsiteY4" fmla="*/ 201613 h 203200"/>
                <a:gd name="connsiteX5" fmla="*/ 131042 w 207242"/>
                <a:gd name="connsiteY5" fmla="*/ 203200 h 203200"/>
                <a:gd name="connsiteX6" fmla="*/ 131042 w 207242"/>
                <a:gd name="connsiteY6" fmla="*/ 114300 h 203200"/>
                <a:gd name="connsiteX7" fmla="*/ 80242 w 207242"/>
                <a:gd name="connsiteY7" fmla="*/ 114300 h 203200"/>
                <a:gd name="connsiteX8" fmla="*/ 83417 w 207242"/>
                <a:gd name="connsiteY8" fmla="*/ 203200 h 203200"/>
                <a:gd name="connsiteX9" fmla="*/ 35792 w 207242"/>
                <a:gd name="connsiteY9" fmla="*/ 200025 h 203200"/>
                <a:gd name="connsiteX10" fmla="*/ 33410 w 207242"/>
                <a:gd name="connsiteY10" fmla="*/ 111919 h 203200"/>
                <a:gd name="connsiteX11" fmla="*/ 0 w 207242"/>
                <a:gd name="connsiteY11" fmla="*/ 111243 h 203200"/>
                <a:gd name="connsiteX0" fmla="*/ 0 w 207242"/>
                <a:gd name="connsiteY0" fmla="*/ 111243 h 203200"/>
                <a:gd name="connsiteX1" fmla="*/ 96117 w 207242"/>
                <a:gd name="connsiteY1" fmla="*/ 0 h 203200"/>
                <a:gd name="connsiteX2" fmla="*/ 207242 w 207242"/>
                <a:gd name="connsiteY2" fmla="*/ 101600 h 203200"/>
                <a:gd name="connsiteX3" fmla="*/ 181842 w 207242"/>
                <a:gd name="connsiteY3" fmla="*/ 101600 h 203200"/>
                <a:gd name="connsiteX4" fmla="*/ 181842 w 207242"/>
                <a:gd name="connsiteY4" fmla="*/ 201613 h 203200"/>
                <a:gd name="connsiteX5" fmla="*/ 131042 w 207242"/>
                <a:gd name="connsiteY5" fmla="*/ 203200 h 203200"/>
                <a:gd name="connsiteX6" fmla="*/ 131042 w 207242"/>
                <a:gd name="connsiteY6" fmla="*/ 114300 h 203200"/>
                <a:gd name="connsiteX7" fmla="*/ 80242 w 207242"/>
                <a:gd name="connsiteY7" fmla="*/ 114300 h 203200"/>
                <a:gd name="connsiteX8" fmla="*/ 83417 w 207242"/>
                <a:gd name="connsiteY8" fmla="*/ 199966 h 203200"/>
                <a:gd name="connsiteX9" fmla="*/ 35792 w 207242"/>
                <a:gd name="connsiteY9" fmla="*/ 200025 h 203200"/>
                <a:gd name="connsiteX10" fmla="*/ 33410 w 207242"/>
                <a:gd name="connsiteY10" fmla="*/ 111919 h 203200"/>
                <a:gd name="connsiteX11" fmla="*/ 0 w 207242"/>
                <a:gd name="connsiteY11" fmla="*/ 111243 h 203200"/>
                <a:gd name="connsiteX0" fmla="*/ 0 w 207242"/>
                <a:gd name="connsiteY0" fmla="*/ 111243 h 201613"/>
                <a:gd name="connsiteX1" fmla="*/ 96117 w 207242"/>
                <a:gd name="connsiteY1" fmla="*/ 0 h 201613"/>
                <a:gd name="connsiteX2" fmla="*/ 207242 w 207242"/>
                <a:gd name="connsiteY2" fmla="*/ 101600 h 201613"/>
                <a:gd name="connsiteX3" fmla="*/ 181842 w 207242"/>
                <a:gd name="connsiteY3" fmla="*/ 101600 h 201613"/>
                <a:gd name="connsiteX4" fmla="*/ 181842 w 207242"/>
                <a:gd name="connsiteY4" fmla="*/ 201613 h 201613"/>
                <a:gd name="connsiteX5" fmla="*/ 131042 w 207242"/>
                <a:gd name="connsiteY5" fmla="*/ 200774 h 201613"/>
                <a:gd name="connsiteX6" fmla="*/ 131042 w 207242"/>
                <a:gd name="connsiteY6" fmla="*/ 114300 h 201613"/>
                <a:gd name="connsiteX7" fmla="*/ 80242 w 207242"/>
                <a:gd name="connsiteY7" fmla="*/ 114300 h 201613"/>
                <a:gd name="connsiteX8" fmla="*/ 83417 w 207242"/>
                <a:gd name="connsiteY8" fmla="*/ 199966 h 201613"/>
                <a:gd name="connsiteX9" fmla="*/ 35792 w 207242"/>
                <a:gd name="connsiteY9" fmla="*/ 200025 h 201613"/>
                <a:gd name="connsiteX10" fmla="*/ 33410 w 207242"/>
                <a:gd name="connsiteY10" fmla="*/ 111919 h 201613"/>
                <a:gd name="connsiteX11" fmla="*/ 0 w 207242"/>
                <a:gd name="connsiteY11" fmla="*/ 111243 h 201613"/>
                <a:gd name="connsiteX0" fmla="*/ 0 w 207242"/>
                <a:gd name="connsiteY0" fmla="*/ 111243 h 201613"/>
                <a:gd name="connsiteX1" fmla="*/ 96117 w 207242"/>
                <a:gd name="connsiteY1" fmla="*/ 0 h 201613"/>
                <a:gd name="connsiteX2" fmla="*/ 207242 w 207242"/>
                <a:gd name="connsiteY2" fmla="*/ 101600 h 201613"/>
                <a:gd name="connsiteX3" fmla="*/ 181842 w 207242"/>
                <a:gd name="connsiteY3" fmla="*/ 101600 h 201613"/>
                <a:gd name="connsiteX4" fmla="*/ 181842 w 207242"/>
                <a:gd name="connsiteY4" fmla="*/ 201613 h 201613"/>
                <a:gd name="connsiteX5" fmla="*/ 133468 w 207242"/>
                <a:gd name="connsiteY5" fmla="*/ 200774 h 201613"/>
                <a:gd name="connsiteX6" fmla="*/ 131042 w 207242"/>
                <a:gd name="connsiteY6" fmla="*/ 114300 h 201613"/>
                <a:gd name="connsiteX7" fmla="*/ 80242 w 207242"/>
                <a:gd name="connsiteY7" fmla="*/ 114300 h 201613"/>
                <a:gd name="connsiteX8" fmla="*/ 83417 w 207242"/>
                <a:gd name="connsiteY8" fmla="*/ 199966 h 201613"/>
                <a:gd name="connsiteX9" fmla="*/ 35792 w 207242"/>
                <a:gd name="connsiteY9" fmla="*/ 200025 h 201613"/>
                <a:gd name="connsiteX10" fmla="*/ 33410 w 207242"/>
                <a:gd name="connsiteY10" fmla="*/ 111919 h 201613"/>
                <a:gd name="connsiteX11" fmla="*/ 0 w 207242"/>
                <a:gd name="connsiteY11" fmla="*/ 111243 h 201613"/>
                <a:gd name="connsiteX0" fmla="*/ 0 w 207242"/>
                <a:gd name="connsiteY0" fmla="*/ 111243 h 200774"/>
                <a:gd name="connsiteX1" fmla="*/ 96117 w 207242"/>
                <a:gd name="connsiteY1" fmla="*/ 0 h 200774"/>
                <a:gd name="connsiteX2" fmla="*/ 207242 w 207242"/>
                <a:gd name="connsiteY2" fmla="*/ 101600 h 200774"/>
                <a:gd name="connsiteX3" fmla="*/ 181842 w 207242"/>
                <a:gd name="connsiteY3" fmla="*/ 101600 h 200774"/>
                <a:gd name="connsiteX4" fmla="*/ 179417 w 207242"/>
                <a:gd name="connsiteY4" fmla="*/ 199187 h 200774"/>
                <a:gd name="connsiteX5" fmla="*/ 133468 w 207242"/>
                <a:gd name="connsiteY5" fmla="*/ 200774 h 200774"/>
                <a:gd name="connsiteX6" fmla="*/ 131042 w 207242"/>
                <a:gd name="connsiteY6" fmla="*/ 114300 h 200774"/>
                <a:gd name="connsiteX7" fmla="*/ 80242 w 207242"/>
                <a:gd name="connsiteY7" fmla="*/ 114300 h 200774"/>
                <a:gd name="connsiteX8" fmla="*/ 83417 w 207242"/>
                <a:gd name="connsiteY8" fmla="*/ 199966 h 200774"/>
                <a:gd name="connsiteX9" fmla="*/ 35792 w 207242"/>
                <a:gd name="connsiteY9" fmla="*/ 200025 h 200774"/>
                <a:gd name="connsiteX10" fmla="*/ 33410 w 207242"/>
                <a:gd name="connsiteY10" fmla="*/ 111919 h 200774"/>
                <a:gd name="connsiteX11" fmla="*/ 0 w 207242"/>
                <a:gd name="connsiteY11" fmla="*/ 111243 h 200774"/>
                <a:gd name="connsiteX0" fmla="*/ 0 w 207242"/>
                <a:gd name="connsiteY0" fmla="*/ 111243 h 200774"/>
                <a:gd name="connsiteX1" fmla="*/ 96117 w 207242"/>
                <a:gd name="connsiteY1" fmla="*/ 0 h 200774"/>
                <a:gd name="connsiteX2" fmla="*/ 207242 w 207242"/>
                <a:gd name="connsiteY2" fmla="*/ 101600 h 200774"/>
                <a:gd name="connsiteX3" fmla="*/ 181842 w 207242"/>
                <a:gd name="connsiteY3" fmla="*/ 101600 h 200774"/>
                <a:gd name="connsiteX4" fmla="*/ 179417 w 207242"/>
                <a:gd name="connsiteY4" fmla="*/ 199187 h 200774"/>
                <a:gd name="connsiteX5" fmla="*/ 133468 w 207242"/>
                <a:gd name="connsiteY5" fmla="*/ 200774 h 200774"/>
                <a:gd name="connsiteX6" fmla="*/ 131042 w 207242"/>
                <a:gd name="connsiteY6" fmla="*/ 114300 h 200774"/>
                <a:gd name="connsiteX7" fmla="*/ 80242 w 207242"/>
                <a:gd name="connsiteY7" fmla="*/ 114300 h 200774"/>
                <a:gd name="connsiteX8" fmla="*/ 83417 w 207242"/>
                <a:gd name="connsiteY8" fmla="*/ 199966 h 200774"/>
                <a:gd name="connsiteX9" fmla="*/ 35792 w 207242"/>
                <a:gd name="connsiteY9" fmla="*/ 200025 h 200774"/>
                <a:gd name="connsiteX10" fmla="*/ 33410 w 207242"/>
                <a:gd name="connsiteY10" fmla="*/ 111919 h 200774"/>
                <a:gd name="connsiteX11" fmla="*/ 0 w 207242"/>
                <a:gd name="connsiteY11" fmla="*/ 111243 h 200774"/>
                <a:gd name="connsiteX0" fmla="*/ 0 w 207242"/>
                <a:gd name="connsiteY0" fmla="*/ 111243 h 202421"/>
                <a:gd name="connsiteX1" fmla="*/ 96117 w 207242"/>
                <a:gd name="connsiteY1" fmla="*/ 0 h 202421"/>
                <a:gd name="connsiteX2" fmla="*/ 207242 w 207242"/>
                <a:gd name="connsiteY2" fmla="*/ 101600 h 202421"/>
                <a:gd name="connsiteX3" fmla="*/ 181842 w 207242"/>
                <a:gd name="connsiteY3" fmla="*/ 101600 h 202421"/>
                <a:gd name="connsiteX4" fmla="*/ 180226 w 207242"/>
                <a:gd name="connsiteY4" fmla="*/ 202421 h 202421"/>
                <a:gd name="connsiteX5" fmla="*/ 133468 w 207242"/>
                <a:gd name="connsiteY5" fmla="*/ 200774 h 202421"/>
                <a:gd name="connsiteX6" fmla="*/ 131042 w 207242"/>
                <a:gd name="connsiteY6" fmla="*/ 114300 h 202421"/>
                <a:gd name="connsiteX7" fmla="*/ 80242 w 207242"/>
                <a:gd name="connsiteY7" fmla="*/ 114300 h 202421"/>
                <a:gd name="connsiteX8" fmla="*/ 83417 w 207242"/>
                <a:gd name="connsiteY8" fmla="*/ 199966 h 202421"/>
                <a:gd name="connsiteX9" fmla="*/ 35792 w 207242"/>
                <a:gd name="connsiteY9" fmla="*/ 200025 h 202421"/>
                <a:gd name="connsiteX10" fmla="*/ 33410 w 207242"/>
                <a:gd name="connsiteY10" fmla="*/ 111919 h 202421"/>
                <a:gd name="connsiteX11" fmla="*/ 0 w 207242"/>
                <a:gd name="connsiteY11" fmla="*/ 111243 h 202421"/>
                <a:gd name="connsiteX0" fmla="*/ 0 w 207242"/>
                <a:gd name="connsiteY0" fmla="*/ 111243 h 200804"/>
                <a:gd name="connsiteX1" fmla="*/ 96117 w 207242"/>
                <a:gd name="connsiteY1" fmla="*/ 0 h 200804"/>
                <a:gd name="connsiteX2" fmla="*/ 207242 w 207242"/>
                <a:gd name="connsiteY2" fmla="*/ 101600 h 200804"/>
                <a:gd name="connsiteX3" fmla="*/ 181842 w 207242"/>
                <a:gd name="connsiteY3" fmla="*/ 101600 h 200804"/>
                <a:gd name="connsiteX4" fmla="*/ 180226 w 207242"/>
                <a:gd name="connsiteY4" fmla="*/ 200804 h 200804"/>
                <a:gd name="connsiteX5" fmla="*/ 133468 w 207242"/>
                <a:gd name="connsiteY5" fmla="*/ 200774 h 200804"/>
                <a:gd name="connsiteX6" fmla="*/ 131042 w 207242"/>
                <a:gd name="connsiteY6" fmla="*/ 114300 h 200804"/>
                <a:gd name="connsiteX7" fmla="*/ 80242 w 207242"/>
                <a:gd name="connsiteY7" fmla="*/ 114300 h 200804"/>
                <a:gd name="connsiteX8" fmla="*/ 83417 w 207242"/>
                <a:gd name="connsiteY8" fmla="*/ 199966 h 200804"/>
                <a:gd name="connsiteX9" fmla="*/ 35792 w 207242"/>
                <a:gd name="connsiteY9" fmla="*/ 200025 h 200804"/>
                <a:gd name="connsiteX10" fmla="*/ 33410 w 207242"/>
                <a:gd name="connsiteY10" fmla="*/ 111919 h 200804"/>
                <a:gd name="connsiteX11" fmla="*/ 0 w 207242"/>
                <a:gd name="connsiteY11" fmla="*/ 111243 h 200804"/>
                <a:gd name="connsiteX0" fmla="*/ 0 w 207242"/>
                <a:gd name="connsiteY0" fmla="*/ 111243 h 200804"/>
                <a:gd name="connsiteX1" fmla="*/ 96117 w 207242"/>
                <a:gd name="connsiteY1" fmla="*/ 0 h 200804"/>
                <a:gd name="connsiteX2" fmla="*/ 207242 w 207242"/>
                <a:gd name="connsiteY2" fmla="*/ 101600 h 200804"/>
                <a:gd name="connsiteX3" fmla="*/ 181842 w 207242"/>
                <a:gd name="connsiteY3" fmla="*/ 101600 h 200804"/>
                <a:gd name="connsiteX4" fmla="*/ 180226 w 207242"/>
                <a:gd name="connsiteY4" fmla="*/ 200804 h 200804"/>
                <a:gd name="connsiteX5" fmla="*/ 133468 w 207242"/>
                <a:gd name="connsiteY5" fmla="*/ 200774 h 200804"/>
                <a:gd name="connsiteX6" fmla="*/ 131042 w 207242"/>
                <a:gd name="connsiteY6" fmla="*/ 114300 h 200804"/>
                <a:gd name="connsiteX7" fmla="*/ 81859 w 207242"/>
                <a:gd name="connsiteY7" fmla="*/ 107832 h 200804"/>
                <a:gd name="connsiteX8" fmla="*/ 83417 w 207242"/>
                <a:gd name="connsiteY8" fmla="*/ 199966 h 200804"/>
                <a:gd name="connsiteX9" fmla="*/ 35792 w 207242"/>
                <a:gd name="connsiteY9" fmla="*/ 200025 h 200804"/>
                <a:gd name="connsiteX10" fmla="*/ 33410 w 207242"/>
                <a:gd name="connsiteY10" fmla="*/ 111919 h 200804"/>
                <a:gd name="connsiteX11" fmla="*/ 0 w 207242"/>
                <a:gd name="connsiteY11" fmla="*/ 111243 h 200804"/>
                <a:gd name="connsiteX0" fmla="*/ 0 w 207242"/>
                <a:gd name="connsiteY0" fmla="*/ 111243 h 200804"/>
                <a:gd name="connsiteX1" fmla="*/ 96117 w 207242"/>
                <a:gd name="connsiteY1" fmla="*/ 0 h 200804"/>
                <a:gd name="connsiteX2" fmla="*/ 207242 w 207242"/>
                <a:gd name="connsiteY2" fmla="*/ 101600 h 200804"/>
                <a:gd name="connsiteX3" fmla="*/ 181842 w 207242"/>
                <a:gd name="connsiteY3" fmla="*/ 101600 h 200804"/>
                <a:gd name="connsiteX4" fmla="*/ 180226 w 207242"/>
                <a:gd name="connsiteY4" fmla="*/ 200804 h 200804"/>
                <a:gd name="connsiteX5" fmla="*/ 133468 w 207242"/>
                <a:gd name="connsiteY5" fmla="*/ 200774 h 200804"/>
                <a:gd name="connsiteX6" fmla="*/ 131042 w 207242"/>
                <a:gd name="connsiteY6" fmla="*/ 114300 h 200804"/>
                <a:gd name="connsiteX7" fmla="*/ 81050 w 207242"/>
                <a:gd name="connsiteY7" fmla="*/ 110257 h 200804"/>
                <a:gd name="connsiteX8" fmla="*/ 83417 w 207242"/>
                <a:gd name="connsiteY8" fmla="*/ 199966 h 200804"/>
                <a:gd name="connsiteX9" fmla="*/ 35792 w 207242"/>
                <a:gd name="connsiteY9" fmla="*/ 200025 h 200804"/>
                <a:gd name="connsiteX10" fmla="*/ 33410 w 207242"/>
                <a:gd name="connsiteY10" fmla="*/ 111919 h 200804"/>
                <a:gd name="connsiteX11" fmla="*/ 0 w 207242"/>
                <a:gd name="connsiteY11" fmla="*/ 111243 h 200804"/>
                <a:gd name="connsiteX0" fmla="*/ 0 w 207242"/>
                <a:gd name="connsiteY0" fmla="*/ 111243 h 200804"/>
                <a:gd name="connsiteX1" fmla="*/ 96117 w 207242"/>
                <a:gd name="connsiteY1" fmla="*/ 0 h 200804"/>
                <a:gd name="connsiteX2" fmla="*/ 207242 w 207242"/>
                <a:gd name="connsiteY2" fmla="*/ 101600 h 200804"/>
                <a:gd name="connsiteX3" fmla="*/ 181842 w 207242"/>
                <a:gd name="connsiteY3" fmla="*/ 101600 h 200804"/>
                <a:gd name="connsiteX4" fmla="*/ 180226 w 207242"/>
                <a:gd name="connsiteY4" fmla="*/ 200804 h 200804"/>
                <a:gd name="connsiteX5" fmla="*/ 133468 w 207242"/>
                <a:gd name="connsiteY5" fmla="*/ 200774 h 200804"/>
                <a:gd name="connsiteX6" fmla="*/ 131850 w 207242"/>
                <a:gd name="connsiteY6" fmla="*/ 107832 h 200804"/>
                <a:gd name="connsiteX7" fmla="*/ 81050 w 207242"/>
                <a:gd name="connsiteY7" fmla="*/ 110257 h 200804"/>
                <a:gd name="connsiteX8" fmla="*/ 83417 w 207242"/>
                <a:gd name="connsiteY8" fmla="*/ 199966 h 200804"/>
                <a:gd name="connsiteX9" fmla="*/ 35792 w 207242"/>
                <a:gd name="connsiteY9" fmla="*/ 200025 h 200804"/>
                <a:gd name="connsiteX10" fmla="*/ 33410 w 207242"/>
                <a:gd name="connsiteY10" fmla="*/ 111919 h 200804"/>
                <a:gd name="connsiteX11" fmla="*/ 0 w 207242"/>
                <a:gd name="connsiteY11" fmla="*/ 111243 h 200804"/>
                <a:gd name="connsiteX0" fmla="*/ 0 w 207242"/>
                <a:gd name="connsiteY0" fmla="*/ 111243 h 200804"/>
                <a:gd name="connsiteX1" fmla="*/ 96117 w 207242"/>
                <a:gd name="connsiteY1" fmla="*/ 0 h 200804"/>
                <a:gd name="connsiteX2" fmla="*/ 207242 w 207242"/>
                <a:gd name="connsiteY2" fmla="*/ 101600 h 200804"/>
                <a:gd name="connsiteX3" fmla="*/ 181842 w 207242"/>
                <a:gd name="connsiteY3" fmla="*/ 101600 h 200804"/>
                <a:gd name="connsiteX4" fmla="*/ 180226 w 207242"/>
                <a:gd name="connsiteY4" fmla="*/ 200804 h 200804"/>
                <a:gd name="connsiteX5" fmla="*/ 133468 w 207242"/>
                <a:gd name="connsiteY5" fmla="*/ 200774 h 200804"/>
                <a:gd name="connsiteX6" fmla="*/ 131850 w 207242"/>
                <a:gd name="connsiteY6" fmla="*/ 110257 h 200804"/>
                <a:gd name="connsiteX7" fmla="*/ 81050 w 207242"/>
                <a:gd name="connsiteY7" fmla="*/ 110257 h 200804"/>
                <a:gd name="connsiteX8" fmla="*/ 83417 w 207242"/>
                <a:gd name="connsiteY8" fmla="*/ 199966 h 200804"/>
                <a:gd name="connsiteX9" fmla="*/ 35792 w 207242"/>
                <a:gd name="connsiteY9" fmla="*/ 200025 h 200804"/>
                <a:gd name="connsiteX10" fmla="*/ 33410 w 207242"/>
                <a:gd name="connsiteY10" fmla="*/ 111919 h 200804"/>
                <a:gd name="connsiteX11" fmla="*/ 0 w 207242"/>
                <a:gd name="connsiteY11" fmla="*/ 111243 h 200804"/>
                <a:gd name="connsiteX0" fmla="*/ 0 w 207242"/>
                <a:gd name="connsiteY0" fmla="*/ 111243 h 200804"/>
                <a:gd name="connsiteX1" fmla="*/ 96117 w 207242"/>
                <a:gd name="connsiteY1" fmla="*/ 0 h 200804"/>
                <a:gd name="connsiteX2" fmla="*/ 207242 w 207242"/>
                <a:gd name="connsiteY2" fmla="*/ 101600 h 200804"/>
                <a:gd name="connsiteX3" fmla="*/ 179416 w 207242"/>
                <a:gd name="connsiteY3" fmla="*/ 108068 h 200804"/>
                <a:gd name="connsiteX4" fmla="*/ 180226 w 207242"/>
                <a:gd name="connsiteY4" fmla="*/ 200804 h 200804"/>
                <a:gd name="connsiteX5" fmla="*/ 133468 w 207242"/>
                <a:gd name="connsiteY5" fmla="*/ 200774 h 200804"/>
                <a:gd name="connsiteX6" fmla="*/ 131850 w 207242"/>
                <a:gd name="connsiteY6" fmla="*/ 110257 h 200804"/>
                <a:gd name="connsiteX7" fmla="*/ 81050 w 207242"/>
                <a:gd name="connsiteY7" fmla="*/ 110257 h 200804"/>
                <a:gd name="connsiteX8" fmla="*/ 83417 w 207242"/>
                <a:gd name="connsiteY8" fmla="*/ 199966 h 200804"/>
                <a:gd name="connsiteX9" fmla="*/ 35792 w 207242"/>
                <a:gd name="connsiteY9" fmla="*/ 200025 h 200804"/>
                <a:gd name="connsiteX10" fmla="*/ 33410 w 207242"/>
                <a:gd name="connsiteY10" fmla="*/ 111919 h 200804"/>
                <a:gd name="connsiteX11" fmla="*/ 0 w 207242"/>
                <a:gd name="connsiteY11" fmla="*/ 111243 h 200804"/>
                <a:gd name="connsiteX0" fmla="*/ 0 w 202391"/>
                <a:gd name="connsiteY0" fmla="*/ 111243 h 200804"/>
                <a:gd name="connsiteX1" fmla="*/ 96117 w 202391"/>
                <a:gd name="connsiteY1" fmla="*/ 0 h 200804"/>
                <a:gd name="connsiteX2" fmla="*/ 202391 w 202391"/>
                <a:gd name="connsiteY2" fmla="*/ 108877 h 200804"/>
                <a:gd name="connsiteX3" fmla="*/ 179416 w 202391"/>
                <a:gd name="connsiteY3" fmla="*/ 108068 h 200804"/>
                <a:gd name="connsiteX4" fmla="*/ 180226 w 202391"/>
                <a:gd name="connsiteY4" fmla="*/ 200804 h 200804"/>
                <a:gd name="connsiteX5" fmla="*/ 133468 w 202391"/>
                <a:gd name="connsiteY5" fmla="*/ 200774 h 200804"/>
                <a:gd name="connsiteX6" fmla="*/ 131850 w 202391"/>
                <a:gd name="connsiteY6" fmla="*/ 110257 h 200804"/>
                <a:gd name="connsiteX7" fmla="*/ 81050 w 202391"/>
                <a:gd name="connsiteY7" fmla="*/ 110257 h 200804"/>
                <a:gd name="connsiteX8" fmla="*/ 83417 w 202391"/>
                <a:gd name="connsiteY8" fmla="*/ 199966 h 200804"/>
                <a:gd name="connsiteX9" fmla="*/ 35792 w 202391"/>
                <a:gd name="connsiteY9" fmla="*/ 200025 h 200804"/>
                <a:gd name="connsiteX10" fmla="*/ 33410 w 202391"/>
                <a:gd name="connsiteY10" fmla="*/ 111919 h 200804"/>
                <a:gd name="connsiteX11" fmla="*/ 0 w 202391"/>
                <a:gd name="connsiteY11" fmla="*/ 111243 h 200804"/>
                <a:gd name="connsiteX0" fmla="*/ 0 w 202391"/>
                <a:gd name="connsiteY0" fmla="*/ 111243 h 200804"/>
                <a:gd name="connsiteX1" fmla="*/ 96117 w 202391"/>
                <a:gd name="connsiteY1" fmla="*/ 0 h 200804"/>
                <a:gd name="connsiteX2" fmla="*/ 202391 w 202391"/>
                <a:gd name="connsiteY2" fmla="*/ 106451 h 200804"/>
                <a:gd name="connsiteX3" fmla="*/ 179416 w 202391"/>
                <a:gd name="connsiteY3" fmla="*/ 108068 h 200804"/>
                <a:gd name="connsiteX4" fmla="*/ 180226 w 202391"/>
                <a:gd name="connsiteY4" fmla="*/ 200804 h 200804"/>
                <a:gd name="connsiteX5" fmla="*/ 133468 w 202391"/>
                <a:gd name="connsiteY5" fmla="*/ 200774 h 200804"/>
                <a:gd name="connsiteX6" fmla="*/ 131850 w 202391"/>
                <a:gd name="connsiteY6" fmla="*/ 110257 h 200804"/>
                <a:gd name="connsiteX7" fmla="*/ 81050 w 202391"/>
                <a:gd name="connsiteY7" fmla="*/ 110257 h 200804"/>
                <a:gd name="connsiteX8" fmla="*/ 83417 w 202391"/>
                <a:gd name="connsiteY8" fmla="*/ 199966 h 200804"/>
                <a:gd name="connsiteX9" fmla="*/ 35792 w 202391"/>
                <a:gd name="connsiteY9" fmla="*/ 200025 h 200804"/>
                <a:gd name="connsiteX10" fmla="*/ 33410 w 202391"/>
                <a:gd name="connsiteY10" fmla="*/ 111919 h 200804"/>
                <a:gd name="connsiteX11" fmla="*/ 0 w 202391"/>
                <a:gd name="connsiteY11" fmla="*/ 111243 h 200804"/>
                <a:gd name="connsiteX0" fmla="*/ 0 w 202391"/>
                <a:gd name="connsiteY0" fmla="*/ 111243 h 200804"/>
                <a:gd name="connsiteX1" fmla="*/ 100968 w 202391"/>
                <a:gd name="connsiteY1" fmla="*/ 0 h 200804"/>
                <a:gd name="connsiteX2" fmla="*/ 202391 w 202391"/>
                <a:gd name="connsiteY2" fmla="*/ 106451 h 200804"/>
                <a:gd name="connsiteX3" fmla="*/ 179416 w 202391"/>
                <a:gd name="connsiteY3" fmla="*/ 108068 h 200804"/>
                <a:gd name="connsiteX4" fmla="*/ 180226 w 202391"/>
                <a:gd name="connsiteY4" fmla="*/ 200804 h 200804"/>
                <a:gd name="connsiteX5" fmla="*/ 133468 w 202391"/>
                <a:gd name="connsiteY5" fmla="*/ 200774 h 200804"/>
                <a:gd name="connsiteX6" fmla="*/ 131850 w 202391"/>
                <a:gd name="connsiteY6" fmla="*/ 110257 h 200804"/>
                <a:gd name="connsiteX7" fmla="*/ 81050 w 202391"/>
                <a:gd name="connsiteY7" fmla="*/ 110257 h 200804"/>
                <a:gd name="connsiteX8" fmla="*/ 83417 w 202391"/>
                <a:gd name="connsiteY8" fmla="*/ 199966 h 200804"/>
                <a:gd name="connsiteX9" fmla="*/ 35792 w 202391"/>
                <a:gd name="connsiteY9" fmla="*/ 200025 h 200804"/>
                <a:gd name="connsiteX10" fmla="*/ 33410 w 202391"/>
                <a:gd name="connsiteY10" fmla="*/ 111919 h 200804"/>
                <a:gd name="connsiteX11" fmla="*/ 0 w 202391"/>
                <a:gd name="connsiteY11" fmla="*/ 111243 h 200804"/>
                <a:gd name="connsiteX0" fmla="*/ 0 w 197540"/>
                <a:gd name="connsiteY0" fmla="*/ 111243 h 200804"/>
                <a:gd name="connsiteX1" fmla="*/ 96117 w 197540"/>
                <a:gd name="connsiteY1" fmla="*/ 0 h 200804"/>
                <a:gd name="connsiteX2" fmla="*/ 197540 w 197540"/>
                <a:gd name="connsiteY2" fmla="*/ 106451 h 200804"/>
                <a:gd name="connsiteX3" fmla="*/ 174565 w 197540"/>
                <a:gd name="connsiteY3" fmla="*/ 108068 h 200804"/>
                <a:gd name="connsiteX4" fmla="*/ 175375 w 197540"/>
                <a:gd name="connsiteY4" fmla="*/ 200804 h 200804"/>
                <a:gd name="connsiteX5" fmla="*/ 128617 w 197540"/>
                <a:gd name="connsiteY5" fmla="*/ 200774 h 200804"/>
                <a:gd name="connsiteX6" fmla="*/ 126999 w 197540"/>
                <a:gd name="connsiteY6" fmla="*/ 110257 h 200804"/>
                <a:gd name="connsiteX7" fmla="*/ 76199 w 197540"/>
                <a:gd name="connsiteY7" fmla="*/ 110257 h 200804"/>
                <a:gd name="connsiteX8" fmla="*/ 78566 w 197540"/>
                <a:gd name="connsiteY8" fmla="*/ 199966 h 200804"/>
                <a:gd name="connsiteX9" fmla="*/ 30941 w 197540"/>
                <a:gd name="connsiteY9" fmla="*/ 200025 h 200804"/>
                <a:gd name="connsiteX10" fmla="*/ 28559 w 197540"/>
                <a:gd name="connsiteY10" fmla="*/ 111919 h 200804"/>
                <a:gd name="connsiteX11" fmla="*/ 0 w 197540"/>
                <a:gd name="connsiteY11" fmla="*/ 111243 h 200804"/>
                <a:gd name="connsiteX0" fmla="*/ 0 w 197540"/>
                <a:gd name="connsiteY0" fmla="*/ 111243 h 200804"/>
                <a:gd name="connsiteX1" fmla="*/ 96117 w 197540"/>
                <a:gd name="connsiteY1" fmla="*/ 0 h 200804"/>
                <a:gd name="connsiteX2" fmla="*/ 197540 w 197540"/>
                <a:gd name="connsiteY2" fmla="*/ 106451 h 200804"/>
                <a:gd name="connsiteX3" fmla="*/ 174565 w 197540"/>
                <a:gd name="connsiteY3" fmla="*/ 108068 h 200804"/>
                <a:gd name="connsiteX4" fmla="*/ 175375 w 197540"/>
                <a:gd name="connsiteY4" fmla="*/ 200804 h 200804"/>
                <a:gd name="connsiteX5" fmla="*/ 128617 w 197540"/>
                <a:gd name="connsiteY5" fmla="*/ 198349 h 200804"/>
                <a:gd name="connsiteX6" fmla="*/ 126999 w 197540"/>
                <a:gd name="connsiteY6" fmla="*/ 110257 h 200804"/>
                <a:gd name="connsiteX7" fmla="*/ 76199 w 197540"/>
                <a:gd name="connsiteY7" fmla="*/ 110257 h 200804"/>
                <a:gd name="connsiteX8" fmla="*/ 78566 w 197540"/>
                <a:gd name="connsiteY8" fmla="*/ 199966 h 200804"/>
                <a:gd name="connsiteX9" fmla="*/ 30941 w 197540"/>
                <a:gd name="connsiteY9" fmla="*/ 200025 h 200804"/>
                <a:gd name="connsiteX10" fmla="*/ 28559 w 197540"/>
                <a:gd name="connsiteY10" fmla="*/ 111919 h 200804"/>
                <a:gd name="connsiteX11" fmla="*/ 0 w 197540"/>
                <a:gd name="connsiteY11" fmla="*/ 111243 h 200804"/>
                <a:gd name="connsiteX0" fmla="*/ 0 w 197540"/>
                <a:gd name="connsiteY0" fmla="*/ 111243 h 200025"/>
                <a:gd name="connsiteX1" fmla="*/ 96117 w 197540"/>
                <a:gd name="connsiteY1" fmla="*/ 0 h 200025"/>
                <a:gd name="connsiteX2" fmla="*/ 197540 w 197540"/>
                <a:gd name="connsiteY2" fmla="*/ 106451 h 200025"/>
                <a:gd name="connsiteX3" fmla="*/ 174565 w 197540"/>
                <a:gd name="connsiteY3" fmla="*/ 108068 h 200025"/>
                <a:gd name="connsiteX4" fmla="*/ 175375 w 197540"/>
                <a:gd name="connsiteY4" fmla="*/ 199187 h 200025"/>
                <a:gd name="connsiteX5" fmla="*/ 128617 w 197540"/>
                <a:gd name="connsiteY5" fmla="*/ 198349 h 200025"/>
                <a:gd name="connsiteX6" fmla="*/ 126999 w 197540"/>
                <a:gd name="connsiteY6" fmla="*/ 110257 h 200025"/>
                <a:gd name="connsiteX7" fmla="*/ 76199 w 197540"/>
                <a:gd name="connsiteY7" fmla="*/ 110257 h 200025"/>
                <a:gd name="connsiteX8" fmla="*/ 78566 w 197540"/>
                <a:gd name="connsiteY8" fmla="*/ 199966 h 200025"/>
                <a:gd name="connsiteX9" fmla="*/ 30941 w 197540"/>
                <a:gd name="connsiteY9" fmla="*/ 200025 h 200025"/>
                <a:gd name="connsiteX10" fmla="*/ 28559 w 197540"/>
                <a:gd name="connsiteY10" fmla="*/ 111919 h 200025"/>
                <a:gd name="connsiteX11" fmla="*/ 0 w 197540"/>
                <a:gd name="connsiteY11" fmla="*/ 111243 h 200025"/>
                <a:gd name="connsiteX0" fmla="*/ 0 w 197540"/>
                <a:gd name="connsiteY0" fmla="*/ 111243 h 200025"/>
                <a:gd name="connsiteX1" fmla="*/ 96117 w 197540"/>
                <a:gd name="connsiteY1" fmla="*/ 0 h 200025"/>
                <a:gd name="connsiteX2" fmla="*/ 197540 w 197540"/>
                <a:gd name="connsiteY2" fmla="*/ 106451 h 200025"/>
                <a:gd name="connsiteX3" fmla="*/ 174565 w 197540"/>
                <a:gd name="connsiteY3" fmla="*/ 108068 h 200025"/>
                <a:gd name="connsiteX4" fmla="*/ 175375 w 197540"/>
                <a:gd name="connsiteY4" fmla="*/ 199187 h 200025"/>
                <a:gd name="connsiteX5" fmla="*/ 128617 w 197540"/>
                <a:gd name="connsiteY5" fmla="*/ 199158 h 200025"/>
                <a:gd name="connsiteX6" fmla="*/ 126999 w 197540"/>
                <a:gd name="connsiteY6" fmla="*/ 110257 h 200025"/>
                <a:gd name="connsiteX7" fmla="*/ 76199 w 197540"/>
                <a:gd name="connsiteY7" fmla="*/ 110257 h 200025"/>
                <a:gd name="connsiteX8" fmla="*/ 78566 w 197540"/>
                <a:gd name="connsiteY8" fmla="*/ 199966 h 200025"/>
                <a:gd name="connsiteX9" fmla="*/ 30941 w 197540"/>
                <a:gd name="connsiteY9" fmla="*/ 200025 h 200025"/>
                <a:gd name="connsiteX10" fmla="*/ 28559 w 197540"/>
                <a:gd name="connsiteY10" fmla="*/ 111919 h 200025"/>
                <a:gd name="connsiteX11" fmla="*/ 0 w 197540"/>
                <a:gd name="connsiteY11" fmla="*/ 111243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7540" h="200025">
                  <a:moveTo>
                    <a:pt x="0" y="111243"/>
                  </a:moveTo>
                  <a:lnTo>
                    <a:pt x="96117" y="0"/>
                  </a:lnTo>
                  <a:lnTo>
                    <a:pt x="197540" y="106451"/>
                  </a:lnTo>
                  <a:lnTo>
                    <a:pt x="174565" y="108068"/>
                  </a:lnTo>
                  <a:cubicBezTo>
                    <a:pt x="173757" y="140597"/>
                    <a:pt x="176183" y="166658"/>
                    <a:pt x="175375" y="199187"/>
                  </a:cubicBezTo>
                  <a:lnTo>
                    <a:pt x="128617" y="199158"/>
                  </a:lnTo>
                  <a:cubicBezTo>
                    <a:pt x="127808" y="170333"/>
                    <a:pt x="127808" y="139082"/>
                    <a:pt x="126999" y="110257"/>
                  </a:cubicBezTo>
                  <a:lnTo>
                    <a:pt x="76199" y="110257"/>
                  </a:lnTo>
                  <a:cubicBezTo>
                    <a:pt x="76718" y="140968"/>
                    <a:pt x="78047" y="169255"/>
                    <a:pt x="78566" y="199966"/>
                  </a:cubicBezTo>
                  <a:lnTo>
                    <a:pt x="30941" y="200025"/>
                  </a:lnTo>
                  <a:cubicBezTo>
                    <a:pt x="31735" y="169863"/>
                    <a:pt x="27765" y="142081"/>
                    <a:pt x="28559" y="111919"/>
                  </a:cubicBezTo>
                  <a:lnTo>
                    <a:pt x="0" y="111243"/>
                  </a:ln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59" name="星 5 58"/>
            <p:cNvSpPr/>
            <p:nvPr/>
          </p:nvSpPr>
          <p:spPr>
            <a:xfrm>
              <a:off x="8610317" y="4361501"/>
              <a:ext cx="434340" cy="434340"/>
            </a:xfrm>
            <a:prstGeom prst="star5">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60" name="加算記号 59"/>
            <p:cNvSpPr/>
            <p:nvPr/>
          </p:nvSpPr>
          <p:spPr>
            <a:xfrm>
              <a:off x="5227464" y="3610397"/>
              <a:ext cx="395983" cy="395983"/>
            </a:xfrm>
            <a:prstGeom prst="mathPlus">
              <a:avLst>
                <a:gd name="adj1" fmla="val 1234"/>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sp>
        <p:nvSpPr>
          <p:cNvPr id="63" name="四角形 2"/>
          <p:cNvSpPr txBox="1">
            <a:spLocks/>
          </p:cNvSpPr>
          <p:nvPr/>
        </p:nvSpPr>
        <p:spPr>
          <a:xfrm>
            <a:off x="467544" y="0"/>
            <a:ext cx="8229046" cy="611131"/>
          </a:xfrm>
          <a:prstGeom prst="rect">
            <a:avLst/>
          </a:prstGeom>
          <a:noFill/>
          <a:ln w="25400" cap="flat" cmpd="sng" algn="ctr">
            <a:noFill/>
            <a:prstDash val="solid"/>
            <a:round/>
          </a:ln>
        </p:spPr>
        <p:txBody>
          <a:bodyPr vert="horz" wrap="square" lIns="91398" tIns="45699" rIns="91398" bIns="45699" numCol="1" anchor="t" anchorCtr="0" compatLnSpc="1">
            <a:prstTxWarp prst="textNoShape">
              <a:avLst/>
            </a:prstTxWarp>
            <a:noAutofit/>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charset="-128"/>
              </a:defRPr>
            </a:lvl2pPr>
            <a:lvl3pPr algn="ctr" rtl="0" eaLnBrk="0" fontAlgn="base" hangingPunct="0">
              <a:spcBef>
                <a:spcPct val="0"/>
              </a:spcBef>
              <a:spcAft>
                <a:spcPct val="0"/>
              </a:spcAft>
              <a:defRPr kumimoji="1" sz="4400">
                <a:solidFill>
                  <a:schemeClr val="tx2"/>
                </a:solidFill>
                <a:latin typeface="Arial" charset="0"/>
                <a:ea typeface="ＭＳ Ｐゴシック" charset="-128"/>
              </a:defRPr>
            </a:lvl3pPr>
            <a:lvl4pPr algn="ctr" rtl="0" eaLnBrk="0" fontAlgn="base" hangingPunct="0">
              <a:spcBef>
                <a:spcPct val="0"/>
              </a:spcBef>
              <a:spcAft>
                <a:spcPct val="0"/>
              </a:spcAft>
              <a:defRPr kumimoji="1" sz="4400">
                <a:solidFill>
                  <a:schemeClr val="tx2"/>
                </a:solidFill>
                <a:latin typeface="Arial" charset="0"/>
                <a:ea typeface="ＭＳ Ｐゴシック" charset="-128"/>
              </a:defRPr>
            </a:lvl4pPr>
            <a:lvl5pPr algn="ctr" rtl="0" eaLnBrk="0" fontAlgn="base" hangingPunct="0">
              <a:spcBef>
                <a:spcPct val="0"/>
              </a:spcBef>
              <a:spcAft>
                <a:spcPct val="0"/>
              </a:spcAft>
              <a:defRPr kumimoji="1" sz="4400">
                <a:solidFill>
                  <a:schemeClr val="tx2"/>
                </a:solidFill>
                <a:latin typeface="Arial" charset="0"/>
                <a:ea typeface="ＭＳ Ｐゴシック" charset="-128"/>
              </a:defRPr>
            </a:lvl5pPr>
            <a:lvl6pPr marL="457200" algn="ctr" rtl="0" fontAlgn="base">
              <a:spcBef>
                <a:spcPct val="0"/>
              </a:spcBef>
              <a:spcAft>
                <a:spcPct val="0"/>
              </a:spcAft>
              <a:defRPr kumimoji="1" sz="4400">
                <a:solidFill>
                  <a:schemeClr val="tx2"/>
                </a:solidFill>
                <a:latin typeface="Arial" charset="0"/>
                <a:ea typeface="ＭＳ Ｐゴシック" charset="-128"/>
              </a:defRPr>
            </a:lvl6pPr>
            <a:lvl7pPr marL="914400" algn="ctr" rtl="0" fontAlgn="base">
              <a:spcBef>
                <a:spcPct val="0"/>
              </a:spcBef>
              <a:spcAft>
                <a:spcPct val="0"/>
              </a:spcAft>
              <a:defRPr kumimoji="1" sz="4400">
                <a:solidFill>
                  <a:schemeClr val="tx2"/>
                </a:solidFill>
                <a:latin typeface="Arial" charset="0"/>
                <a:ea typeface="ＭＳ Ｐゴシック" charset="-128"/>
              </a:defRPr>
            </a:lvl7pPr>
            <a:lvl8pPr marL="1371600" algn="ctr" rtl="0" fontAlgn="base">
              <a:spcBef>
                <a:spcPct val="0"/>
              </a:spcBef>
              <a:spcAft>
                <a:spcPct val="0"/>
              </a:spcAft>
              <a:defRPr kumimoji="1" sz="4400">
                <a:solidFill>
                  <a:schemeClr val="tx2"/>
                </a:solidFill>
                <a:latin typeface="Arial" charset="0"/>
                <a:ea typeface="ＭＳ Ｐゴシック" charset="-128"/>
              </a:defRPr>
            </a:lvl8pPr>
            <a:lvl9pPr marL="1828800" algn="ctr" rtl="0" fontAlgn="base">
              <a:spcBef>
                <a:spcPct val="0"/>
              </a:spcBef>
              <a:spcAft>
                <a:spcPct val="0"/>
              </a:spcAft>
              <a:defRPr kumimoji="1" sz="4400">
                <a:solidFill>
                  <a:schemeClr val="tx2"/>
                </a:solidFill>
                <a:latin typeface="Arial" charset="0"/>
                <a:ea typeface="ＭＳ Ｐゴシック" charset="-128"/>
              </a:defRPr>
            </a:lvl9pPr>
          </a:lstStyle>
          <a:p>
            <a:pPr marL="0" marR="0" lvl="0" indent="0" algn="l" defTabSz="899662" rtl="0" eaLnBrk="0" fontAlgn="base" latinLnBrk="0" hangingPunct="0">
              <a:lnSpc>
                <a:spcPct val="100000"/>
              </a:lnSpc>
              <a:spcBef>
                <a:spcPct val="0"/>
              </a:spcBef>
              <a:spcAft>
                <a:spcPct val="0"/>
              </a:spcAft>
              <a:buClr>
                <a:srgbClr val="000000">
                  <a:alpha val="100000"/>
                </a:srgbClr>
              </a:buClr>
              <a:buSzPct val="100000"/>
              <a:buFontTx/>
              <a:buNone/>
              <a:tabLst/>
              <a:defRPr/>
            </a:pPr>
            <a:r>
              <a:rPr kumimoji="1" lang="ja-JP" altLang="en-US" sz="4198" b="0" i="0" u="none" strike="noStrike" kern="0" cap="none" spc="5" normalizeH="0" baseline="0" noProof="0" dirty="0">
                <a:ln>
                  <a:noFill/>
                </a:ln>
                <a:solidFill>
                  <a:srgbClr val="1F497D"/>
                </a:solidFill>
                <a:effectLst/>
                <a:uLnTx/>
                <a:uFillTx/>
                <a:latin typeface="Garamond"/>
                <a:ea typeface="ＭＳ Ｐゴシック"/>
                <a:cs typeface="+mj-cs"/>
                <a:sym typeface="Wingdings"/>
              </a:rPr>
              <a:t>安全なネット利用のために</a:t>
            </a:r>
          </a:p>
        </p:txBody>
      </p:sp>
      <p:pic>
        <p:nvPicPr>
          <p:cNvPr id="64" name="図 63"/>
          <p:cNvPicPr>
            <a:picLocks noChangeAspect="1"/>
          </p:cNvPicPr>
          <p:nvPr/>
        </p:nvPicPr>
        <p:blipFill>
          <a:blip r:embed="rId3">
            <a:clrChange>
              <a:clrFrom>
                <a:srgbClr val="FFFFFF"/>
              </a:clrFrom>
              <a:clrTo>
                <a:srgbClr val="FFFFFF">
                  <a:alpha val="0"/>
                </a:srgbClr>
              </a:clrTo>
            </a:clrChange>
          </a:blip>
          <a:stretch>
            <a:fillRect/>
          </a:stretch>
        </p:blipFill>
        <p:spPr>
          <a:xfrm>
            <a:off x="416366" y="1285167"/>
            <a:ext cx="519323" cy="182370"/>
          </a:xfrm>
          <a:prstGeom prst="rect">
            <a:avLst/>
          </a:prstGeom>
        </p:spPr>
      </p:pic>
      <p:pic>
        <p:nvPicPr>
          <p:cNvPr id="65" name="図 64"/>
          <p:cNvPicPr>
            <a:picLocks noChangeAspect="1"/>
          </p:cNvPicPr>
          <p:nvPr/>
        </p:nvPicPr>
        <p:blipFill>
          <a:blip r:embed="rId3">
            <a:clrChange>
              <a:clrFrom>
                <a:srgbClr val="FFFFFF"/>
              </a:clrFrom>
              <a:clrTo>
                <a:srgbClr val="FFFFFF">
                  <a:alpha val="0"/>
                </a:srgbClr>
              </a:clrTo>
            </a:clrChange>
          </a:blip>
          <a:stretch>
            <a:fillRect/>
          </a:stretch>
        </p:blipFill>
        <p:spPr>
          <a:xfrm>
            <a:off x="207882" y="4031528"/>
            <a:ext cx="519323" cy="182370"/>
          </a:xfrm>
          <a:prstGeom prst="rect">
            <a:avLst/>
          </a:prstGeom>
        </p:spPr>
      </p:pic>
      <p:sp>
        <p:nvSpPr>
          <p:cNvPr id="3" name="円/楕円 2"/>
          <p:cNvSpPr/>
          <p:nvPr/>
        </p:nvSpPr>
        <p:spPr>
          <a:xfrm>
            <a:off x="2269267" y="1778164"/>
            <a:ext cx="828119" cy="828119"/>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w="0"/>
              <a:solidFill>
                <a:prstClr val="black"/>
              </a:solidFill>
              <a:effectLst>
                <a:outerShdw blurRad="38100" dist="19050" dir="2700000" algn="tl" rotWithShape="0">
                  <a:prstClr val="black">
                    <a:alpha val="40000"/>
                  </a:prstClr>
                </a:outerShdw>
              </a:effectLst>
              <a:uLnTx/>
              <a:uFillTx/>
              <a:latin typeface="Arial"/>
              <a:ea typeface="ＭＳ Ｐゴシック"/>
              <a:cs typeface="+mn-cs"/>
            </a:endParaRPr>
          </a:p>
        </p:txBody>
      </p:sp>
      <p:sp>
        <p:nvSpPr>
          <p:cNvPr id="66" name="円/楕円 65"/>
          <p:cNvSpPr/>
          <p:nvPr/>
        </p:nvSpPr>
        <p:spPr>
          <a:xfrm>
            <a:off x="5545987" y="1787217"/>
            <a:ext cx="1350779" cy="828119"/>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w="0"/>
              <a:solidFill>
                <a:prstClr val="black"/>
              </a:solidFill>
              <a:effectLst>
                <a:outerShdw blurRad="38100" dist="19050" dir="2700000" algn="tl" rotWithShape="0">
                  <a:prstClr val="black">
                    <a:alpha val="40000"/>
                  </a:prstClr>
                </a:outerShdw>
              </a:effectLst>
              <a:uLnTx/>
              <a:uFillTx/>
              <a:latin typeface="Arial"/>
              <a:ea typeface="ＭＳ Ｐゴシック"/>
              <a:cs typeface="+mn-cs"/>
            </a:endParaRPr>
          </a:p>
        </p:txBody>
      </p:sp>
      <p:sp>
        <p:nvSpPr>
          <p:cNvPr id="67" name="円/楕円 66"/>
          <p:cNvSpPr/>
          <p:nvPr/>
        </p:nvSpPr>
        <p:spPr>
          <a:xfrm>
            <a:off x="3165801" y="4514494"/>
            <a:ext cx="828119" cy="828119"/>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w="0"/>
              <a:solidFill>
                <a:prstClr val="black"/>
              </a:solidFill>
              <a:effectLst>
                <a:outerShdw blurRad="38100" dist="19050" dir="2700000" algn="tl" rotWithShape="0">
                  <a:prstClr val="black">
                    <a:alpha val="40000"/>
                  </a:prstClr>
                </a:outerShdw>
              </a:effectLst>
              <a:uLnTx/>
              <a:uFillTx/>
              <a:latin typeface="Arial"/>
              <a:ea typeface="ＭＳ Ｐゴシック"/>
              <a:cs typeface="+mn-cs"/>
            </a:endParaRPr>
          </a:p>
        </p:txBody>
      </p:sp>
    </p:spTree>
    <p:extLst>
      <p:ext uri="{BB962C8B-B14F-4D97-AF65-F5344CB8AC3E}">
        <p14:creationId xmlns:p14="http://schemas.microsoft.com/office/powerpoint/2010/main" val="704881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66"/>
                                        </p:tgtEl>
                                        <p:attrNameLst>
                                          <p:attrName>style.visibility</p:attrName>
                                        </p:attrNameLst>
                                      </p:cBhvr>
                                      <p:to>
                                        <p:strVal val="visible"/>
                                      </p:to>
                                    </p:set>
                                    <p:animEffect transition="in" filter="wheel(1)">
                                      <p:cBhvr>
                                        <p:cTn id="12" dur="2000"/>
                                        <p:tgtEl>
                                          <p:spTgt spid="66"/>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67"/>
                                        </p:tgtEl>
                                        <p:attrNameLst>
                                          <p:attrName>style.visibility</p:attrName>
                                        </p:attrNameLst>
                                      </p:cBhvr>
                                      <p:to>
                                        <p:strVal val="visible"/>
                                      </p:to>
                                    </p:set>
                                    <p:animEffect transition="in" filter="wheel(1)">
                                      <p:cBhvr>
                                        <p:cTn id="17" dur="20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6" grpId="0" animBg="1"/>
      <p:bldP spid="67" grpId="0" animBg="1"/>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AF830888-3E40-4004-B61D-76F6C2C8650D}"/>
              </a:ext>
            </a:extLst>
          </p:cNvPr>
          <p:cNvPicPr>
            <a:picLocks noChangeAspect="1"/>
          </p:cNvPicPr>
          <p:nvPr/>
        </p:nvPicPr>
        <p:blipFill>
          <a:blip r:embed="rId3"/>
          <a:stretch>
            <a:fillRect/>
          </a:stretch>
        </p:blipFill>
        <p:spPr>
          <a:xfrm>
            <a:off x="0" y="692697"/>
            <a:ext cx="9025394" cy="5904656"/>
          </a:xfrm>
          <a:prstGeom prst="rect">
            <a:avLst/>
          </a:prstGeom>
        </p:spPr>
      </p:pic>
      <p:sp>
        <p:nvSpPr>
          <p:cNvPr id="3" name="Rectangle 6">
            <a:extLst>
              <a:ext uri="{FF2B5EF4-FFF2-40B4-BE49-F238E27FC236}">
                <a16:creationId xmlns:a16="http://schemas.microsoft.com/office/drawing/2014/main" id="{BFAD7F64-89EE-42EA-839B-565107380BFA}"/>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b="0" smtClean="0"/>
              <a:pPr/>
              <a:t>120</a:t>
            </a:fld>
            <a:endParaRPr lang="en-US" altLang="ja-JP" b="0" dirty="0"/>
          </a:p>
        </p:txBody>
      </p:sp>
    </p:spTree>
    <p:extLst>
      <p:ext uri="{BB962C8B-B14F-4D97-AF65-F5344CB8AC3E}">
        <p14:creationId xmlns:p14="http://schemas.microsoft.com/office/powerpoint/2010/main" val="2649839305"/>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A7621BC9-9769-4840-8AF7-D7D9C14B8F84}"/>
              </a:ext>
            </a:extLst>
          </p:cNvPr>
          <p:cNvPicPr>
            <a:picLocks noChangeAspect="1"/>
          </p:cNvPicPr>
          <p:nvPr/>
        </p:nvPicPr>
        <p:blipFill>
          <a:blip r:embed="rId3"/>
          <a:stretch>
            <a:fillRect/>
          </a:stretch>
        </p:blipFill>
        <p:spPr>
          <a:xfrm>
            <a:off x="22437" y="783021"/>
            <a:ext cx="9121563" cy="6060073"/>
          </a:xfrm>
          <a:prstGeom prst="rect">
            <a:avLst/>
          </a:prstGeom>
        </p:spPr>
      </p:pic>
      <p:sp>
        <p:nvSpPr>
          <p:cNvPr id="3" name="Rectangle 6">
            <a:extLst>
              <a:ext uri="{FF2B5EF4-FFF2-40B4-BE49-F238E27FC236}">
                <a16:creationId xmlns:a16="http://schemas.microsoft.com/office/drawing/2014/main" id="{331762C2-7CE5-453C-86CC-AFD56D1BF2FC}"/>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b="0" smtClean="0"/>
              <a:pPr/>
              <a:t>121</a:t>
            </a:fld>
            <a:endParaRPr lang="en-US" altLang="ja-JP" b="0" dirty="0"/>
          </a:p>
        </p:txBody>
      </p:sp>
    </p:spTree>
    <p:extLst>
      <p:ext uri="{BB962C8B-B14F-4D97-AF65-F5344CB8AC3E}">
        <p14:creationId xmlns:p14="http://schemas.microsoft.com/office/powerpoint/2010/main" val="1968243939"/>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E1C1158F-DA6C-45F6-9538-E3F91FCA1B0F}"/>
              </a:ext>
            </a:extLst>
          </p:cNvPr>
          <p:cNvPicPr>
            <a:picLocks noChangeAspect="1"/>
          </p:cNvPicPr>
          <p:nvPr/>
        </p:nvPicPr>
        <p:blipFill>
          <a:blip r:embed="rId3"/>
          <a:stretch>
            <a:fillRect/>
          </a:stretch>
        </p:blipFill>
        <p:spPr>
          <a:xfrm>
            <a:off x="0" y="692696"/>
            <a:ext cx="9144000" cy="5959557"/>
          </a:xfrm>
          <a:prstGeom prst="rect">
            <a:avLst/>
          </a:prstGeom>
        </p:spPr>
      </p:pic>
      <p:sp>
        <p:nvSpPr>
          <p:cNvPr id="3" name="Rectangle 6">
            <a:extLst>
              <a:ext uri="{FF2B5EF4-FFF2-40B4-BE49-F238E27FC236}">
                <a16:creationId xmlns:a16="http://schemas.microsoft.com/office/drawing/2014/main" id="{F1480933-74A6-439F-B77E-1F1444EF7B11}"/>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b="0" smtClean="0"/>
              <a:pPr/>
              <a:t>122</a:t>
            </a:fld>
            <a:endParaRPr lang="en-US" altLang="ja-JP" b="0" dirty="0"/>
          </a:p>
        </p:txBody>
      </p:sp>
    </p:spTree>
    <p:extLst>
      <p:ext uri="{BB962C8B-B14F-4D97-AF65-F5344CB8AC3E}">
        <p14:creationId xmlns:p14="http://schemas.microsoft.com/office/powerpoint/2010/main" val="2567286302"/>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5ED7022C-EB91-492C-B9FE-4498686B28F4}"/>
              </a:ext>
            </a:extLst>
          </p:cNvPr>
          <p:cNvPicPr>
            <a:picLocks noChangeAspect="1"/>
          </p:cNvPicPr>
          <p:nvPr/>
        </p:nvPicPr>
        <p:blipFill>
          <a:blip r:embed="rId3"/>
          <a:stretch>
            <a:fillRect/>
          </a:stretch>
        </p:blipFill>
        <p:spPr>
          <a:xfrm>
            <a:off x="0" y="836172"/>
            <a:ext cx="9144000" cy="6021828"/>
          </a:xfrm>
          <a:prstGeom prst="rect">
            <a:avLst/>
          </a:prstGeom>
        </p:spPr>
      </p:pic>
      <p:sp>
        <p:nvSpPr>
          <p:cNvPr id="3" name="Rectangle 6">
            <a:extLst>
              <a:ext uri="{FF2B5EF4-FFF2-40B4-BE49-F238E27FC236}">
                <a16:creationId xmlns:a16="http://schemas.microsoft.com/office/drawing/2014/main" id="{BFB8E51E-BA90-4EED-B43F-3AD74A69E49A}"/>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b="0" smtClean="0"/>
              <a:pPr/>
              <a:t>123</a:t>
            </a:fld>
            <a:endParaRPr lang="en-US" altLang="ja-JP" b="0" dirty="0"/>
          </a:p>
        </p:txBody>
      </p:sp>
    </p:spTree>
    <p:extLst>
      <p:ext uri="{BB962C8B-B14F-4D97-AF65-F5344CB8AC3E}">
        <p14:creationId xmlns:p14="http://schemas.microsoft.com/office/powerpoint/2010/main" val="1092493061"/>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スライド番号プレースホルダ 1"/>
          <p:cNvSpPr>
            <a:spLocks noGrp="1"/>
          </p:cNvSpPr>
          <p:nvPr>
            <p:ph type="sldNum" sz="quarter" idx="12"/>
          </p:nvPr>
        </p:nvSpPr>
        <p:spPr>
          <a:noFill/>
        </p:spPr>
        <p:txBody>
          <a:bodyPr/>
          <a:lstStyle/>
          <a:p>
            <a:fld id="{F0F829A2-9EBA-4451-9EC5-64971F0D455B}" type="slidenum">
              <a:rPr lang="en-US" altLang="ja-JP" b="0" smtClean="0"/>
              <a:pPr/>
              <a:t>124</a:t>
            </a:fld>
            <a:endParaRPr lang="en-US" altLang="ja-JP" b="0"/>
          </a:p>
        </p:txBody>
      </p:sp>
      <p:pic>
        <p:nvPicPr>
          <p:cNvPr id="296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9463" y="844178"/>
            <a:ext cx="8304213" cy="5610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正方形/長方形 1"/>
          <p:cNvSpPr/>
          <p:nvPr/>
        </p:nvSpPr>
        <p:spPr>
          <a:xfrm>
            <a:off x="2051720" y="34883"/>
            <a:ext cx="4115229" cy="523220"/>
          </a:xfrm>
          <a:prstGeom prst="rect">
            <a:avLst/>
          </a:prstGeom>
        </p:spPr>
        <p:txBody>
          <a:bodyPr wrap="none">
            <a:spAutoFit/>
          </a:bodyPr>
          <a:lstStyle/>
          <a:p>
            <a:r>
              <a:rPr lang="ja-JP" altLang="en-US" sz="2800" dirty="0">
                <a:solidFill>
                  <a:srgbClr val="1F497D"/>
                </a:solidFill>
                <a:latin typeface="+mj-lt"/>
                <a:ea typeface="+mj-ea"/>
                <a:cs typeface="+mj-cs"/>
              </a:rPr>
              <a:t>高等学校向け教材の紹介</a:t>
            </a:r>
          </a:p>
        </p:txBody>
      </p:sp>
    </p:spTree>
    <p:extLst>
      <p:ext uri="{BB962C8B-B14F-4D97-AF65-F5344CB8AC3E}">
        <p14:creationId xmlns:p14="http://schemas.microsoft.com/office/powerpoint/2010/main" val="2229597825"/>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スライド番号プレースホルダ 1"/>
          <p:cNvSpPr>
            <a:spLocks noGrp="1"/>
          </p:cNvSpPr>
          <p:nvPr>
            <p:ph type="sldNum" sz="quarter" idx="12"/>
          </p:nvPr>
        </p:nvSpPr>
        <p:spPr>
          <a:noFill/>
        </p:spPr>
        <p:txBody>
          <a:bodyPr/>
          <a:lstStyle/>
          <a:p>
            <a:fld id="{F753D124-1483-47C0-95DB-FCB62533160F}" type="slidenum">
              <a:rPr lang="en-US" altLang="ja-JP" b="0" smtClean="0"/>
              <a:pPr/>
              <a:t>125</a:t>
            </a:fld>
            <a:endParaRPr lang="en-US" altLang="ja-JP" b="0"/>
          </a:p>
        </p:txBody>
      </p:sp>
      <p:pic>
        <p:nvPicPr>
          <p:cNvPr id="317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3863" y="836712"/>
            <a:ext cx="8294687" cy="5562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21440720"/>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スライド番号プレースホルダ 1"/>
          <p:cNvSpPr>
            <a:spLocks noGrp="1"/>
          </p:cNvSpPr>
          <p:nvPr>
            <p:ph type="sldNum" sz="quarter" idx="12"/>
          </p:nvPr>
        </p:nvSpPr>
        <p:spPr>
          <a:noFill/>
        </p:spPr>
        <p:txBody>
          <a:bodyPr/>
          <a:lstStyle/>
          <a:p>
            <a:fld id="{B40B065A-CA5B-405C-A964-F54B2C965DE4}" type="slidenum">
              <a:rPr lang="en-US" altLang="ja-JP" b="0" smtClean="0"/>
              <a:pPr/>
              <a:t>126</a:t>
            </a:fld>
            <a:endParaRPr lang="en-US" altLang="ja-JP" b="0"/>
          </a:p>
        </p:txBody>
      </p:sp>
      <p:pic>
        <p:nvPicPr>
          <p:cNvPr id="327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0524" y="908720"/>
            <a:ext cx="8361363" cy="5619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43023708"/>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スライド番号プレースホルダ 1"/>
          <p:cNvSpPr>
            <a:spLocks noGrp="1"/>
          </p:cNvSpPr>
          <p:nvPr>
            <p:ph type="sldNum" sz="quarter" idx="12"/>
          </p:nvPr>
        </p:nvSpPr>
        <p:spPr>
          <a:noFill/>
        </p:spPr>
        <p:txBody>
          <a:bodyPr/>
          <a:lstStyle/>
          <a:p>
            <a:fld id="{2214D725-96F8-4A94-B052-DE96FC0738D6}" type="slidenum">
              <a:rPr lang="en-US" altLang="ja-JP" b="0" smtClean="0"/>
              <a:pPr/>
              <a:t>127</a:t>
            </a:fld>
            <a:endParaRPr lang="en-US" altLang="ja-JP" b="0"/>
          </a:p>
        </p:txBody>
      </p:sp>
      <p:pic>
        <p:nvPicPr>
          <p:cNvPr id="337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0049" y="836712"/>
            <a:ext cx="8342313" cy="5572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52598833"/>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スライド番号プレースホルダ 1"/>
          <p:cNvSpPr>
            <a:spLocks noGrp="1"/>
          </p:cNvSpPr>
          <p:nvPr>
            <p:ph type="sldNum" sz="quarter" idx="12"/>
          </p:nvPr>
        </p:nvSpPr>
        <p:spPr>
          <a:noFill/>
        </p:spPr>
        <p:txBody>
          <a:bodyPr/>
          <a:lstStyle/>
          <a:p>
            <a:fld id="{B091E26C-29E9-4E23-BC37-DFCF63DD9088}" type="slidenum">
              <a:rPr lang="en-US" altLang="ja-JP" b="0" smtClean="0"/>
              <a:pPr/>
              <a:t>128</a:t>
            </a:fld>
            <a:endParaRPr lang="en-US" altLang="ja-JP" b="0"/>
          </a:p>
        </p:txBody>
      </p:sp>
      <p:pic>
        <p:nvPicPr>
          <p:cNvPr id="307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9574" y="836712"/>
            <a:ext cx="8323263" cy="5572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42219058"/>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6"/>
          <p:cNvSpPr>
            <a:spLocks noGrp="1" noChangeArrowheads="1"/>
          </p:cNvSpPr>
          <p:nvPr>
            <p:ph type="sldNum" sz="quarter" idx="12"/>
          </p:nvPr>
        </p:nvSpPr>
        <p:spPr>
          <a:noFill/>
        </p:spPr>
        <p:txBody>
          <a:bodyPr/>
          <a:lstStyle/>
          <a:p>
            <a:fld id="{1F574D7B-96BF-4528-8D8E-C5CA497D6E34}" type="slidenum">
              <a:rPr lang="en-US" altLang="ja-JP" b="0" smtClean="0"/>
              <a:pPr/>
              <a:t>129</a:t>
            </a:fld>
            <a:endParaRPr lang="en-US" altLang="ja-JP" b="0"/>
          </a:p>
        </p:txBody>
      </p:sp>
      <p:sp>
        <p:nvSpPr>
          <p:cNvPr id="119811" name="テキスト ボックス 4"/>
          <p:cNvSpPr txBox="1">
            <a:spLocks noChangeArrowheads="1"/>
          </p:cNvSpPr>
          <p:nvPr/>
        </p:nvSpPr>
        <p:spPr bwMode="auto">
          <a:xfrm>
            <a:off x="2987824" y="-99392"/>
            <a:ext cx="2749471" cy="707886"/>
          </a:xfrm>
          <a:prstGeom prst="rect">
            <a:avLst/>
          </a:prstGeom>
          <a:noFill/>
          <a:ln w="9525">
            <a:noFill/>
            <a:miter lim="800000"/>
            <a:headEnd/>
            <a:tailEnd/>
          </a:ln>
        </p:spPr>
        <p:txBody>
          <a:bodyPr wrap="none">
            <a:spAutoFit/>
          </a:bodyPr>
          <a:lstStyle/>
          <a:p>
            <a:pPr algn="ctr" eaLnBrk="0" hangingPunct="0"/>
            <a:r>
              <a:rPr lang="ja-JP" altLang="en-US" sz="4000" dirty="0">
                <a:solidFill>
                  <a:srgbClr val="1F497D"/>
                </a:solidFill>
                <a:latin typeface="+mj-lt"/>
                <a:ea typeface="+mj-ea"/>
                <a:cs typeface="+mj-cs"/>
              </a:rPr>
              <a:t>教材の視聴</a:t>
            </a:r>
          </a:p>
        </p:txBody>
      </p:sp>
      <p:sp>
        <p:nvSpPr>
          <p:cNvPr id="119812" name="テキスト ボックス 5"/>
          <p:cNvSpPr txBox="1">
            <a:spLocks noChangeArrowheads="1"/>
          </p:cNvSpPr>
          <p:nvPr/>
        </p:nvSpPr>
        <p:spPr bwMode="auto">
          <a:xfrm>
            <a:off x="971550" y="2420938"/>
            <a:ext cx="7272338" cy="1200150"/>
          </a:xfrm>
          <a:prstGeom prst="rect">
            <a:avLst/>
          </a:prstGeom>
          <a:noFill/>
          <a:ln w="9525">
            <a:noFill/>
            <a:miter lim="800000"/>
            <a:headEnd/>
            <a:tailEnd/>
          </a:ln>
        </p:spPr>
        <p:txBody>
          <a:bodyPr>
            <a:spAutoFit/>
          </a:bodyPr>
          <a:lstStyle/>
          <a:p>
            <a:r>
              <a:rPr lang="ja-JP" altLang="en-US" sz="3600" dirty="0"/>
              <a:t>各端末を操作して，指定された時間まで教材の視聴を行ってください。</a:t>
            </a:r>
          </a:p>
        </p:txBody>
      </p:sp>
    </p:spTree>
    <p:extLst>
      <p:ext uri="{BB962C8B-B14F-4D97-AF65-F5344CB8AC3E}">
        <p14:creationId xmlns:p14="http://schemas.microsoft.com/office/powerpoint/2010/main" val="20613882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D8F08629-D038-4632-9DB7-0F4810808DE5}"/>
              </a:ext>
            </a:extLst>
          </p:cNvPr>
          <p:cNvPicPr>
            <a:picLocks noChangeAspect="1"/>
          </p:cNvPicPr>
          <p:nvPr/>
        </p:nvPicPr>
        <p:blipFill>
          <a:blip r:embed="rId3"/>
          <a:stretch>
            <a:fillRect/>
          </a:stretch>
        </p:blipFill>
        <p:spPr>
          <a:xfrm>
            <a:off x="6023596" y="1908988"/>
            <a:ext cx="3099874" cy="2848188"/>
          </a:xfrm>
          <a:prstGeom prst="rect">
            <a:avLst/>
          </a:prstGeom>
          <a:ln>
            <a:solidFill>
              <a:schemeClr val="accent1"/>
            </a:solidFill>
          </a:ln>
        </p:spPr>
      </p:pic>
      <p:pic>
        <p:nvPicPr>
          <p:cNvPr id="102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23596" y="4659281"/>
            <a:ext cx="3099874" cy="2079734"/>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 name="四角形 2"/>
          <p:cNvSpPr>
            <a:spLocks noGrp="1"/>
          </p:cNvSpPr>
          <p:nvPr>
            <p:ph type="title"/>
          </p:nvPr>
        </p:nvSpPr>
        <p:spPr>
          <a:xfrm>
            <a:off x="467544" y="0"/>
            <a:ext cx="8229046" cy="611131"/>
          </a:xfrm>
          <a:noFill/>
          <a:ln w="25400" cap="flat" cmpd="sng" algn="ctr">
            <a:noFill/>
            <a:prstDash val="solid"/>
            <a:round/>
          </a:ln>
        </p:spPr>
        <p:txBody>
          <a:bodyPr vert="horz" wrap="square" lIns="91398" tIns="45699" rIns="91398" bIns="45699" numCol="1" anchor="t" anchorCtr="0" compatLnSpc="1">
            <a:prstTxWarp prst="textNoShape">
              <a:avLst/>
            </a:prstTxWarp>
            <a:noAutofit/>
          </a:bodyPr>
          <a:lstStyle/>
          <a:p>
            <a:pPr algn="l" defTabSz="899662">
              <a:buClr>
                <a:srgbClr val="000000">
                  <a:alpha val="100000"/>
                </a:srgbClr>
              </a:buClr>
              <a:buSzPct val="100000"/>
            </a:pPr>
            <a:r>
              <a:rPr lang="ja-JP" altLang="en-US" sz="4198" spc="5" dirty="0">
                <a:latin typeface="Garamond"/>
                <a:ea typeface="ＭＳ Ｐゴシック"/>
                <a:sym typeface="Wingdings"/>
              </a:rPr>
              <a:t>フィルタリングの仕組み</a:t>
            </a:r>
          </a:p>
        </p:txBody>
      </p:sp>
      <p:sp>
        <p:nvSpPr>
          <p:cNvPr id="4" name="四角形 3"/>
          <p:cNvSpPr>
            <a:spLocks noGrp="1"/>
          </p:cNvSpPr>
          <p:nvPr>
            <p:ph sz="quarter" idx="1"/>
          </p:nvPr>
        </p:nvSpPr>
        <p:spPr>
          <a:xfrm>
            <a:off x="250792" y="1197071"/>
            <a:ext cx="7714738" cy="4530445"/>
          </a:xfrm>
          <a:noFill/>
          <a:ln w="25400" cap="flat" cmpd="sng" algn="ctr">
            <a:noFill/>
            <a:prstDash val="solid"/>
            <a:round/>
          </a:ln>
        </p:spPr>
        <p:txBody>
          <a:bodyPr vert="horz" wrap="square" lIns="91398" tIns="45699" rIns="91398" bIns="45699" numCol="1" anchor="t" anchorCtr="0" compatLnSpc="1">
            <a:prstTxWarp prst="textNoShape">
              <a:avLst/>
            </a:prstTxWarp>
            <a:noAutofit/>
          </a:bodyPr>
          <a:lstStyle/>
          <a:p>
            <a:pPr marL="0" indent="0" defTabSz="899662">
              <a:buClr>
                <a:schemeClr val="accent1"/>
              </a:buClr>
              <a:buSzPct val="65000"/>
              <a:buFont typeface="Wingdings"/>
              <a:buChar char="n"/>
            </a:pPr>
            <a:r>
              <a:rPr lang="ja-JP" altLang="en-US" sz="2599" spc="5" dirty="0">
                <a:latin typeface="Arial"/>
                <a:ea typeface="ＭＳ Ｐゴシック"/>
                <a:sym typeface="Wingdings"/>
              </a:rPr>
              <a:t>URL制限　　言葉の制限　　レイティング</a:t>
            </a:r>
          </a:p>
          <a:p>
            <a:pPr marL="0" indent="0" defTabSz="899662">
              <a:buClr>
                <a:schemeClr val="accent1"/>
              </a:buClr>
              <a:buSzPct val="65000"/>
              <a:buFont typeface="Wingdings"/>
              <a:buChar char="n"/>
            </a:pPr>
            <a:r>
              <a:rPr lang="ja-JP" altLang="en-US" sz="2599" spc="5" dirty="0">
                <a:latin typeface="Arial"/>
                <a:ea typeface="ＭＳ Ｐゴシック"/>
                <a:sym typeface="Wingdings"/>
              </a:rPr>
              <a:t>リストと比較し，該当していればブロック</a:t>
            </a:r>
          </a:p>
        </p:txBody>
      </p:sp>
      <p:sp>
        <p:nvSpPr>
          <p:cNvPr id="6" name="丸め四角形1 5"/>
          <p:cNvSpPr/>
          <p:nvPr/>
        </p:nvSpPr>
        <p:spPr>
          <a:xfrm>
            <a:off x="323842" y="5013199"/>
            <a:ext cx="2160419" cy="503203"/>
          </a:xfrm>
          <a:prstGeom prst="roundRect">
            <a:avLst>
              <a:gd name="adj" fmla="val 18750"/>
            </a:avLst>
          </a:prstGeom>
          <a:ln/>
        </p:spPr>
        <p:style>
          <a:lnRef idx="1">
            <a:schemeClr val="accent5"/>
          </a:lnRef>
          <a:fillRef idx="2">
            <a:schemeClr val="accent5"/>
          </a:fillRef>
          <a:effectRef idx="1">
            <a:schemeClr val="accent5"/>
          </a:effectRef>
          <a:fontRef idx="minor">
            <a:schemeClr val="dk1"/>
          </a:fontRef>
        </p:style>
        <p:txBody>
          <a:bodyPr vert="horz" wrap="none" lIns="91398" tIns="45699" rIns="91398" bIns="45699" anchor="ctr">
            <a:noAutofit/>
          </a:bodyPr>
          <a:lstStyle/>
          <a:p>
            <a:pPr marL="0" marR="0" lvl="0" indent="0" algn="ctr"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ja-JP" altLang="en-US" sz="1799" b="0" i="0" u="none" strike="noStrike" kern="1200" cap="none" spc="5" normalizeH="0" baseline="0" noProof="0">
                <a:ln>
                  <a:noFill/>
                </a:ln>
                <a:solidFill>
                  <a:prstClr val="black"/>
                </a:solidFill>
                <a:effectLst/>
                <a:uLnTx/>
                <a:uFillTx/>
                <a:latin typeface="Arial"/>
                <a:ea typeface="ＭＳ Ｐゴシック"/>
                <a:cs typeface="+mn-cs"/>
                <a:sym typeface="Wingdings"/>
              </a:rPr>
              <a:t>http://hoge.com/</a:t>
            </a:r>
          </a:p>
        </p:txBody>
      </p:sp>
      <p:sp>
        <p:nvSpPr>
          <p:cNvPr id="7" name="ベジエ曲線 6"/>
          <p:cNvSpPr/>
          <p:nvPr/>
        </p:nvSpPr>
        <p:spPr>
          <a:xfrm rot="21600000">
            <a:off x="3428779" y="3714705"/>
            <a:ext cx="2447764" cy="1655653"/>
          </a:xfrm>
          <a:custGeom>
            <a:avLst/>
            <a:gdLst/>
            <a:ahLst/>
            <a:cxnLst/>
            <a:rect l="l" t="t" r="r" b="b"/>
            <a:pathLst>
              <a:path w="21600" h="21600" extrusionOk="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extrusionOk="0">
                <a:moveTo>
                  <a:pt x="85" y="17509"/>
                </a:moveTo>
                <a:lnTo>
                  <a:pt x="5187" y="17509"/>
                </a:lnTo>
                <a:lnTo>
                  <a:pt x="5187" y="21632"/>
                </a:lnTo>
                <a:lnTo>
                  <a:pt x="85" y="17509"/>
                </a:lnTo>
                <a:close/>
              </a:path>
            </a:pathLst>
          </a:custGeom>
          <a:solidFill>
            <a:srgbClr val="D8EBB3"/>
          </a:solidFill>
          <a:ln w="9523" cap="rnd" cmpd="sng" algn="ctr">
            <a:solidFill>
              <a:srgbClr val="000000"/>
            </a:solidFill>
            <a:prstDash val="solid"/>
            <a:round/>
          </a:ln>
          <a:effectLst>
            <a:outerShdw dist="107073" dir="2700000" algn="tl">
              <a:srgbClr val="808080"/>
            </a:outerShdw>
          </a:effectLst>
        </p:spPr>
        <p:txBody>
          <a:bodyPr vert="horz" wrap="square" lIns="91398" tIns="45699" rIns="91398" bIns="45699" anchor="t">
            <a:noAutofit/>
          </a:bodyPr>
          <a:lstStyle/>
          <a:p>
            <a:pPr marL="0" marR="0" lvl="0" indent="0" algn="l"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ja-JP" altLang="en-US" sz="1799" b="0" i="0" u="none" strike="noStrike" kern="1200" cap="none" spc="5" normalizeH="0" baseline="0" noProof="0">
                <a:ln>
                  <a:noFill/>
                </a:ln>
                <a:solidFill>
                  <a:prstClr val="black"/>
                </a:solidFill>
                <a:effectLst/>
                <a:uLnTx/>
                <a:uFillTx/>
                <a:latin typeface="Arial"/>
                <a:ea typeface="ＭＳ Ｐゴシック"/>
                <a:cs typeface="+mn-cs"/>
                <a:sym typeface="Wingdings"/>
              </a:rPr>
              <a:t>http://www.otona.jp/</a:t>
            </a:r>
          </a:p>
          <a:p>
            <a:pPr marL="0" marR="0" lvl="0" indent="0" algn="l"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ja-JP" altLang="en-US" sz="1799" b="0" i="0" u="none" strike="noStrike" kern="1200" cap="none" spc="5" normalizeH="0" baseline="0" noProof="0">
                <a:ln>
                  <a:noFill/>
                </a:ln>
                <a:solidFill>
                  <a:prstClr val="black"/>
                </a:solidFill>
                <a:effectLst/>
                <a:uLnTx/>
                <a:uFillTx/>
                <a:latin typeface="Arial"/>
                <a:ea typeface="ＭＳ Ｐゴシック"/>
                <a:cs typeface="+mn-cs"/>
                <a:sym typeface="Wingdings"/>
              </a:rPr>
              <a:t>http://moge.co.jp/</a:t>
            </a:r>
          </a:p>
          <a:p>
            <a:pPr marL="0" marR="0" lvl="0" indent="0" algn="l"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ja-JP" altLang="en-US" sz="1799" b="0" i="0" u="none" strike="noStrike" kern="1200" cap="none" spc="5" normalizeH="0" baseline="0" noProof="0">
                <a:ln>
                  <a:noFill/>
                </a:ln>
                <a:solidFill>
                  <a:prstClr val="black"/>
                </a:solidFill>
                <a:effectLst/>
                <a:uLnTx/>
                <a:uFillTx/>
                <a:latin typeface="Arial"/>
                <a:ea typeface="ＭＳ Ｐゴシック"/>
                <a:cs typeface="+mn-cs"/>
                <a:sym typeface="Wingdings"/>
              </a:rPr>
              <a:t>http://hoge.net/</a:t>
            </a:r>
          </a:p>
          <a:p>
            <a:pPr marL="0" marR="0" lvl="0" indent="0" algn="l"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ja-JP" altLang="en-US" sz="1799" b="0" i="0" u="none" strike="noStrike" kern="1200" cap="none" spc="5" normalizeH="0" baseline="0" noProof="0">
                <a:ln>
                  <a:noFill/>
                </a:ln>
                <a:solidFill>
                  <a:prstClr val="black"/>
                </a:solidFill>
                <a:effectLst/>
                <a:uLnTx/>
                <a:uFillTx/>
                <a:latin typeface="Arial"/>
                <a:ea typeface="ＭＳ Ｐゴシック"/>
                <a:cs typeface="+mn-cs"/>
                <a:sym typeface="Wingdings"/>
              </a:rPr>
              <a:t>http://hoge.com/</a:t>
            </a:r>
          </a:p>
          <a:p>
            <a:pPr marL="0" marR="0" lvl="0" indent="0" algn="l" defTabSz="899662" rtl="0" eaLnBrk="1" fontAlgn="auto" latinLnBrk="0" hangingPunct="1">
              <a:lnSpc>
                <a:spcPct val="100000"/>
              </a:lnSpc>
              <a:spcBef>
                <a:spcPts val="0"/>
              </a:spcBef>
              <a:spcAft>
                <a:spcPts val="0"/>
              </a:spcAft>
              <a:buClr>
                <a:srgbClr val="000000">
                  <a:alpha val="100000"/>
                </a:srgbClr>
              </a:buClr>
              <a:buSzPct val="100000"/>
              <a:buFontTx/>
              <a:buNone/>
              <a:tabLst/>
              <a:defRPr/>
            </a:pPr>
            <a:endParaRPr kumimoji="1" lang="ja-JP" altLang="ja-JP" sz="1799" b="0" i="0" u="none" strike="noStrike" kern="1200" cap="none" spc="5" normalizeH="0" baseline="0" noProof="0">
              <a:ln>
                <a:noFill/>
              </a:ln>
              <a:solidFill>
                <a:prstClr val="black"/>
              </a:solidFill>
              <a:effectLst/>
              <a:uLnTx/>
              <a:uFillTx/>
              <a:latin typeface="Arial"/>
              <a:ea typeface="ＭＳ Ｐゴシック"/>
              <a:cs typeface="+mn-cs"/>
              <a:sym typeface="Wingdings"/>
            </a:endParaRPr>
          </a:p>
          <a:p>
            <a:pPr marL="0" marR="0" lvl="0" indent="0" algn="l" defTabSz="899662" rtl="0" eaLnBrk="1" fontAlgn="auto" latinLnBrk="0" hangingPunct="1">
              <a:lnSpc>
                <a:spcPct val="100000"/>
              </a:lnSpc>
              <a:spcBef>
                <a:spcPts val="0"/>
              </a:spcBef>
              <a:spcAft>
                <a:spcPts val="0"/>
              </a:spcAft>
              <a:buClr>
                <a:srgbClr val="000000">
                  <a:alpha val="100000"/>
                </a:srgbClr>
              </a:buClr>
              <a:buSzPct val="100000"/>
              <a:buFontTx/>
              <a:buNone/>
              <a:tabLst/>
              <a:defRPr/>
            </a:pPr>
            <a:endParaRPr kumimoji="1" lang="ja-JP" altLang="ja-JP" sz="1799" b="0" i="0" u="none" strike="noStrike" kern="1200" cap="none" spc="5" normalizeH="0" baseline="0" noProof="0">
              <a:ln>
                <a:noFill/>
              </a:ln>
              <a:solidFill>
                <a:prstClr val="black"/>
              </a:solidFill>
              <a:effectLst/>
              <a:uLnTx/>
              <a:uFillTx/>
              <a:latin typeface="Arial"/>
              <a:ea typeface="ＭＳ Ｐゴシック"/>
              <a:cs typeface="+mn-cs"/>
              <a:sym typeface="Wingdings"/>
            </a:endParaRPr>
          </a:p>
        </p:txBody>
      </p:sp>
      <p:sp>
        <p:nvSpPr>
          <p:cNvPr id="8" name="四角形 7"/>
          <p:cNvSpPr txBox="1"/>
          <p:nvPr/>
        </p:nvSpPr>
        <p:spPr>
          <a:xfrm>
            <a:off x="3245173" y="5516403"/>
            <a:ext cx="2778423" cy="461906"/>
          </a:xfrm>
          <a:prstGeom prst="rect">
            <a:avLst/>
          </a:prstGeom>
          <a:noFill/>
          <a:ln w="25400" cap="flat" cmpd="sng" algn="ctr">
            <a:noFill/>
            <a:prstDash val="solid"/>
            <a:round/>
          </a:ln>
        </p:spPr>
        <p:txBody>
          <a:bodyPr vert="horz" wrap="square" lIns="91398" tIns="45699" rIns="91398" bIns="45699" anchor="t">
            <a:noAutofit/>
          </a:bodyPr>
          <a:lstStyle/>
          <a:p>
            <a:pPr marL="0" marR="0" lvl="0" indent="0" algn="l" defTabSz="899662" rtl="0" eaLnBrk="1" fontAlgn="auto" latinLnBrk="0" hangingPunct="1">
              <a:lnSpc>
                <a:spcPct val="100000"/>
              </a:lnSpc>
              <a:spcBef>
                <a:spcPct val="50000"/>
              </a:spcBef>
              <a:spcAft>
                <a:spcPts val="0"/>
              </a:spcAft>
              <a:buClr>
                <a:srgbClr val="000000">
                  <a:alpha val="100000"/>
                </a:srgbClr>
              </a:buClr>
              <a:buSzPct val="100000"/>
              <a:buFontTx/>
              <a:buNone/>
              <a:tabLst/>
              <a:defRPr/>
            </a:pPr>
            <a:r>
              <a:rPr kumimoji="1" lang="ja-JP" altLang="en-US" sz="2399" b="1" i="0" u="none" strike="noStrike" kern="1200" cap="none" spc="5" normalizeH="0" baseline="0" noProof="0" dirty="0">
                <a:ln>
                  <a:noFill/>
                </a:ln>
                <a:solidFill>
                  <a:srgbClr val="2C6123">
                    <a:alpha val="100000"/>
                  </a:srgbClr>
                </a:solidFill>
                <a:effectLst/>
                <a:uLnTx/>
                <a:uFillTx/>
                <a:latin typeface="Arial"/>
                <a:ea typeface="ＭＳ Ｐゴシック"/>
                <a:cs typeface="+mn-cs"/>
                <a:sym typeface="Wingdings"/>
              </a:rPr>
              <a:t>ブラックリストと照合</a:t>
            </a:r>
          </a:p>
        </p:txBody>
      </p:sp>
      <p:sp>
        <p:nvSpPr>
          <p:cNvPr id="9" name="丸め四角形1 8"/>
          <p:cNvSpPr/>
          <p:nvPr/>
        </p:nvSpPr>
        <p:spPr>
          <a:xfrm>
            <a:off x="179361" y="3716267"/>
            <a:ext cx="2519196" cy="576253"/>
          </a:xfrm>
          <a:prstGeom prst="roundRect">
            <a:avLst>
              <a:gd name="adj" fmla="val 18750"/>
            </a:avLst>
          </a:prstGeom>
          <a:ln/>
        </p:spPr>
        <p:style>
          <a:lnRef idx="1">
            <a:schemeClr val="accent5"/>
          </a:lnRef>
          <a:fillRef idx="2">
            <a:schemeClr val="accent5"/>
          </a:fillRef>
          <a:effectRef idx="1">
            <a:schemeClr val="accent5"/>
          </a:effectRef>
          <a:fontRef idx="minor">
            <a:schemeClr val="dk1"/>
          </a:fontRef>
        </p:style>
        <p:txBody>
          <a:bodyPr vert="horz" wrap="none" lIns="91398" tIns="45699" rIns="91398" bIns="45699" anchor="ctr">
            <a:noAutofit/>
          </a:bodyPr>
          <a:lstStyle/>
          <a:p>
            <a:pPr marL="0" marR="0" lvl="0" indent="0" algn="ctr"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ja-JP" altLang="en-US" sz="1799" b="0" i="0" u="none" strike="noStrike" kern="1200" cap="none" spc="5" normalizeH="0" baseline="0" noProof="0">
                <a:ln>
                  <a:noFill/>
                </a:ln>
                <a:solidFill>
                  <a:prstClr val="black"/>
                </a:solidFill>
                <a:effectLst/>
                <a:uLnTx/>
                <a:uFillTx/>
                <a:latin typeface="Arial"/>
                <a:ea typeface="ＭＳ Ｐゴシック"/>
                <a:cs typeface="+mn-cs"/>
                <a:sym typeface="Wingdings"/>
              </a:rPr>
              <a:t>http://www.mext.go.jp/</a:t>
            </a:r>
          </a:p>
        </p:txBody>
      </p:sp>
      <p:sp>
        <p:nvSpPr>
          <p:cNvPr id="10" name="右矢印 9"/>
          <p:cNvSpPr/>
          <p:nvPr/>
        </p:nvSpPr>
        <p:spPr>
          <a:xfrm>
            <a:off x="2411267" y="4292521"/>
            <a:ext cx="1079400" cy="649247"/>
          </a:xfrm>
          <a:prstGeom prst="rightArrow">
            <a:avLst>
              <a:gd name="adj1" fmla="val 50000"/>
              <a:gd name="adj2" fmla="val 39062"/>
            </a:avLst>
          </a:prstGeom>
          <a:solidFill>
            <a:schemeClr val="accent6">
              <a:lumMod val="20000"/>
              <a:lumOff val="80000"/>
            </a:schemeClr>
          </a:solidFill>
          <a:ln w="9523" cap="rnd" cmpd="sng" algn="ctr">
            <a:solidFill>
              <a:srgbClr val="000000"/>
            </a:solidFill>
            <a:prstDash val="solid"/>
            <a:round/>
          </a:ln>
        </p:spPr>
        <p:style>
          <a:lnRef idx="2">
            <a:schemeClr val="accent1">
              <a:shade val="20000"/>
            </a:schemeClr>
          </a:lnRef>
          <a:fillRef idx="1">
            <a:schemeClr val="accent1"/>
          </a:fillRef>
          <a:effectRef idx="0">
            <a:schemeClr val="accent1"/>
          </a:effectRef>
          <a:fontRef idx="minor">
            <a:schemeClr val="lt1"/>
          </a:fontRef>
        </p:style>
        <p:txBody>
          <a:bodyPr vert="horz" wrap="none" lIns="91398" tIns="45699" rIns="91398" bIns="45699" anchor="ctr">
            <a:noAutofit/>
          </a:bodyPr>
          <a:lstStyle/>
          <a:p>
            <a:pPr marL="0" marR="0" lvl="0" indent="0" algn="ctr"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ja-JP" altLang="en-US" sz="1799" b="0" i="0" u="none" strike="noStrike" kern="1200" cap="none" spc="5" normalizeH="0" baseline="0" noProof="0">
                <a:ln>
                  <a:noFill/>
                </a:ln>
                <a:solidFill>
                  <a:prstClr val="black"/>
                </a:solidFill>
                <a:effectLst/>
                <a:uLnTx/>
                <a:uFillTx/>
                <a:latin typeface="Arial"/>
                <a:ea typeface="ＭＳ Ｐゴシック"/>
                <a:cs typeface="+mn-cs"/>
                <a:sym typeface="Wingdings"/>
              </a:rPr>
              <a:t>リクエスト</a:t>
            </a:r>
          </a:p>
        </p:txBody>
      </p:sp>
      <p:sp>
        <p:nvSpPr>
          <p:cNvPr id="11" name="ベジエ曲線 10"/>
          <p:cNvSpPr/>
          <p:nvPr/>
        </p:nvSpPr>
        <p:spPr>
          <a:xfrm rot="8460000">
            <a:off x="5795569" y="4076606"/>
            <a:ext cx="934974" cy="936592"/>
          </a:xfrm>
          <a:custGeom>
            <a:avLst/>
            <a:gdLst/>
            <a:ahLst/>
            <a:cxnLst/>
            <a:rect l="l" t="t" r="r" b="b"/>
            <a:pathLst>
              <a:path w="21600" h="21600" extrusionOk="0">
                <a:moveTo>
                  <a:pt x="15429" y="0"/>
                </a:moveTo>
                <a:lnTo>
                  <a:pt x="9257" y="6171"/>
                </a:lnTo>
                <a:lnTo>
                  <a:pt x="12343" y="6171"/>
                </a:lnTo>
                <a:lnTo>
                  <a:pt x="12343" y="12343"/>
                </a:lnTo>
                <a:lnTo>
                  <a:pt x="6171" y="12343"/>
                </a:lnTo>
                <a:lnTo>
                  <a:pt x="6171" y="9257"/>
                </a:lnTo>
                <a:lnTo>
                  <a:pt x="0" y="15429"/>
                </a:lnTo>
                <a:lnTo>
                  <a:pt x="6171" y="21600"/>
                </a:lnTo>
                <a:lnTo>
                  <a:pt x="6171" y="18514"/>
                </a:lnTo>
                <a:lnTo>
                  <a:pt x="18514" y="18514"/>
                </a:lnTo>
                <a:lnTo>
                  <a:pt x="18514" y="6171"/>
                </a:lnTo>
                <a:lnTo>
                  <a:pt x="21600" y="6171"/>
                </a:lnTo>
                <a:lnTo>
                  <a:pt x="15429" y="0"/>
                </a:lnTo>
                <a:close/>
              </a:path>
            </a:pathLst>
          </a:custGeom>
          <a:solidFill>
            <a:schemeClr val="accent2"/>
          </a:solidFill>
          <a:ln w="9523" cap="rnd" cmpd="sng" algn="ctr">
            <a:solidFill>
              <a:srgbClr val="000000"/>
            </a:solidFill>
            <a:prstDash val="solid"/>
            <a:round/>
          </a:ln>
        </p:spPr>
        <p:txBody>
          <a:bodyPr/>
          <a:lstStyle/>
          <a:p>
            <a:endParaRPr lang="ja-JP" altLang="en-US"/>
          </a:p>
        </p:txBody>
      </p:sp>
      <p:sp>
        <p:nvSpPr>
          <p:cNvPr id="12" name="四角形 11"/>
          <p:cNvSpPr txBox="1"/>
          <p:nvPr/>
        </p:nvSpPr>
        <p:spPr>
          <a:xfrm>
            <a:off x="6784508" y="5451333"/>
            <a:ext cx="1950923" cy="584122"/>
          </a:xfrm>
          <a:prstGeom prst="rect">
            <a:avLst/>
          </a:prstGeom>
          <a:noFill/>
          <a:ln w="25400" cap="flat" cmpd="sng" algn="ctr">
            <a:noFill/>
            <a:prstDash val="solid"/>
            <a:round/>
          </a:ln>
        </p:spPr>
        <p:txBody>
          <a:bodyPr vert="horz" wrap="none" lIns="91398" tIns="45699" rIns="91398" bIns="45699" anchor="t">
            <a:noAutofit/>
          </a:bodyPr>
          <a:lstStyle/>
          <a:p>
            <a:pPr marL="0" marR="0" lvl="0" indent="0" algn="l"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ja-JP" altLang="en-US" sz="3198" b="1" i="1" u="none" strike="noStrike" kern="1200" cap="none" spc="5" normalizeH="0" baseline="0" noProof="0" dirty="0">
                <a:ln>
                  <a:noFill/>
                </a:ln>
                <a:solidFill>
                  <a:srgbClr val="FF0000">
                    <a:alpha val="100000"/>
                  </a:srgbClr>
                </a:solidFill>
                <a:effectLst/>
                <a:uLnTx/>
                <a:uFillTx/>
                <a:latin typeface="Arial"/>
                <a:ea typeface="ＭＳ Ｐゴシック"/>
                <a:cs typeface="+mn-cs"/>
                <a:sym typeface="Wingdings"/>
              </a:rPr>
              <a:t>ブロック！</a:t>
            </a:r>
          </a:p>
        </p:txBody>
      </p:sp>
      <p:sp>
        <p:nvSpPr>
          <p:cNvPr id="5" name="スライド番号プレースホルダー 4">
            <a:extLst>
              <a:ext uri="{FF2B5EF4-FFF2-40B4-BE49-F238E27FC236}">
                <a16:creationId xmlns:a16="http://schemas.microsoft.com/office/drawing/2014/main" id="{172B8B86-3B25-4E12-8742-888D220E1B00}"/>
              </a:ext>
            </a:extLst>
          </p:cNvPr>
          <p:cNvSpPr>
            <a:spLocks noGrp="1"/>
          </p:cNvSpPr>
          <p:nvPr>
            <p:ph type="sldNum" sz="quarter" idx="12"/>
          </p:nvPr>
        </p:nvSpPr>
        <p:spPr>
          <a:xfrm>
            <a:off x="6972815" y="6368815"/>
            <a:ext cx="2133465" cy="457189"/>
          </a:xfrm>
        </p:spPr>
        <p:txBody>
          <a:bodyPr/>
          <a:lstStyle/>
          <a:p>
            <a:pPr marL="0" marR="0" lvl="0" indent="0" algn="r" defTabSz="899662" rtl="0" eaLnBrk="1" fontAlgn="base" latinLnBrk="0" hangingPunct="1">
              <a:lnSpc>
                <a:spcPct val="100000"/>
              </a:lnSpc>
              <a:spcBef>
                <a:spcPct val="0"/>
              </a:spcBef>
              <a:spcAft>
                <a:spcPct val="0"/>
              </a:spcAft>
              <a:buClr>
                <a:srgbClr val="000000">
                  <a:alpha val="100000"/>
                </a:srgbClr>
              </a:buClr>
              <a:buSzPct val="100000"/>
              <a:buFontTx/>
              <a:buNone/>
              <a:tabLst/>
              <a:defRPr/>
            </a:pPr>
            <a:r>
              <a:rPr kumimoji="1" lang="en-US" altLang="ja-JP" b="0" i="0" u="none" strike="noStrike" kern="1200" cap="none" spc="5" normalizeH="0" baseline="0" noProof="0" dirty="0">
                <a:ln>
                  <a:noFill/>
                </a:ln>
                <a:solidFill>
                  <a:prstClr val="black"/>
                </a:solidFill>
                <a:effectLst/>
                <a:uLnTx/>
                <a:uFillTx/>
                <a:latin typeface="+mn-ea"/>
                <a:ea typeface="+mn-ea"/>
                <a:cs typeface="+mn-cs"/>
                <a:sym typeface="Wingdings"/>
              </a:rPr>
              <a:t>13</a:t>
            </a:r>
            <a:r>
              <a:rPr kumimoji="1" lang="ja-JP" altLang="en-US" sz="1199" b="0" i="0" u="none" strike="noStrike" kern="1200" cap="none" spc="5" normalizeH="0" baseline="0" noProof="0" dirty="0">
                <a:ln>
                  <a:noFill/>
                </a:ln>
                <a:solidFill>
                  <a:prstClr val="black"/>
                </a:solidFill>
                <a:effectLst/>
                <a:uLnTx/>
                <a:uFillTx/>
                <a:latin typeface="+mn-ea"/>
                <a:ea typeface="+mn-ea"/>
                <a:cs typeface="+mn-cs"/>
                <a:sym typeface="Wingdings"/>
              </a:rPr>
              <a:t> </a:t>
            </a:r>
          </a:p>
        </p:txBody>
      </p:sp>
    </p:spTree>
    <p:extLst>
      <p:ext uri="{BB962C8B-B14F-4D97-AF65-F5344CB8AC3E}">
        <p14:creationId xmlns:p14="http://schemas.microsoft.com/office/powerpoint/2010/main" val="1736947063"/>
      </p:ext>
    </p:extLst>
  </p:cSld>
  <p:clrMapOvr>
    <a:masterClrMapping/>
  </p:clrMapOvr>
  <p:transition spd="med">
    <p:wipe dir="r"/>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6"/>
          <p:cNvSpPr>
            <a:spLocks noGrp="1" noChangeArrowheads="1"/>
          </p:cNvSpPr>
          <p:nvPr>
            <p:ph type="sldNum" sz="quarter" idx="12"/>
          </p:nvPr>
        </p:nvSpPr>
        <p:spPr>
          <a:noFill/>
        </p:spPr>
        <p:txBody>
          <a:bodyPr/>
          <a:lstStyle/>
          <a:p>
            <a:fld id="{F77F1199-C5D1-4A8C-A3ED-70294A0E1E57}" type="slidenum">
              <a:rPr lang="en-US" altLang="ja-JP" b="0" smtClean="0"/>
              <a:pPr/>
              <a:t>130</a:t>
            </a:fld>
            <a:endParaRPr lang="en-US" altLang="ja-JP" b="0" dirty="0"/>
          </a:p>
        </p:txBody>
      </p:sp>
      <p:sp>
        <p:nvSpPr>
          <p:cNvPr id="121859" name="コンテンツ プレースホルダ 2"/>
          <p:cNvSpPr>
            <a:spLocks noGrp="1"/>
          </p:cNvSpPr>
          <p:nvPr>
            <p:ph idx="4294967295"/>
          </p:nvPr>
        </p:nvSpPr>
        <p:spPr>
          <a:xfrm>
            <a:off x="457200" y="2564904"/>
            <a:ext cx="8229600" cy="3561259"/>
          </a:xfrm>
        </p:spPr>
        <p:txBody>
          <a:bodyPr/>
          <a:lstStyle/>
          <a:p>
            <a:r>
              <a:rPr lang="ja-JP" altLang="en-US" dirty="0"/>
              <a:t>情報モラル指導のための教材資料</a:t>
            </a:r>
            <a:endParaRPr lang="en-US" altLang="ja-JP" dirty="0"/>
          </a:p>
          <a:p>
            <a:pPr lvl="1"/>
            <a:r>
              <a:rPr lang="ja-JP" altLang="en-US" dirty="0">
                <a:latin typeface="+mn-ea"/>
              </a:rPr>
              <a:t>サイバー犯罪対策，情報セキュリティ，</a:t>
            </a:r>
            <a:endParaRPr lang="en-US" altLang="ja-JP" dirty="0">
              <a:latin typeface="+mn-ea"/>
            </a:endParaRPr>
          </a:p>
          <a:p>
            <a:pPr lvl="1"/>
            <a:r>
              <a:rPr lang="ja-JP" altLang="en-US" dirty="0">
                <a:latin typeface="+mn-ea"/>
              </a:rPr>
              <a:t>青少年インターネット環境対策</a:t>
            </a:r>
            <a:endParaRPr lang="en-US" altLang="ja-JP" dirty="0">
              <a:latin typeface="+mn-ea"/>
            </a:endParaRPr>
          </a:p>
          <a:p>
            <a:pPr lvl="1"/>
            <a:r>
              <a:rPr lang="ja-JP" altLang="en-US" dirty="0">
                <a:latin typeface="+mn-ea"/>
              </a:rPr>
              <a:t>著作権・個人情報保護，人権擁護</a:t>
            </a:r>
            <a:endParaRPr lang="en-US" altLang="ja-JP" dirty="0">
              <a:latin typeface="+mn-ea"/>
            </a:endParaRPr>
          </a:p>
          <a:p>
            <a:r>
              <a:rPr lang="ja-JP" altLang="en-US" dirty="0"/>
              <a:t>教材の形態</a:t>
            </a:r>
            <a:endParaRPr lang="en-US" altLang="ja-JP" dirty="0"/>
          </a:p>
          <a:p>
            <a:pPr lvl="1"/>
            <a:r>
              <a:rPr lang="ja-JP" altLang="en-US" dirty="0">
                <a:latin typeface="+mn-ea"/>
              </a:rPr>
              <a:t>映像，</a:t>
            </a:r>
            <a:r>
              <a:rPr lang="en-US" altLang="ja-JP" dirty="0">
                <a:latin typeface="+mn-ea"/>
              </a:rPr>
              <a:t>Web</a:t>
            </a:r>
            <a:r>
              <a:rPr lang="ja-JP" altLang="en-US" dirty="0">
                <a:latin typeface="+mn-ea"/>
              </a:rPr>
              <a:t>サイト，文献資料</a:t>
            </a:r>
          </a:p>
        </p:txBody>
      </p:sp>
      <p:sp>
        <p:nvSpPr>
          <p:cNvPr id="121860" name="テキスト ボックス 4"/>
          <p:cNvSpPr txBox="1">
            <a:spLocks noChangeArrowheads="1"/>
          </p:cNvSpPr>
          <p:nvPr/>
        </p:nvSpPr>
        <p:spPr bwMode="auto">
          <a:xfrm>
            <a:off x="2771800" y="-106223"/>
            <a:ext cx="2749471" cy="707886"/>
          </a:xfrm>
          <a:prstGeom prst="rect">
            <a:avLst/>
          </a:prstGeom>
          <a:noFill/>
          <a:ln w="9525">
            <a:noFill/>
            <a:miter lim="800000"/>
            <a:headEnd/>
            <a:tailEnd/>
          </a:ln>
        </p:spPr>
        <p:txBody>
          <a:bodyPr wrap="none">
            <a:spAutoFit/>
          </a:bodyPr>
          <a:lstStyle/>
          <a:p>
            <a:r>
              <a:rPr lang="ja-JP" altLang="en-US" sz="4000" dirty="0">
                <a:solidFill>
                  <a:srgbClr val="1F497D"/>
                </a:solidFill>
                <a:latin typeface="+mj-lt"/>
                <a:ea typeface="+mj-ea"/>
                <a:cs typeface="+mj-cs"/>
              </a:rPr>
              <a:t>教材の種別</a:t>
            </a:r>
          </a:p>
        </p:txBody>
      </p:sp>
      <p:sp>
        <p:nvSpPr>
          <p:cNvPr id="5" name="Rectangle 3"/>
          <p:cNvSpPr txBox="1">
            <a:spLocks noChangeArrowheads="1"/>
          </p:cNvSpPr>
          <p:nvPr/>
        </p:nvSpPr>
        <p:spPr>
          <a:xfrm>
            <a:off x="179388" y="601663"/>
            <a:ext cx="8229600" cy="2539305"/>
          </a:xfrm>
          <a:prstGeom prst="rect">
            <a:avLst/>
          </a:prstGeom>
        </p:spPr>
        <p:txBody>
          <a:bodyPr/>
          <a:lst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a:lstStyle>
          <a:p>
            <a:pPr>
              <a:buFontTx/>
              <a:buNone/>
            </a:pPr>
            <a:endParaRPr lang="en-US" altLang="ja-JP" sz="4800" kern="0" dirty="0">
              <a:ea typeface="HGP創英角ｺﾞｼｯｸUB" pitchFamily="50" charset="-128"/>
            </a:endParaRPr>
          </a:p>
          <a:p>
            <a:pPr>
              <a:buFontTx/>
              <a:buNone/>
            </a:pPr>
            <a:r>
              <a:rPr lang="ja-JP" altLang="en-US" sz="4800" kern="0" dirty="0">
                <a:ea typeface="HGP創英角ｺﾞｼｯｸUB" pitchFamily="50" charset="-128"/>
              </a:rPr>
              <a:t>５　その他の教材の紹介</a:t>
            </a:r>
          </a:p>
        </p:txBody>
      </p:sp>
    </p:spTree>
    <p:extLst>
      <p:ext uri="{BB962C8B-B14F-4D97-AF65-F5344CB8AC3E}">
        <p14:creationId xmlns:p14="http://schemas.microsoft.com/office/powerpoint/2010/main" val="3422311284"/>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smtClean="0"/>
              <a:pPr>
                <a:defRPr/>
              </a:pPr>
              <a:t>131</a:t>
            </a:fld>
            <a:endParaRPr lang="en-US" altLang="ja-JP"/>
          </a:p>
        </p:txBody>
      </p:sp>
      <p:sp>
        <p:nvSpPr>
          <p:cNvPr id="3" name="テキスト ボックス 4"/>
          <p:cNvSpPr txBox="1">
            <a:spLocks noChangeArrowheads="1"/>
          </p:cNvSpPr>
          <p:nvPr/>
        </p:nvSpPr>
        <p:spPr bwMode="auto">
          <a:xfrm>
            <a:off x="0" y="-27384"/>
            <a:ext cx="9144000" cy="646331"/>
          </a:xfrm>
          <a:prstGeom prst="rect">
            <a:avLst/>
          </a:prstGeom>
          <a:noFill/>
          <a:ln w="9525">
            <a:noFill/>
            <a:miter lim="800000"/>
            <a:headEnd/>
            <a:tailEnd/>
          </a:ln>
        </p:spPr>
        <p:txBody>
          <a:bodyPr wrap="square">
            <a:spAutoFit/>
          </a:bodyPr>
          <a:lstStyle/>
          <a:p>
            <a:pPr algn="ctr"/>
            <a:r>
              <a:rPr lang="ja-JP" altLang="en-US" sz="3600" dirty="0">
                <a:solidFill>
                  <a:srgbClr val="1F497D"/>
                </a:solidFill>
                <a:latin typeface="ＭＳ Ｐゴシック" panose="020B0600070205080204" pitchFamily="50" charset="-128"/>
                <a:ea typeface="ＭＳ Ｐゴシック" panose="020B0600070205080204" pitchFamily="50" charset="-128"/>
                <a:cs typeface="+mj-cs"/>
              </a:rPr>
              <a:t>文部科学省：情報モラル学習サイト</a:t>
            </a:r>
          </a:p>
        </p:txBody>
      </p:sp>
      <p:sp>
        <p:nvSpPr>
          <p:cNvPr id="4" name="テキスト ボックス 3">
            <a:extLst>
              <a:ext uri="{FF2B5EF4-FFF2-40B4-BE49-F238E27FC236}">
                <a16:creationId xmlns:a16="http://schemas.microsoft.com/office/drawing/2014/main" id="{E62FC333-91F0-F8B4-B9A1-F4793E744747}"/>
              </a:ext>
            </a:extLst>
          </p:cNvPr>
          <p:cNvSpPr txBox="1"/>
          <p:nvPr/>
        </p:nvSpPr>
        <p:spPr>
          <a:xfrm>
            <a:off x="539751" y="6348663"/>
            <a:ext cx="7169153" cy="369332"/>
          </a:xfrm>
          <a:prstGeom prst="rect">
            <a:avLst/>
          </a:prstGeom>
          <a:noFill/>
        </p:spPr>
        <p:txBody>
          <a:bodyPr wrap="square" rtlCol="0">
            <a:spAutoFit/>
          </a:bodyPr>
          <a:lstStyle/>
          <a:p>
            <a:r>
              <a:rPr lang="en-US" altLang="ja-JP" dirty="0"/>
              <a:t>https://www.mext.go.jp/moral/</a:t>
            </a:r>
            <a:endParaRPr kumimoji="1" lang="ja-JP" altLang="en-US" dirty="0"/>
          </a:p>
        </p:txBody>
      </p:sp>
      <p:pic>
        <p:nvPicPr>
          <p:cNvPr id="6" name="図 5">
            <a:extLst>
              <a:ext uri="{FF2B5EF4-FFF2-40B4-BE49-F238E27FC236}">
                <a16:creationId xmlns:a16="http://schemas.microsoft.com/office/drawing/2014/main" id="{B8FCAF6D-BC1C-4EBA-A998-FE8560E4A144}"/>
              </a:ext>
            </a:extLst>
          </p:cNvPr>
          <p:cNvPicPr>
            <a:picLocks noChangeAspect="1"/>
          </p:cNvPicPr>
          <p:nvPr/>
        </p:nvPicPr>
        <p:blipFill>
          <a:blip r:embed="rId3"/>
          <a:stretch>
            <a:fillRect/>
          </a:stretch>
        </p:blipFill>
        <p:spPr>
          <a:xfrm>
            <a:off x="144016" y="692859"/>
            <a:ext cx="8820472" cy="5680641"/>
          </a:xfrm>
          <a:prstGeom prst="rect">
            <a:avLst/>
          </a:prstGeom>
        </p:spPr>
      </p:pic>
    </p:spTree>
    <p:extLst>
      <p:ext uri="{BB962C8B-B14F-4D97-AF65-F5344CB8AC3E}">
        <p14:creationId xmlns:p14="http://schemas.microsoft.com/office/powerpoint/2010/main" val="1681724246"/>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smtClean="0"/>
              <a:pPr>
                <a:defRPr/>
              </a:pPr>
              <a:t>132</a:t>
            </a:fld>
            <a:endParaRPr lang="en-US" altLang="ja-JP"/>
          </a:p>
        </p:txBody>
      </p:sp>
      <p:sp>
        <p:nvSpPr>
          <p:cNvPr id="3" name="テキスト ボックス 4"/>
          <p:cNvSpPr txBox="1">
            <a:spLocks noChangeArrowheads="1"/>
          </p:cNvSpPr>
          <p:nvPr/>
        </p:nvSpPr>
        <p:spPr bwMode="auto">
          <a:xfrm>
            <a:off x="0" y="-27384"/>
            <a:ext cx="9144000" cy="646331"/>
          </a:xfrm>
          <a:prstGeom prst="rect">
            <a:avLst/>
          </a:prstGeom>
          <a:noFill/>
          <a:ln w="9525">
            <a:noFill/>
            <a:miter lim="800000"/>
            <a:headEnd/>
            <a:tailEnd/>
          </a:ln>
        </p:spPr>
        <p:txBody>
          <a:bodyPr wrap="square">
            <a:spAutoFit/>
          </a:bodyPr>
          <a:lstStyle/>
          <a:p>
            <a:pPr algn="ctr"/>
            <a:r>
              <a:rPr lang="ja-JP" altLang="en-US" sz="3600" dirty="0">
                <a:solidFill>
                  <a:srgbClr val="1F497D"/>
                </a:solidFill>
                <a:latin typeface="ＭＳ Ｐゴシック" panose="020B0600070205080204" pitchFamily="50" charset="-128"/>
                <a:ea typeface="ＭＳ Ｐゴシック" panose="020B0600070205080204" pitchFamily="50" charset="-128"/>
                <a:cs typeface="+mj-cs"/>
              </a:rPr>
              <a:t>文部科学省：情報モラル教育ポータルサイト</a:t>
            </a:r>
          </a:p>
        </p:txBody>
      </p:sp>
      <p:sp>
        <p:nvSpPr>
          <p:cNvPr id="4" name="テキスト ボックス 3">
            <a:extLst>
              <a:ext uri="{FF2B5EF4-FFF2-40B4-BE49-F238E27FC236}">
                <a16:creationId xmlns:a16="http://schemas.microsoft.com/office/drawing/2014/main" id="{E62FC333-91F0-F8B4-B9A1-F4793E744747}"/>
              </a:ext>
            </a:extLst>
          </p:cNvPr>
          <p:cNvSpPr txBox="1"/>
          <p:nvPr/>
        </p:nvSpPr>
        <p:spPr>
          <a:xfrm>
            <a:off x="539751" y="6348663"/>
            <a:ext cx="7169153" cy="369332"/>
          </a:xfrm>
          <a:prstGeom prst="rect">
            <a:avLst/>
          </a:prstGeom>
          <a:noFill/>
        </p:spPr>
        <p:txBody>
          <a:bodyPr wrap="square" rtlCol="0">
            <a:spAutoFit/>
          </a:bodyPr>
          <a:lstStyle/>
          <a:p>
            <a:r>
              <a:rPr lang="en-US" altLang="ja-JP" dirty="0"/>
              <a:t>https://www.mext.go.jp/zyoukatsu/moral/</a:t>
            </a:r>
            <a:endParaRPr kumimoji="1" lang="ja-JP" altLang="en-US" dirty="0"/>
          </a:p>
        </p:txBody>
      </p:sp>
      <p:pic>
        <p:nvPicPr>
          <p:cNvPr id="7" name="図 6">
            <a:extLst>
              <a:ext uri="{FF2B5EF4-FFF2-40B4-BE49-F238E27FC236}">
                <a16:creationId xmlns:a16="http://schemas.microsoft.com/office/drawing/2014/main" id="{16D1739D-36D5-4E2F-B2FE-503A46F27BF8}"/>
              </a:ext>
            </a:extLst>
          </p:cNvPr>
          <p:cNvPicPr>
            <a:picLocks noChangeAspect="1"/>
          </p:cNvPicPr>
          <p:nvPr/>
        </p:nvPicPr>
        <p:blipFill>
          <a:blip r:embed="rId3"/>
          <a:stretch>
            <a:fillRect/>
          </a:stretch>
        </p:blipFill>
        <p:spPr>
          <a:xfrm>
            <a:off x="359532" y="736659"/>
            <a:ext cx="8424936" cy="5645091"/>
          </a:xfrm>
          <a:prstGeom prst="rect">
            <a:avLst/>
          </a:prstGeom>
        </p:spPr>
      </p:pic>
    </p:spTree>
    <p:extLst>
      <p:ext uri="{BB962C8B-B14F-4D97-AF65-F5344CB8AC3E}">
        <p14:creationId xmlns:p14="http://schemas.microsoft.com/office/powerpoint/2010/main" val="3629487875"/>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6"/>
          <p:cNvSpPr>
            <a:spLocks noGrp="1" noChangeArrowheads="1"/>
          </p:cNvSpPr>
          <p:nvPr>
            <p:ph type="sldNum" sz="quarter" idx="12"/>
          </p:nvPr>
        </p:nvSpPr>
        <p:spPr>
          <a:noFill/>
        </p:spPr>
        <p:txBody>
          <a:bodyPr/>
          <a:lstStyle/>
          <a:p>
            <a:fld id="{CEDE064F-3512-4873-AA46-9941782B37FC}" type="slidenum">
              <a:rPr lang="en-US" altLang="ja-JP" b="0" smtClean="0"/>
              <a:pPr/>
              <a:t>133</a:t>
            </a:fld>
            <a:endParaRPr lang="en-US" altLang="ja-JP" b="0" dirty="0"/>
          </a:p>
        </p:txBody>
      </p:sp>
      <p:sp>
        <p:nvSpPr>
          <p:cNvPr id="132099" name="コンテンツ プレースホルダ 2"/>
          <p:cNvSpPr>
            <a:spLocks noGrp="1"/>
          </p:cNvSpPr>
          <p:nvPr>
            <p:ph idx="4294967295"/>
          </p:nvPr>
        </p:nvSpPr>
        <p:spPr>
          <a:xfrm>
            <a:off x="34925" y="692150"/>
            <a:ext cx="4249738" cy="6072188"/>
          </a:xfrm>
        </p:spPr>
        <p:txBody>
          <a:bodyPr/>
          <a:lstStyle/>
          <a:p>
            <a:r>
              <a:rPr lang="ja-JP" altLang="en-US" sz="2000" b="1" dirty="0"/>
              <a:t>文化庁　著作権教育情報</a:t>
            </a:r>
            <a:endParaRPr lang="en-US" altLang="ja-JP" sz="1600" dirty="0">
              <a:latin typeface="ＭＳ Ｐゴシック" pitchFamily="50" charset="-128"/>
              <a:hlinkClick r:id="" action="ppaction://noaction"/>
            </a:endParaRPr>
          </a:p>
          <a:p>
            <a:pPr>
              <a:buFontTx/>
              <a:buNone/>
            </a:pPr>
            <a:r>
              <a:rPr lang="en-US" altLang="ja-JP" sz="1600" dirty="0">
                <a:latin typeface="ＭＳ Ｐゴシック" pitchFamily="50" charset="-128"/>
                <a:hlinkClick r:id="" action="ppaction://noaction"/>
              </a:rPr>
              <a:t>https://www.bunka.go.jp/seisaku/chosakuken/</a:t>
            </a: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p:txBody>
      </p:sp>
      <p:sp>
        <p:nvSpPr>
          <p:cNvPr id="132100" name="テキスト ボックス 4"/>
          <p:cNvSpPr txBox="1">
            <a:spLocks noChangeArrowheads="1"/>
          </p:cNvSpPr>
          <p:nvPr/>
        </p:nvSpPr>
        <p:spPr bwMode="auto">
          <a:xfrm>
            <a:off x="1316849" y="-31449"/>
            <a:ext cx="5218095" cy="584775"/>
          </a:xfrm>
          <a:prstGeom prst="rect">
            <a:avLst/>
          </a:prstGeom>
          <a:noFill/>
          <a:ln w="9525">
            <a:noFill/>
            <a:miter lim="800000"/>
            <a:headEnd/>
            <a:tailEnd/>
          </a:ln>
        </p:spPr>
        <p:txBody>
          <a:bodyPr wrap="none">
            <a:spAutoFit/>
          </a:bodyPr>
          <a:lstStyle/>
          <a:p>
            <a:pPr algn="ctr"/>
            <a:r>
              <a:rPr lang="ja-JP" altLang="en-US" sz="3200" dirty="0">
                <a:solidFill>
                  <a:srgbClr val="1F497D"/>
                </a:solidFill>
                <a:latin typeface="+mj-lt"/>
                <a:ea typeface="+mj-ea"/>
                <a:cs typeface="+mj-cs"/>
              </a:rPr>
              <a:t>著作権に関する教材・情報源</a:t>
            </a:r>
          </a:p>
        </p:txBody>
      </p:sp>
      <p:sp>
        <p:nvSpPr>
          <p:cNvPr id="132102" name="コンテンツ プレースホルダ 2"/>
          <p:cNvSpPr>
            <a:spLocks/>
          </p:cNvSpPr>
          <p:nvPr/>
        </p:nvSpPr>
        <p:spPr bwMode="auto">
          <a:xfrm>
            <a:off x="4249738" y="693738"/>
            <a:ext cx="4570412" cy="6164262"/>
          </a:xfrm>
          <a:prstGeom prst="rect">
            <a:avLst/>
          </a:prstGeom>
          <a:noFill/>
          <a:ln w="9525">
            <a:noFill/>
            <a:miter lim="800000"/>
            <a:headEnd/>
            <a:tailEnd/>
          </a:ln>
        </p:spPr>
        <p:txBody>
          <a:bodyPr/>
          <a:lstStyle/>
          <a:p>
            <a:pPr marL="342900" indent="-342900" eaLnBrk="0" hangingPunct="0">
              <a:spcBef>
                <a:spcPct val="20000"/>
              </a:spcBef>
            </a:pPr>
            <a:endParaRPr lang="en-US" altLang="ja-JP" sz="1600" dirty="0">
              <a:latin typeface="ＭＳ Ｐゴシック" pitchFamily="50" charset="-128"/>
              <a:hlinkClick r:id="" action="ppaction://noaction"/>
            </a:endParaRPr>
          </a:p>
          <a:p>
            <a:pPr marL="342900" indent="-342900" eaLnBrk="0" hangingPunct="0">
              <a:spcBef>
                <a:spcPct val="20000"/>
              </a:spcBef>
            </a:pPr>
            <a:endParaRPr lang="en-US" altLang="ja-JP" sz="1600" dirty="0">
              <a:latin typeface="ＭＳ Ｐゴシック" pitchFamily="50" charset="-128"/>
              <a:hlinkClick r:id="" action="ppaction://noaction"/>
            </a:endParaRPr>
          </a:p>
          <a:p>
            <a:pPr marL="342900" indent="-342900" eaLnBrk="0" hangingPunct="0">
              <a:spcBef>
                <a:spcPct val="20000"/>
              </a:spcBef>
            </a:pPr>
            <a:endParaRPr lang="en-US" altLang="ja-JP" sz="1600" dirty="0">
              <a:latin typeface="ＭＳ Ｐゴシック" pitchFamily="50" charset="-128"/>
              <a:hlinkClick r:id="" action="ppaction://noaction"/>
            </a:endParaRPr>
          </a:p>
          <a:p>
            <a:pPr marL="342900" indent="-342900" eaLnBrk="0" hangingPunct="0">
              <a:spcBef>
                <a:spcPct val="20000"/>
              </a:spcBef>
            </a:pPr>
            <a:endParaRPr lang="en-US" altLang="ja-JP" sz="1600" dirty="0">
              <a:latin typeface="ＭＳ Ｐゴシック" pitchFamily="50" charset="-128"/>
              <a:hlinkClick r:id="" action="ppaction://noaction"/>
            </a:endParaRPr>
          </a:p>
          <a:p>
            <a:pPr marL="342900" indent="-342900" eaLnBrk="0" hangingPunct="0">
              <a:spcBef>
                <a:spcPct val="20000"/>
              </a:spcBef>
            </a:pPr>
            <a:r>
              <a:rPr lang="en-US" altLang="ja-JP" sz="1600" dirty="0">
                <a:latin typeface="ＭＳ Ｐゴシック" pitchFamily="50" charset="-128"/>
                <a:hlinkClick r:id="rId3"/>
              </a:rPr>
              <a:t>https://pf.bunka.go.jp/chosaku/tanoshiku/</a:t>
            </a:r>
            <a:endParaRPr lang="en-US" altLang="ja-JP" sz="1600" dirty="0">
              <a:latin typeface="ＭＳ Ｐゴシック" pitchFamily="50" charset="-128"/>
              <a:hlinkClick r:id="rId4"/>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r>
              <a:rPr lang="en-US" altLang="ja-JP" sz="1600" dirty="0">
                <a:latin typeface="ＭＳ Ｐゴシック" pitchFamily="50" charset="-128"/>
                <a:hlinkClick r:id="rId5"/>
              </a:rPr>
              <a:t>https://www.cric.or.jp/education/jissenrei.html</a:t>
            </a: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hlinkClick r:id="rId6"/>
            </a:endParaRPr>
          </a:p>
          <a:p>
            <a:pPr marL="342900" indent="-342900" eaLnBrk="0" hangingPunct="0">
              <a:spcBef>
                <a:spcPct val="20000"/>
              </a:spcBef>
            </a:pPr>
            <a:r>
              <a:rPr lang="en-US" altLang="ja-JP" sz="1600" dirty="0">
                <a:latin typeface="ＭＳ Ｐゴシック" pitchFamily="50" charset="-128"/>
                <a:hlinkClick r:id="rId7"/>
              </a:rPr>
              <a:t>https://www.cric.or.jp/qa/hajime/index.html</a:t>
            </a: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r>
              <a:rPr lang="en-US" altLang="ja-JP" sz="1600" dirty="0">
                <a:latin typeface="ＭＳ Ｐゴシック" pitchFamily="50" charset="-128"/>
                <a:hlinkClick r:id="rId8"/>
              </a:rPr>
              <a:t>https://www.cric.or.jp/qa/index.html</a:t>
            </a:r>
            <a:endParaRPr lang="ja-JP" altLang="en-US" sz="1600" dirty="0">
              <a:latin typeface="ＭＳ Ｐゴシック" pitchFamily="50" charset="-128"/>
              <a:hlinkClick r:id="rId7"/>
            </a:endParaRPr>
          </a:p>
        </p:txBody>
      </p:sp>
      <p:sp>
        <p:nvSpPr>
          <p:cNvPr id="132108" name="Text Box 16"/>
          <p:cNvSpPr txBox="1">
            <a:spLocks noChangeArrowheads="1"/>
          </p:cNvSpPr>
          <p:nvPr/>
        </p:nvSpPr>
        <p:spPr bwMode="auto">
          <a:xfrm>
            <a:off x="4295948" y="907703"/>
            <a:ext cx="2376264" cy="646331"/>
          </a:xfrm>
          <a:prstGeom prst="rect">
            <a:avLst/>
          </a:prstGeom>
          <a:noFill/>
          <a:ln w="9525">
            <a:noFill/>
            <a:miter lim="800000"/>
            <a:headEnd/>
            <a:tailEnd/>
          </a:ln>
        </p:spPr>
        <p:txBody>
          <a:bodyPr wrap="square">
            <a:spAutoFit/>
          </a:bodyPr>
          <a:lstStyle/>
          <a:p>
            <a:pPr>
              <a:spcBef>
                <a:spcPct val="50000"/>
              </a:spcBef>
            </a:pPr>
            <a:r>
              <a:rPr lang="ja-JP" altLang="en-US" b="1" dirty="0"/>
              <a:t>楽しく学</a:t>
            </a:r>
            <a:r>
              <a:rPr lang="ja-JP" altLang="en-US" b="1" dirty="0" err="1"/>
              <a:t>ぼう</a:t>
            </a:r>
            <a:r>
              <a:rPr lang="ja-JP" altLang="en-US" b="1" dirty="0"/>
              <a:t>みんなの著作権（小学生）</a:t>
            </a:r>
          </a:p>
        </p:txBody>
      </p:sp>
      <p:sp>
        <p:nvSpPr>
          <p:cNvPr id="132109" name="Text Box 17"/>
          <p:cNvSpPr txBox="1">
            <a:spLocks noChangeArrowheads="1"/>
          </p:cNvSpPr>
          <p:nvPr/>
        </p:nvSpPr>
        <p:spPr bwMode="auto">
          <a:xfrm>
            <a:off x="4283968" y="2420888"/>
            <a:ext cx="2016224" cy="784830"/>
          </a:xfrm>
          <a:prstGeom prst="rect">
            <a:avLst/>
          </a:prstGeom>
          <a:noFill/>
          <a:ln w="9525">
            <a:noFill/>
            <a:miter lim="800000"/>
            <a:headEnd/>
            <a:tailEnd/>
          </a:ln>
        </p:spPr>
        <p:txBody>
          <a:bodyPr wrap="square">
            <a:spAutoFit/>
          </a:bodyPr>
          <a:lstStyle/>
          <a:p>
            <a:pPr>
              <a:spcBef>
                <a:spcPct val="50000"/>
              </a:spcBef>
            </a:pPr>
            <a:r>
              <a:rPr lang="ja-JP" altLang="en-US" b="1" dirty="0"/>
              <a:t>著作権教育の</a:t>
            </a:r>
          </a:p>
          <a:p>
            <a:pPr>
              <a:spcBef>
                <a:spcPct val="50000"/>
              </a:spcBef>
            </a:pPr>
            <a:r>
              <a:rPr lang="ja-JP" altLang="en-US" b="1" dirty="0"/>
              <a:t>実践事例</a:t>
            </a:r>
          </a:p>
        </p:txBody>
      </p:sp>
      <p:sp>
        <p:nvSpPr>
          <p:cNvPr id="132110" name="Text Box 18"/>
          <p:cNvSpPr txBox="1">
            <a:spLocks noChangeArrowheads="1"/>
          </p:cNvSpPr>
          <p:nvPr/>
        </p:nvSpPr>
        <p:spPr bwMode="auto">
          <a:xfrm>
            <a:off x="4211960" y="3933056"/>
            <a:ext cx="2736304" cy="784830"/>
          </a:xfrm>
          <a:prstGeom prst="rect">
            <a:avLst/>
          </a:prstGeom>
          <a:noFill/>
          <a:ln w="9525">
            <a:noFill/>
            <a:miter lim="800000"/>
            <a:headEnd/>
            <a:tailEnd/>
          </a:ln>
        </p:spPr>
        <p:txBody>
          <a:bodyPr wrap="square">
            <a:spAutoFit/>
          </a:bodyPr>
          <a:lstStyle/>
          <a:p>
            <a:pPr>
              <a:spcBef>
                <a:spcPct val="50000"/>
              </a:spcBef>
            </a:pPr>
            <a:r>
              <a:rPr lang="ja-JP" altLang="en-US" b="1" dirty="0">
                <a:latin typeface="+mn-ea"/>
                <a:ea typeface="+mn-ea"/>
              </a:rPr>
              <a:t>著作権って何？</a:t>
            </a:r>
            <a:endParaRPr lang="en-US" altLang="ja-JP" b="1" dirty="0">
              <a:latin typeface="+mn-ea"/>
              <a:ea typeface="+mn-ea"/>
            </a:endParaRPr>
          </a:p>
          <a:p>
            <a:pPr>
              <a:spcBef>
                <a:spcPct val="50000"/>
              </a:spcBef>
            </a:pPr>
            <a:r>
              <a:rPr lang="ja-JP" altLang="en-US" b="1" dirty="0">
                <a:latin typeface="+mn-ea"/>
                <a:ea typeface="+mn-ea"/>
              </a:rPr>
              <a:t>（はじめての著作権講座 ）</a:t>
            </a:r>
          </a:p>
        </p:txBody>
      </p:sp>
      <p:sp>
        <p:nvSpPr>
          <p:cNvPr id="132111" name="Text Box 19"/>
          <p:cNvSpPr txBox="1">
            <a:spLocks noChangeArrowheads="1"/>
          </p:cNvSpPr>
          <p:nvPr/>
        </p:nvSpPr>
        <p:spPr bwMode="auto">
          <a:xfrm>
            <a:off x="4295948" y="5301208"/>
            <a:ext cx="2236276" cy="923330"/>
          </a:xfrm>
          <a:prstGeom prst="rect">
            <a:avLst/>
          </a:prstGeom>
          <a:noFill/>
          <a:ln w="9525">
            <a:noFill/>
            <a:miter lim="800000"/>
            <a:headEnd/>
            <a:tailEnd/>
          </a:ln>
        </p:spPr>
        <p:txBody>
          <a:bodyPr wrap="square">
            <a:spAutoFit/>
          </a:bodyPr>
          <a:lstStyle/>
          <a:p>
            <a:pPr>
              <a:spcBef>
                <a:spcPct val="50000"/>
              </a:spcBef>
            </a:pPr>
            <a:r>
              <a:rPr lang="ja-JP" altLang="en-US" b="1" dirty="0">
                <a:latin typeface="+mn-ea"/>
                <a:ea typeface="+mn-ea"/>
              </a:rPr>
              <a:t>著作権情報センター</a:t>
            </a:r>
            <a:br>
              <a:rPr lang="en-US" altLang="ja-JP" b="1" dirty="0">
                <a:latin typeface="+mn-ea"/>
                <a:ea typeface="+mn-ea"/>
              </a:rPr>
            </a:br>
            <a:r>
              <a:rPr lang="ja-JP" altLang="en-US" b="1" dirty="0">
                <a:latin typeface="+mn-ea"/>
                <a:ea typeface="+mn-ea"/>
              </a:rPr>
              <a:t>　　　　　　　　　</a:t>
            </a:r>
            <a:r>
              <a:rPr lang="en-US" altLang="ja-JP" b="1" dirty="0">
                <a:latin typeface="+mn-ea"/>
                <a:ea typeface="+mn-ea"/>
              </a:rPr>
              <a:t>(CRIC)</a:t>
            </a:r>
            <a:r>
              <a:rPr lang="ja-JP" altLang="en-US" b="1" dirty="0">
                <a:latin typeface="+mn-ea"/>
                <a:ea typeface="+mn-ea"/>
              </a:rPr>
              <a:t>著作権</a:t>
            </a:r>
            <a:r>
              <a:rPr lang="en-US" altLang="ja-JP" b="1" dirty="0">
                <a:latin typeface="+mn-ea"/>
                <a:ea typeface="+mn-ea"/>
              </a:rPr>
              <a:t>Q&amp;A</a:t>
            </a:r>
            <a:endParaRPr lang="ja-JP" altLang="en-US" b="1" dirty="0">
              <a:latin typeface="+mn-ea"/>
              <a:ea typeface="+mn-ea"/>
            </a:endParaRPr>
          </a:p>
        </p:txBody>
      </p:sp>
      <p:pic>
        <p:nvPicPr>
          <p:cNvPr id="275458" name="Picture 2">
            <a:hlinkClick r:id="rId5"/>
          </p:cNvPr>
          <p:cNvPicPr>
            <a:picLocks noChangeAspect="1" noChangeArrowheads="1"/>
          </p:cNvPicPr>
          <p:nvPr/>
        </p:nvPicPr>
        <p:blipFill>
          <a:blip r:embed="rId9" cstate="print"/>
          <a:srcRect/>
          <a:stretch>
            <a:fillRect/>
          </a:stretch>
        </p:blipFill>
        <p:spPr bwMode="auto">
          <a:xfrm>
            <a:off x="7164288" y="2188238"/>
            <a:ext cx="1440160" cy="1150681"/>
          </a:xfrm>
          <a:prstGeom prst="rect">
            <a:avLst/>
          </a:prstGeom>
          <a:noFill/>
          <a:ln w="12700">
            <a:solidFill>
              <a:schemeClr val="tx1"/>
            </a:solidFill>
            <a:miter lim="800000"/>
            <a:headEnd/>
            <a:tailEnd/>
          </a:ln>
        </p:spPr>
      </p:pic>
      <p:pic>
        <p:nvPicPr>
          <p:cNvPr id="275459" name="Picture 3">
            <a:hlinkClick r:id="rId7"/>
          </p:cNvPr>
          <p:cNvPicPr>
            <a:picLocks noChangeAspect="1" noChangeArrowheads="1"/>
          </p:cNvPicPr>
          <p:nvPr/>
        </p:nvPicPr>
        <p:blipFill>
          <a:blip r:embed="rId10" cstate="print"/>
          <a:srcRect/>
          <a:stretch>
            <a:fillRect/>
          </a:stretch>
        </p:blipFill>
        <p:spPr bwMode="auto">
          <a:xfrm>
            <a:off x="6948264" y="3789040"/>
            <a:ext cx="1717168" cy="1052736"/>
          </a:xfrm>
          <a:prstGeom prst="rect">
            <a:avLst/>
          </a:prstGeom>
          <a:noFill/>
          <a:ln w="12700">
            <a:solidFill>
              <a:schemeClr val="tx1"/>
            </a:solidFill>
            <a:miter lim="800000"/>
            <a:headEnd/>
            <a:tailEnd/>
          </a:ln>
        </p:spPr>
      </p:pic>
      <p:pic>
        <p:nvPicPr>
          <p:cNvPr id="275460" name="Picture 4">
            <a:hlinkClick r:id="rId11"/>
          </p:cNvPr>
          <p:cNvPicPr>
            <a:picLocks noChangeAspect="1" noChangeArrowheads="1"/>
          </p:cNvPicPr>
          <p:nvPr/>
        </p:nvPicPr>
        <p:blipFill>
          <a:blip r:embed="rId12" cstate="print"/>
          <a:srcRect/>
          <a:stretch>
            <a:fillRect/>
          </a:stretch>
        </p:blipFill>
        <p:spPr bwMode="auto">
          <a:xfrm>
            <a:off x="6663938" y="5301208"/>
            <a:ext cx="2084526" cy="1052736"/>
          </a:xfrm>
          <a:prstGeom prst="rect">
            <a:avLst/>
          </a:prstGeom>
          <a:noFill/>
          <a:ln w="12700">
            <a:solidFill>
              <a:schemeClr val="tx1"/>
            </a:solidFill>
            <a:miter lim="800000"/>
            <a:headEnd/>
            <a:tailEnd/>
          </a:ln>
        </p:spPr>
      </p:pic>
      <p:pic>
        <p:nvPicPr>
          <p:cNvPr id="4100" name="Picture 4" descr="マンガでわかる著作物の利用">
            <a:hlinkClick r:id="rId13"/>
            <a:extLst>
              <a:ext uri="{FF2B5EF4-FFF2-40B4-BE49-F238E27FC236}">
                <a16:creationId xmlns:a16="http://schemas.microsoft.com/office/drawing/2014/main" id="{17E7F9DC-247B-41C5-8881-586C35EBC771}"/>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91624" y="4269455"/>
            <a:ext cx="2600256" cy="866752"/>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はじめて学ぶ著作権">
            <a:hlinkClick r:id="rId15"/>
            <a:extLst>
              <a:ext uri="{FF2B5EF4-FFF2-40B4-BE49-F238E27FC236}">
                <a16:creationId xmlns:a16="http://schemas.microsoft.com/office/drawing/2014/main" id="{6DDC824E-3ACC-4F84-A0CD-C593860FF584}"/>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891624" y="2420888"/>
            <a:ext cx="2600256" cy="866752"/>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5分でできる著作権教育">
            <a:hlinkClick r:id="rId17"/>
            <a:extLst>
              <a:ext uri="{FF2B5EF4-FFF2-40B4-BE49-F238E27FC236}">
                <a16:creationId xmlns:a16="http://schemas.microsoft.com/office/drawing/2014/main" id="{8B76A8DA-6B45-462E-BC2F-6DF34EFDEC5F}"/>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891624" y="1507305"/>
            <a:ext cx="2600256" cy="866752"/>
          </a:xfrm>
          <a:prstGeom prst="rect">
            <a:avLst/>
          </a:prstGeom>
          <a:noFill/>
          <a:extLst>
            <a:ext uri="{909E8E84-426E-40DD-AFC4-6F175D3DCCD1}">
              <a14:hiddenFill xmlns:a14="http://schemas.microsoft.com/office/drawing/2010/main">
                <a:solidFill>
                  <a:srgbClr val="FFFFFF"/>
                </a:solidFill>
              </a14:hiddenFill>
            </a:ext>
          </a:extLst>
        </p:spPr>
      </p:pic>
      <p:pic>
        <p:nvPicPr>
          <p:cNvPr id="4108" name="Picture 12" descr="みんなのための著作権教室">
            <a:hlinkClick r:id="rId19"/>
            <a:extLst>
              <a:ext uri="{FF2B5EF4-FFF2-40B4-BE49-F238E27FC236}">
                <a16:creationId xmlns:a16="http://schemas.microsoft.com/office/drawing/2014/main" id="{23318C47-2165-4DA4-BFB7-11C265731E65}"/>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881768" y="3344013"/>
            <a:ext cx="2600256" cy="866752"/>
          </a:xfrm>
          <a:prstGeom prst="rect">
            <a:avLst/>
          </a:prstGeom>
          <a:noFill/>
          <a:extLst>
            <a:ext uri="{909E8E84-426E-40DD-AFC4-6F175D3DCCD1}">
              <a14:hiddenFill xmlns:a14="http://schemas.microsoft.com/office/drawing/2010/main">
                <a:solidFill>
                  <a:srgbClr val="FFFFFF"/>
                </a:solidFill>
              </a14:hiddenFill>
            </a:ext>
          </a:extLst>
        </p:spPr>
      </p:pic>
      <p:pic>
        <p:nvPicPr>
          <p:cNvPr id="2" name="図 1">
            <a:extLst>
              <a:ext uri="{FF2B5EF4-FFF2-40B4-BE49-F238E27FC236}">
                <a16:creationId xmlns:a16="http://schemas.microsoft.com/office/drawing/2014/main" id="{25B934B5-8BA7-4C31-A63A-B749783D16AF}"/>
              </a:ext>
            </a:extLst>
          </p:cNvPr>
          <p:cNvPicPr>
            <a:picLocks noChangeAspect="1"/>
          </p:cNvPicPr>
          <p:nvPr/>
        </p:nvPicPr>
        <p:blipFill>
          <a:blip r:embed="rId21"/>
          <a:stretch>
            <a:fillRect/>
          </a:stretch>
        </p:blipFill>
        <p:spPr>
          <a:xfrm>
            <a:off x="7118989" y="729932"/>
            <a:ext cx="1530757" cy="1233246"/>
          </a:xfrm>
          <a:prstGeom prst="rect">
            <a:avLst/>
          </a:prstGeom>
          <a:ln>
            <a:solidFill>
              <a:schemeClr val="tx1"/>
            </a:solidFill>
          </a:ln>
        </p:spPr>
      </p:pic>
      <p:pic>
        <p:nvPicPr>
          <p:cNvPr id="3" name="図 2">
            <a:hlinkClick r:id="rId22"/>
            <a:extLst>
              <a:ext uri="{FF2B5EF4-FFF2-40B4-BE49-F238E27FC236}">
                <a16:creationId xmlns:a16="http://schemas.microsoft.com/office/drawing/2014/main" id="{04673E43-F283-4343-918A-FEBC3EB485EA}"/>
              </a:ext>
            </a:extLst>
          </p:cNvPr>
          <p:cNvPicPr>
            <a:picLocks noChangeAspect="1"/>
          </p:cNvPicPr>
          <p:nvPr/>
        </p:nvPicPr>
        <p:blipFill>
          <a:blip r:embed="rId23"/>
          <a:stretch>
            <a:fillRect/>
          </a:stretch>
        </p:blipFill>
        <p:spPr>
          <a:xfrm>
            <a:off x="863557" y="5323161"/>
            <a:ext cx="2618467" cy="866752"/>
          </a:xfrm>
          <a:prstGeom prst="rect">
            <a:avLst/>
          </a:prstGeom>
        </p:spPr>
      </p:pic>
    </p:spTree>
    <p:extLst>
      <p:ext uri="{BB962C8B-B14F-4D97-AF65-F5344CB8AC3E}">
        <p14:creationId xmlns:p14="http://schemas.microsoft.com/office/powerpoint/2010/main" val="3670780066"/>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6"/>
          <p:cNvSpPr>
            <a:spLocks noGrp="1" noChangeArrowheads="1"/>
          </p:cNvSpPr>
          <p:nvPr>
            <p:ph type="sldNum" sz="quarter" idx="12"/>
          </p:nvPr>
        </p:nvSpPr>
        <p:spPr>
          <a:noFill/>
        </p:spPr>
        <p:txBody>
          <a:bodyPr/>
          <a:lstStyle/>
          <a:p>
            <a:fld id="{CEDE064F-3512-4873-AA46-9941782B37FC}" type="slidenum">
              <a:rPr lang="en-US" altLang="ja-JP" b="0" smtClean="0"/>
              <a:pPr/>
              <a:t>134</a:t>
            </a:fld>
            <a:endParaRPr lang="en-US" altLang="ja-JP" b="0" dirty="0"/>
          </a:p>
        </p:txBody>
      </p:sp>
      <p:sp>
        <p:nvSpPr>
          <p:cNvPr id="132099" name="コンテンツ プレースホルダ 2"/>
          <p:cNvSpPr>
            <a:spLocks noGrp="1"/>
          </p:cNvSpPr>
          <p:nvPr>
            <p:ph idx="4294967295"/>
          </p:nvPr>
        </p:nvSpPr>
        <p:spPr>
          <a:xfrm>
            <a:off x="34924" y="692150"/>
            <a:ext cx="4340623" cy="6072188"/>
          </a:xfrm>
        </p:spPr>
        <p:txBody>
          <a:bodyPr/>
          <a:lstStyle/>
          <a:p>
            <a:r>
              <a:rPr lang="en-US" altLang="ja-JP" sz="2000" b="1" dirty="0"/>
              <a:t>2020</a:t>
            </a:r>
            <a:r>
              <a:rPr lang="ja-JP" altLang="en-US" sz="2000" b="1" dirty="0"/>
              <a:t>年度から開始。</a:t>
            </a:r>
            <a:endParaRPr lang="en-US" altLang="ja-JP" sz="2000" b="1" dirty="0"/>
          </a:p>
          <a:p>
            <a:r>
              <a:rPr lang="ja-JP" altLang="en-US" sz="2000" b="1" dirty="0"/>
              <a:t>従来通り</a:t>
            </a:r>
            <a:r>
              <a:rPr lang="ja-JP" altLang="en-US" sz="2000" b="1" dirty="0">
                <a:solidFill>
                  <a:schemeClr val="accent2">
                    <a:lumMod val="50000"/>
                  </a:schemeClr>
                </a:solidFill>
              </a:rPr>
              <a:t>遠隔合同授業は</a:t>
            </a:r>
            <a:r>
              <a:rPr lang="ja-JP" altLang="en-US" sz="2000" b="1" dirty="0"/>
              <a:t>無許諾無償でネット送信できる。</a:t>
            </a:r>
            <a:br>
              <a:rPr lang="en-US" altLang="ja-JP" sz="2000" b="1" dirty="0"/>
            </a:br>
            <a:r>
              <a:rPr lang="ja-JP" altLang="en-US" sz="2000" b="1" dirty="0"/>
              <a:t>　　　　↓</a:t>
            </a:r>
            <a:endParaRPr lang="en-US" altLang="ja-JP" sz="2000" b="1" dirty="0"/>
          </a:p>
          <a:p>
            <a:r>
              <a:rPr lang="ja-JP" altLang="en-US" sz="2000" b="1" dirty="0"/>
              <a:t>加えて、学校が一括して補償金を支払うことにより、</a:t>
            </a:r>
            <a:r>
              <a:rPr lang="ja-JP" altLang="en-US" sz="2000" b="1" dirty="0">
                <a:solidFill>
                  <a:schemeClr val="accent2">
                    <a:lumMod val="50000"/>
                  </a:schemeClr>
                </a:solidFill>
              </a:rPr>
              <a:t>授業目的であれば無許諾で</a:t>
            </a:r>
            <a:r>
              <a:rPr lang="ja-JP" altLang="en-US" sz="2000" b="1" dirty="0"/>
              <a:t>、著作物のネット送信やサーバーへのアップロードができる。</a:t>
            </a:r>
            <a:endParaRPr lang="en-US" altLang="ja-JP" sz="2000" b="1" dirty="0"/>
          </a:p>
          <a:p>
            <a:pPr marL="0" indent="0">
              <a:buNone/>
            </a:pPr>
            <a:br>
              <a:rPr lang="en-US" altLang="ja-JP" sz="2000" b="1" dirty="0"/>
            </a:br>
            <a:r>
              <a:rPr lang="ja-JP" altLang="en-US" sz="2000" b="1" dirty="0"/>
              <a:t>　</a:t>
            </a:r>
            <a:r>
              <a:rPr lang="en-US" altLang="ja-JP" sz="2000" b="1" dirty="0"/>
              <a:t>【</a:t>
            </a:r>
            <a:r>
              <a:rPr lang="ja-JP" altLang="en-US" sz="2000" b="1" dirty="0"/>
              <a:t>文化庁指定管理機関</a:t>
            </a:r>
            <a:r>
              <a:rPr lang="en-US" altLang="ja-JP" sz="2000" b="1" dirty="0"/>
              <a:t>】</a:t>
            </a:r>
          </a:p>
          <a:p>
            <a:pPr marL="0" indent="0">
              <a:buNone/>
            </a:pPr>
            <a:r>
              <a:rPr lang="ja-JP" altLang="en-US" sz="2000" b="1" dirty="0"/>
              <a:t>授業目的公衆送信補償金等管理協会</a:t>
            </a:r>
            <a:br>
              <a:rPr lang="en-US" altLang="ja-JP" sz="2000" b="1" dirty="0"/>
            </a:br>
            <a:r>
              <a:rPr lang="ja-JP" altLang="en-US" sz="2000" b="1" dirty="0"/>
              <a:t>（</a:t>
            </a:r>
            <a:r>
              <a:rPr lang="en-US" altLang="ja-JP" sz="2000" b="1" dirty="0"/>
              <a:t>SARTRAS</a:t>
            </a:r>
            <a:r>
              <a:rPr lang="ja-JP" altLang="en-US" sz="2000" b="1" dirty="0"/>
              <a:t>　サートラス）　</a:t>
            </a:r>
            <a:endParaRPr lang="en-US" altLang="ja-JP" sz="2000" b="1" dirty="0"/>
          </a:p>
          <a:p>
            <a:pPr marL="0" indent="0">
              <a:buNone/>
            </a:pPr>
            <a:r>
              <a:rPr lang="en-US" altLang="ja-JP" sz="1600" dirty="0">
                <a:latin typeface="ＭＳ Ｐゴシック" pitchFamily="50" charset="-128"/>
                <a:hlinkClick r:id="" action="ppaction://noaction"/>
              </a:rPr>
              <a:t>https://sartras.or.jp/</a:t>
            </a: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p:txBody>
      </p:sp>
      <p:sp>
        <p:nvSpPr>
          <p:cNvPr id="132100" name="テキスト ボックス 4"/>
          <p:cNvSpPr txBox="1">
            <a:spLocks noChangeArrowheads="1"/>
          </p:cNvSpPr>
          <p:nvPr/>
        </p:nvSpPr>
        <p:spPr bwMode="auto">
          <a:xfrm>
            <a:off x="1166169" y="-31449"/>
            <a:ext cx="5519460" cy="584775"/>
          </a:xfrm>
          <a:prstGeom prst="rect">
            <a:avLst/>
          </a:prstGeom>
          <a:noFill/>
          <a:ln w="9525">
            <a:noFill/>
            <a:miter lim="800000"/>
            <a:headEnd/>
            <a:tailEnd/>
          </a:ln>
        </p:spPr>
        <p:txBody>
          <a:bodyPr wrap="none">
            <a:spAutoFit/>
          </a:bodyPr>
          <a:lstStyle/>
          <a:p>
            <a:pPr algn="ctr"/>
            <a:r>
              <a:rPr lang="ja-JP" altLang="en-US" sz="3200" dirty="0">
                <a:solidFill>
                  <a:srgbClr val="1F497D"/>
                </a:solidFill>
                <a:latin typeface="+mj-lt"/>
                <a:ea typeface="+mj-ea"/>
                <a:cs typeface="+mj-cs"/>
              </a:rPr>
              <a:t>授業目的公衆送信補償金制度</a:t>
            </a:r>
          </a:p>
        </p:txBody>
      </p:sp>
      <p:sp>
        <p:nvSpPr>
          <p:cNvPr id="132102" name="コンテンツ プレースホルダ 2"/>
          <p:cNvSpPr>
            <a:spLocks/>
          </p:cNvSpPr>
          <p:nvPr/>
        </p:nvSpPr>
        <p:spPr bwMode="auto">
          <a:xfrm>
            <a:off x="4249738" y="693738"/>
            <a:ext cx="4570412" cy="6164262"/>
          </a:xfrm>
          <a:prstGeom prst="rect">
            <a:avLst/>
          </a:prstGeom>
          <a:noFill/>
          <a:ln w="9525">
            <a:noFill/>
            <a:miter lim="800000"/>
            <a:headEnd/>
            <a:tailEnd/>
          </a:ln>
        </p:spPr>
        <p:txBody>
          <a:bodyPr/>
          <a:lstStyle/>
          <a:p>
            <a:pPr marL="342900" indent="-342900" eaLnBrk="0" hangingPunct="0">
              <a:spcBef>
                <a:spcPct val="20000"/>
              </a:spcBef>
            </a:pPr>
            <a:endParaRPr lang="ja-JP" altLang="en-US" sz="1600" dirty="0">
              <a:latin typeface="ＭＳ Ｐゴシック" pitchFamily="50" charset="-128"/>
              <a:hlinkClick r:id="rId3"/>
            </a:endParaRPr>
          </a:p>
        </p:txBody>
      </p:sp>
      <p:sp>
        <p:nvSpPr>
          <p:cNvPr id="132108" name="Text Box 16"/>
          <p:cNvSpPr txBox="1">
            <a:spLocks noChangeArrowheads="1"/>
          </p:cNvSpPr>
          <p:nvPr/>
        </p:nvSpPr>
        <p:spPr bwMode="auto">
          <a:xfrm>
            <a:off x="4644008" y="779815"/>
            <a:ext cx="3972460" cy="369332"/>
          </a:xfrm>
          <a:prstGeom prst="rect">
            <a:avLst/>
          </a:prstGeom>
          <a:noFill/>
          <a:ln w="9525">
            <a:noFill/>
            <a:miter lim="800000"/>
            <a:headEnd/>
            <a:tailEnd/>
          </a:ln>
        </p:spPr>
        <p:txBody>
          <a:bodyPr wrap="square">
            <a:spAutoFit/>
          </a:bodyPr>
          <a:lstStyle/>
          <a:p>
            <a:pPr>
              <a:spcBef>
                <a:spcPct val="50000"/>
              </a:spcBef>
            </a:pPr>
            <a:r>
              <a:rPr lang="ja-JP" altLang="en-US" b="1" dirty="0"/>
              <a:t>学校補償金（国・自治体から助成あり）</a:t>
            </a:r>
          </a:p>
        </p:txBody>
      </p:sp>
      <p:pic>
        <p:nvPicPr>
          <p:cNvPr id="5122" name="Picture 2" descr="一般社団法人 授業目的公衆送信補償金等管理協会">
            <a:extLst>
              <a:ext uri="{FF2B5EF4-FFF2-40B4-BE49-F238E27FC236}">
                <a16:creationId xmlns:a16="http://schemas.microsoft.com/office/drawing/2014/main" id="{857B541B-4EAE-4D28-9A69-DD7E1D59033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3568" y="5445224"/>
            <a:ext cx="2857500" cy="85725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表 3">
            <a:extLst>
              <a:ext uri="{FF2B5EF4-FFF2-40B4-BE49-F238E27FC236}">
                <a16:creationId xmlns:a16="http://schemas.microsoft.com/office/drawing/2014/main" id="{61955D59-EA4C-4661-A03F-3935E0D6DE8E}"/>
              </a:ext>
            </a:extLst>
          </p:cNvPr>
          <p:cNvGraphicFramePr>
            <a:graphicFrameLocks noGrp="1"/>
          </p:cNvGraphicFramePr>
          <p:nvPr/>
        </p:nvGraphicFramePr>
        <p:xfrm>
          <a:off x="4699398" y="1170940"/>
          <a:ext cx="3972461" cy="3977640"/>
        </p:xfrm>
        <a:graphic>
          <a:graphicData uri="http://schemas.openxmlformats.org/drawingml/2006/table">
            <a:tbl>
              <a:tblPr firstRow="1" bandRow="1">
                <a:tableStyleId>{5C22544A-7EE6-4342-B048-85BDC9FD1C3A}</a:tableStyleId>
              </a:tblPr>
              <a:tblGrid>
                <a:gridCol w="1672802">
                  <a:extLst>
                    <a:ext uri="{9D8B030D-6E8A-4147-A177-3AD203B41FA5}">
                      <a16:colId xmlns:a16="http://schemas.microsoft.com/office/drawing/2014/main" val="2103929234"/>
                    </a:ext>
                  </a:extLst>
                </a:gridCol>
                <a:gridCol w="2299659">
                  <a:extLst>
                    <a:ext uri="{9D8B030D-6E8A-4147-A177-3AD203B41FA5}">
                      <a16:colId xmlns:a16="http://schemas.microsoft.com/office/drawing/2014/main" val="690079536"/>
                    </a:ext>
                  </a:extLst>
                </a:gridCol>
              </a:tblGrid>
              <a:tr h="370840">
                <a:tc>
                  <a:txBody>
                    <a:bodyPr/>
                    <a:lstStyle/>
                    <a:p>
                      <a:pPr algn="ctr"/>
                      <a:r>
                        <a:rPr kumimoji="1" lang="ja-JP" altLang="en-US" dirty="0"/>
                        <a:t>校種</a:t>
                      </a:r>
                    </a:p>
                  </a:txBody>
                  <a:tcPr/>
                </a:tc>
                <a:tc>
                  <a:txBody>
                    <a:bodyPr/>
                    <a:lstStyle/>
                    <a:p>
                      <a:r>
                        <a:rPr kumimoji="1" lang="ja-JP" altLang="en-US" dirty="0"/>
                        <a:t>児童生徒１人あたり</a:t>
                      </a:r>
                      <a:endParaRPr kumimoji="1" lang="en-US" altLang="ja-JP" dirty="0"/>
                    </a:p>
                    <a:p>
                      <a:r>
                        <a:rPr kumimoji="1" lang="ja-JP" altLang="en-US" dirty="0"/>
                        <a:t>補償金額（年額）</a:t>
                      </a:r>
                    </a:p>
                  </a:txBody>
                  <a:tcPr/>
                </a:tc>
                <a:extLst>
                  <a:ext uri="{0D108BD9-81ED-4DB2-BD59-A6C34878D82A}">
                    <a16:rowId xmlns:a16="http://schemas.microsoft.com/office/drawing/2014/main" val="1281048518"/>
                  </a:ext>
                </a:extLst>
              </a:tr>
              <a:tr h="370840">
                <a:tc>
                  <a:txBody>
                    <a:bodyPr/>
                    <a:lstStyle/>
                    <a:p>
                      <a:r>
                        <a:rPr kumimoji="1" lang="ja-JP" altLang="en-US" dirty="0"/>
                        <a:t>幼稚園</a:t>
                      </a:r>
                    </a:p>
                  </a:txBody>
                  <a:tcPr/>
                </a:tc>
                <a:tc>
                  <a:txBody>
                    <a:bodyPr/>
                    <a:lstStyle/>
                    <a:p>
                      <a:r>
                        <a:rPr kumimoji="1" lang="ja-JP" altLang="en-US" dirty="0"/>
                        <a:t>　　　　　　６０円</a:t>
                      </a:r>
                    </a:p>
                  </a:txBody>
                  <a:tcPr/>
                </a:tc>
                <a:extLst>
                  <a:ext uri="{0D108BD9-81ED-4DB2-BD59-A6C34878D82A}">
                    <a16:rowId xmlns:a16="http://schemas.microsoft.com/office/drawing/2014/main" val="1634935491"/>
                  </a:ext>
                </a:extLst>
              </a:tr>
              <a:tr h="370840">
                <a:tc>
                  <a:txBody>
                    <a:bodyPr/>
                    <a:lstStyle/>
                    <a:p>
                      <a:r>
                        <a:rPr kumimoji="1" lang="ja-JP" altLang="en-US" dirty="0"/>
                        <a:t>小学校</a:t>
                      </a:r>
                    </a:p>
                  </a:txBody>
                  <a:tcPr/>
                </a:tc>
                <a:tc>
                  <a:txBody>
                    <a:bodyPr/>
                    <a:lstStyle/>
                    <a:p>
                      <a:r>
                        <a:rPr kumimoji="1" lang="ja-JP" altLang="en-US" dirty="0"/>
                        <a:t>　　　　　１２０円</a:t>
                      </a:r>
                    </a:p>
                  </a:txBody>
                  <a:tcPr/>
                </a:tc>
                <a:extLst>
                  <a:ext uri="{0D108BD9-81ED-4DB2-BD59-A6C34878D82A}">
                    <a16:rowId xmlns:a16="http://schemas.microsoft.com/office/drawing/2014/main" val="3163700829"/>
                  </a:ext>
                </a:extLst>
              </a:tr>
              <a:tr h="370840">
                <a:tc>
                  <a:txBody>
                    <a:bodyPr/>
                    <a:lstStyle/>
                    <a:p>
                      <a:r>
                        <a:rPr kumimoji="1" lang="ja-JP" altLang="en-US" dirty="0"/>
                        <a:t>中学校</a:t>
                      </a:r>
                    </a:p>
                  </a:txBody>
                  <a:tcPr/>
                </a:tc>
                <a:tc>
                  <a:txBody>
                    <a:bodyPr/>
                    <a:lstStyle/>
                    <a:p>
                      <a:r>
                        <a:rPr kumimoji="1" lang="ja-JP" altLang="en-US" dirty="0"/>
                        <a:t>　　　　　１８０円</a:t>
                      </a:r>
                    </a:p>
                  </a:txBody>
                  <a:tcPr/>
                </a:tc>
                <a:extLst>
                  <a:ext uri="{0D108BD9-81ED-4DB2-BD59-A6C34878D82A}">
                    <a16:rowId xmlns:a16="http://schemas.microsoft.com/office/drawing/2014/main" val="1055644598"/>
                  </a:ext>
                </a:extLst>
              </a:tr>
              <a:tr h="370840">
                <a:tc>
                  <a:txBody>
                    <a:bodyPr/>
                    <a:lstStyle/>
                    <a:p>
                      <a:r>
                        <a:rPr kumimoji="1" lang="ja-JP" altLang="en-US" dirty="0"/>
                        <a:t>高等学校</a:t>
                      </a:r>
                    </a:p>
                  </a:txBody>
                  <a:tcPr/>
                </a:tc>
                <a:tc>
                  <a:txBody>
                    <a:bodyPr/>
                    <a:lstStyle/>
                    <a:p>
                      <a:r>
                        <a:rPr kumimoji="1" lang="ja-JP" altLang="en-US" dirty="0"/>
                        <a:t>　　　　　４２０円</a:t>
                      </a:r>
                      <a:endParaRPr kumimoji="1" lang="en-US" altLang="ja-JP" dirty="0"/>
                    </a:p>
                  </a:txBody>
                  <a:tcPr/>
                </a:tc>
                <a:extLst>
                  <a:ext uri="{0D108BD9-81ED-4DB2-BD59-A6C34878D82A}">
                    <a16:rowId xmlns:a16="http://schemas.microsoft.com/office/drawing/2014/main" val="2993738272"/>
                  </a:ext>
                </a:extLst>
              </a:tr>
              <a:tr h="370840">
                <a:tc>
                  <a:txBody>
                    <a:bodyPr/>
                    <a:lstStyle/>
                    <a:p>
                      <a:r>
                        <a:rPr kumimoji="1" lang="ja-JP" altLang="en-US" dirty="0"/>
                        <a:t>大学・専門学校</a:t>
                      </a:r>
                    </a:p>
                  </a:txBody>
                  <a:tcPr/>
                </a:tc>
                <a:tc>
                  <a:txBody>
                    <a:bodyPr/>
                    <a:lstStyle/>
                    <a:p>
                      <a:r>
                        <a:rPr kumimoji="1" lang="ja-JP" altLang="en-US" dirty="0"/>
                        <a:t>　　　　　７２０円</a:t>
                      </a:r>
                    </a:p>
                  </a:txBody>
                  <a:tcPr/>
                </a:tc>
                <a:extLst>
                  <a:ext uri="{0D108BD9-81ED-4DB2-BD59-A6C34878D82A}">
                    <a16:rowId xmlns:a16="http://schemas.microsoft.com/office/drawing/2014/main" val="2302381791"/>
                  </a:ext>
                </a:extLst>
              </a:tr>
              <a:tr h="370840">
                <a:tc>
                  <a:txBody>
                    <a:bodyPr/>
                    <a:lstStyle/>
                    <a:p>
                      <a:r>
                        <a:rPr kumimoji="1" lang="ja-JP" altLang="en-US" dirty="0"/>
                        <a:t>特別支援学校　</a:t>
                      </a:r>
                    </a:p>
                  </a:txBody>
                  <a:tcPr/>
                </a:tc>
                <a:tc>
                  <a:txBody>
                    <a:bodyPr/>
                    <a:lstStyle/>
                    <a:p>
                      <a:r>
                        <a:rPr kumimoji="1" lang="ja-JP" altLang="en-US" dirty="0"/>
                        <a:t>幼稚部　　３０円</a:t>
                      </a:r>
                    </a:p>
                  </a:txBody>
                  <a:tcPr/>
                </a:tc>
                <a:extLst>
                  <a:ext uri="{0D108BD9-81ED-4DB2-BD59-A6C34878D82A}">
                    <a16:rowId xmlns:a16="http://schemas.microsoft.com/office/drawing/2014/main" val="1153181491"/>
                  </a:ext>
                </a:extLst>
              </a:tr>
              <a:tr h="370840">
                <a:tc>
                  <a:txBody>
                    <a:bodyPr/>
                    <a:lstStyle/>
                    <a:p>
                      <a:endParaRPr kumimoji="1" lang="ja-JP" altLang="en-US" dirty="0"/>
                    </a:p>
                  </a:txBody>
                  <a:tcPr/>
                </a:tc>
                <a:tc>
                  <a:txBody>
                    <a:bodyPr/>
                    <a:lstStyle/>
                    <a:p>
                      <a:r>
                        <a:rPr kumimoji="1" lang="ja-JP" altLang="en-US" dirty="0"/>
                        <a:t>小学部　　６０円</a:t>
                      </a:r>
                    </a:p>
                  </a:txBody>
                  <a:tcPr/>
                </a:tc>
                <a:extLst>
                  <a:ext uri="{0D108BD9-81ED-4DB2-BD59-A6C34878D82A}">
                    <a16:rowId xmlns:a16="http://schemas.microsoft.com/office/drawing/2014/main" val="2952337995"/>
                  </a:ext>
                </a:extLst>
              </a:tr>
              <a:tr h="370840">
                <a:tc>
                  <a:txBody>
                    <a:bodyPr/>
                    <a:lstStyle/>
                    <a:p>
                      <a:endParaRPr kumimoji="1" lang="ja-JP" altLang="en-US"/>
                    </a:p>
                  </a:txBody>
                  <a:tcPr/>
                </a:tc>
                <a:tc>
                  <a:txBody>
                    <a:bodyPr/>
                    <a:lstStyle/>
                    <a:p>
                      <a:r>
                        <a:rPr kumimoji="1" lang="ja-JP" altLang="en-US" dirty="0"/>
                        <a:t>中学部　　９０円</a:t>
                      </a:r>
                    </a:p>
                  </a:txBody>
                  <a:tcPr/>
                </a:tc>
                <a:extLst>
                  <a:ext uri="{0D108BD9-81ED-4DB2-BD59-A6C34878D82A}">
                    <a16:rowId xmlns:a16="http://schemas.microsoft.com/office/drawing/2014/main" val="1415072447"/>
                  </a:ext>
                </a:extLst>
              </a:tr>
              <a:tr h="370840">
                <a:tc>
                  <a:txBody>
                    <a:bodyPr/>
                    <a:lstStyle/>
                    <a:p>
                      <a:endParaRPr kumimoji="1" lang="ja-JP" altLang="en-US"/>
                    </a:p>
                  </a:txBody>
                  <a:tcPr/>
                </a:tc>
                <a:tc>
                  <a:txBody>
                    <a:bodyPr/>
                    <a:lstStyle/>
                    <a:p>
                      <a:r>
                        <a:rPr kumimoji="1" lang="ja-JP" altLang="en-US" dirty="0"/>
                        <a:t>高等部　２１０円</a:t>
                      </a:r>
                    </a:p>
                  </a:txBody>
                  <a:tcPr/>
                </a:tc>
                <a:extLst>
                  <a:ext uri="{0D108BD9-81ED-4DB2-BD59-A6C34878D82A}">
                    <a16:rowId xmlns:a16="http://schemas.microsoft.com/office/drawing/2014/main" val="3691641979"/>
                  </a:ext>
                </a:extLst>
              </a:tr>
            </a:tbl>
          </a:graphicData>
        </a:graphic>
      </p:graphicFrame>
    </p:spTree>
    <p:extLst>
      <p:ext uri="{BB962C8B-B14F-4D97-AF65-F5344CB8AC3E}">
        <p14:creationId xmlns:p14="http://schemas.microsoft.com/office/powerpoint/2010/main" val="2340953660"/>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5CE7282-466C-4EF5-8484-56BFF1606FB2}" type="slidenum">
              <a:rPr kumimoji="1" lang="en-US" altLang="ja-JP" sz="2400" b="0"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135</a:t>
            </a:fld>
            <a:endPar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3200" dirty="0">
                <a:solidFill>
                  <a:srgbClr val="1F497D"/>
                </a:solidFill>
                <a:latin typeface="+mj-lt"/>
                <a:ea typeface="+mj-ea"/>
                <a:cs typeface="+mj-cs"/>
              </a:rPr>
              <a:t>10</a:t>
            </a:r>
            <a:r>
              <a:rPr lang="ja-JP" altLang="en-US" sz="3200" dirty="0">
                <a:solidFill>
                  <a:srgbClr val="1F497D"/>
                </a:solidFill>
                <a:latin typeface="+mj-lt"/>
                <a:ea typeface="+mj-ea"/>
                <a:cs typeface="+mj-cs"/>
              </a:rPr>
              <a:t>代のデジタルエチケット</a:t>
            </a:r>
          </a:p>
        </p:txBody>
      </p:sp>
      <p:sp>
        <p:nvSpPr>
          <p:cNvPr id="4" name="テキスト ボックス 3"/>
          <p:cNvSpPr txBox="1"/>
          <p:nvPr/>
        </p:nvSpPr>
        <p:spPr>
          <a:xfrm>
            <a:off x="318388" y="723352"/>
            <a:ext cx="8214052" cy="369332"/>
          </a:xfrm>
          <a:prstGeom prst="rect">
            <a:avLst/>
          </a:prstGeom>
          <a:noFill/>
        </p:spPr>
        <p:txBody>
          <a:bodyPr wrap="square" rtlCol="0">
            <a:spAutoFit/>
          </a:bodyPr>
          <a:lstStyle/>
          <a:p>
            <a:pPr lvl="0">
              <a:defRPr/>
            </a:pPr>
            <a:r>
              <a:rPr lang="en-US" altLang="ja-JP" dirty="0">
                <a:solidFill>
                  <a:prstClr val="black"/>
                </a:solidFill>
              </a:rPr>
              <a:t>https://digital-etiquette-japan.com/</a:t>
            </a:r>
            <a:endParaRPr kumimoji="1" lang="ja-JP" altLang="en-US" sz="1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p:txBody>
      </p:sp>
      <p:sp>
        <p:nvSpPr>
          <p:cNvPr id="6" name="テキスト ボックス 5"/>
          <p:cNvSpPr txBox="1"/>
          <p:nvPr/>
        </p:nvSpPr>
        <p:spPr>
          <a:xfrm>
            <a:off x="158280" y="1165247"/>
            <a:ext cx="5575916" cy="830997"/>
          </a:xfrm>
          <a:prstGeom prst="rect">
            <a:avLst/>
          </a:prstGeom>
          <a:solidFill>
            <a:schemeClr val="accent5">
              <a:lumMod val="40000"/>
              <a:lumOff val="60000"/>
            </a:schemeClr>
          </a:solid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デジタルエチケットを学ぶ、</a:t>
            </a:r>
            <a:r>
              <a:rPr kumimoji="1" lang="en-US" altLang="ja-JP"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PBL</a:t>
            </a:r>
            <a:r>
              <a:rPr kumimoji="1" lang="ja-JP" altLang="en-US"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教材</a:t>
            </a:r>
            <a:endParaRPr kumimoji="1" lang="en-US" altLang="ja-JP"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sz="2400" b="1" dirty="0">
                <a:solidFill>
                  <a:prstClr val="black"/>
                </a:solidFill>
              </a:rPr>
              <a:t>プロジェクト・ベース・ラーニング</a:t>
            </a:r>
            <a:endParaRPr kumimoji="1" lang="ja-JP" altLang="en-US" sz="20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p:txBody>
      </p:sp>
      <p:pic>
        <p:nvPicPr>
          <p:cNvPr id="8" name="図 7">
            <a:hlinkClick r:id="rId3"/>
            <a:extLst>
              <a:ext uri="{FF2B5EF4-FFF2-40B4-BE49-F238E27FC236}">
                <a16:creationId xmlns:a16="http://schemas.microsoft.com/office/drawing/2014/main" id="{0AE638FB-143B-4655-B2CE-7C043D04F2A5}"/>
              </a:ext>
            </a:extLst>
          </p:cNvPr>
          <p:cNvPicPr>
            <a:picLocks noChangeAspect="1"/>
          </p:cNvPicPr>
          <p:nvPr/>
        </p:nvPicPr>
        <p:blipFill>
          <a:blip r:embed="rId4"/>
          <a:stretch>
            <a:fillRect/>
          </a:stretch>
        </p:blipFill>
        <p:spPr>
          <a:xfrm>
            <a:off x="318388" y="2450719"/>
            <a:ext cx="7317639" cy="3931030"/>
          </a:xfrm>
          <a:prstGeom prst="rect">
            <a:avLst/>
          </a:prstGeom>
        </p:spPr>
      </p:pic>
      <p:pic>
        <p:nvPicPr>
          <p:cNvPr id="5" name="図 4">
            <a:hlinkClick r:id="rId3"/>
            <a:extLst>
              <a:ext uri="{FF2B5EF4-FFF2-40B4-BE49-F238E27FC236}">
                <a16:creationId xmlns:a16="http://schemas.microsoft.com/office/drawing/2014/main" id="{3AF965AC-63EF-4456-B664-696D0FCA821E}"/>
              </a:ext>
            </a:extLst>
          </p:cNvPr>
          <p:cNvPicPr>
            <a:picLocks noChangeAspect="1"/>
          </p:cNvPicPr>
          <p:nvPr/>
        </p:nvPicPr>
        <p:blipFill>
          <a:blip r:embed="rId5"/>
          <a:stretch>
            <a:fillRect/>
          </a:stretch>
        </p:blipFill>
        <p:spPr>
          <a:xfrm>
            <a:off x="3779912" y="2284553"/>
            <a:ext cx="5147730" cy="3168447"/>
          </a:xfrm>
          <a:prstGeom prst="rect">
            <a:avLst/>
          </a:prstGeom>
        </p:spPr>
      </p:pic>
    </p:spTree>
    <p:extLst>
      <p:ext uri="{BB962C8B-B14F-4D97-AF65-F5344CB8AC3E}">
        <p14:creationId xmlns:p14="http://schemas.microsoft.com/office/powerpoint/2010/main" val="2240395390"/>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5CE7282-466C-4EF5-8484-56BFF1606FB2}" type="slidenum">
              <a:rPr kumimoji="1" lang="en-US" altLang="ja-JP" sz="2400" b="0"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136</a:t>
            </a:fld>
            <a:endParaRPr kumimoji="1" lang="en-US" altLang="ja-JP" sz="2400" b="0"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sz="3200" dirty="0">
                <a:solidFill>
                  <a:srgbClr val="1F497D"/>
                </a:solidFill>
                <a:latin typeface="+mj-lt"/>
                <a:ea typeface="+mj-ea"/>
                <a:cs typeface="+mj-cs"/>
              </a:rPr>
              <a:t>ＧＩＧＡワークブックとうきょう</a:t>
            </a:r>
          </a:p>
        </p:txBody>
      </p:sp>
      <p:sp>
        <p:nvSpPr>
          <p:cNvPr id="4" name="テキスト ボックス 3"/>
          <p:cNvSpPr txBox="1"/>
          <p:nvPr/>
        </p:nvSpPr>
        <p:spPr>
          <a:xfrm>
            <a:off x="318388" y="723352"/>
            <a:ext cx="8214052" cy="369332"/>
          </a:xfrm>
          <a:prstGeom prst="rect">
            <a:avLst/>
          </a:prstGeom>
          <a:noFill/>
        </p:spPr>
        <p:txBody>
          <a:bodyPr wrap="square" rtlCol="0">
            <a:spAutoFit/>
          </a:bodyPr>
          <a:lstStyle/>
          <a:p>
            <a:pPr lvl="0">
              <a:defRPr/>
            </a:pPr>
            <a:r>
              <a:rPr lang="en-US" altLang="ja-JP" dirty="0">
                <a:solidFill>
                  <a:prstClr val="black"/>
                </a:solidFill>
              </a:rPr>
              <a:t>https://infoedu.metro.tokyo.lg.jp/giga_workbook/</a:t>
            </a:r>
            <a:endParaRPr kumimoji="1" lang="ja-JP" altLang="en-US" sz="1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p:txBody>
      </p:sp>
      <p:sp>
        <p:nvSpPr>
          <p:cNvPr id="6" name="テキスト ボックス 5"/>
          <p:cNvSpPr txBox="1"/>
          <p:nvPr/>
        </p:nvSpPr>
        <p:spPr>
          <a:xfrm>
            <a:off x="158280" y="1165247"/>
            <a:ext cx="5575916" cy="1692771"/>
          </a:xfrm>
          <a:prstGeom prst="rect">
            <a:avLst/>
          </a:prstGeom>
          <a:solidFill>
            <a:schemeClr val="accent5">
              <a:lumMod val="40000"/>
              <a:lumOff val="60000"/>
            </a:schemeClr>
          </a:solid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３つのポイント</a:t>
            </a:r>
            <a:endParaRPr kumimoji="1" lang="en-US" altLang="ja-JP"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①情報活用と情報モラルをセットで学ぶ</a:t>
            </a:r>
            <a:endParaRPr kumimoji="1" lang="en-US" altLang="ja-JP" sz="20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②４５分でも１５分でも実施できる</a:t>
            </a:r>
            <a:endParaRPr kumimoji="1" lang="en-US" altLang="ja-JP" sz="20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③３Ｃ（消費者、市民、職業人・つくり手）の視点で考える</a:t>
            </a:r>
          </a:p>
        </p:txBody>
      </p:sp>
      <p:graphicFrame>
        <p:nvGraphicFramePr>
          <p:cNvPr id="7" name="オブジェクト 6">
            <a:extLst>
              <a:ext uri="{FF2B5EF4-FFF2-40B4-BE49-F238E27FC236}">
                <a16:creationId xmlns:a16="http://schemas.microsoft.com/office/drawing/2014/main" id="{E58BC380-4CFB-49BE-8109-4CDE06892D83}"/>
              </a:ext>
            </a:extLst>
          </p:cNvPr>
          <p:cNvGraphicFramePr>
            <a:graphicFrameLocks noChangeAspect="1"/>
          </p:cNvGraphicFramePr>
          <p:nvPr/>
        </p:nvGraphicFramePr>
        <p:xfrm>
          <a:off x="5778139" y="116632"/>
          <a:ext cx="3321918" cy="2496803"/>
        </p:xfrm>
        <a:graphic>
          <a:graphicData uri="http://schemas.openxmlformats.org/presentationml/2006/ole">
            <mc:AlternateContent xmlns:mc="http://schemas.openxmlformats.org/markup-compatibility/2006">
              <mc:Choice xmlns:v="urn:schemas-microsoft-com:vml" Requires="v">
                <p:oleObj r:id="rId3" imgW="20228400" imgH="15238080" progId="">
                  <p:embed/>
                </p:oleObj>
              </mc:Choice>
              <mc:Fallback>
                <p:oleObj r:id="rId3" imgW="20228400" imgH="15238080" progId="">
                  <p:embed/>
                  <p:pic>
                    <p:nvPicPr>
                      <p:cNvPr id="7" name="オブジェクト 6">
                        <a:extLst>
                          <a:ext uri="{FF2B5EF4-FFF2-40B4-BE49-F238E27FC236}">
                            <a16:creationId xmlns:a16="http://schemas.microsoft.com/office/drawing/2014/main" id="{E58BC380-4CFB-49BE-8109-4CDE06892D83}"/>
                          </a:ext>
                        </a:extLst>
                      </p:cNvPr>
                      <p:cNvPicPr/>
                      <p:nvPr/>
                    </p:nvPicPr>
                    <p:blipFill>
                      <a:blip r:embed="rId4"/>
                      <a:stretch>
                        <a:fillRect/>
                      </a:stretch>
                    </p:blipFill>
                    <p:spPr>
                      <a:xfrm>
                        <a:off x="5778139" y="116632"/>
                        <a:ext cx="3321918" cy="2496803"/>
                      </a:xfrm>
                      <a:prstGeom prst="rect">
                        <a:avLst/>
                      </a:prstGeom>
                    </p:spPr>
                  </p:pic>
                </p:oleObj>
              </mc:Fallback>
            </mc:AlternateContent>
          </a:graphicData>
        </a:graphic>
      </p:graphicFrame>
      <p:pic>
        <p:nvPicPr>
          <p:cNvPr id="14" name="図 13">
            <a:extLst>
              <a:ext uri="{FF2B5EF4-FFF2-40B4-BE49-F238E27FC236}">
                <a16:creationId xmlns:a16="http://schemas.microsoft.com/office/drawing/2014/main" id="{2E6D8260-30EB-4698-A148-5ED0E75B8108}"/>
              </a:ext>
            </a:extLst>
          </p:cNvPr>
          <p:cNvPicPr>
            <a:picLocks noChangeAspect="1"/>
          </p:cNvPicPr>
          <p:nvPr/>
        </p:nvPicPr>
        <p:blipFill>
          <a:blip r:embed="rId5"/>
          <a:stretch>
            <a:fillRect/>
          </a:stretch>
        </p:blipFill>
        <p:spPr>
          <a:xfrm>
            <a:off x="176158" y="2888476"/>
            <a:ext cx="5115704" cy="2658820"/>
          </a:xfrm>
          <a:prstGeom prst="rect">
            <a:avLst/>
          </a:prstGeom>
        </p:spPr>
      </p:pic>
      <p:pic>
        <p:nvPicPr>
          <p:cNvPr id="15" name="図 14">
            <a:extLst>
              <a:ext uri="{FF2B5EF4-FFF2-40B4-BE49-F238E27FC236}">
                <a16:creationId xmlns:a16="http://schemas.microsoft.com/office/drawing/2014/main" id="{003548F2-54AE-4414-B8AB-46DE2EB35544}"/>
              </a:ext>
            </a:extLst>
          </p:cNvPr>
          <p:cNvPicPr>
            <a:picLocks noChangeAspect="1"/>
          </p:cNvPicPr>
          <p:nvPr/>
        </p:nvPicPr>
        <p:blipFill>
          <a:blip r:embed="rId6"/>
          <a:stretch>
            <a:fillRect/>
          </a:stretch>
        </p:blipFill>
        <p:spPr>
          <a:xfrm>
            <a:off x="5336365" y="2885600"/>
            <a:ext cx="3718811" cy="3223984"/>
          </a:xfrm>
          <a:prstGeom prst="rect">
            <a:avLst/>
          </a:prstGeom>
        </p:spPr>
      </p:pic>
    </p:spTree>
    <p:extLst>
      <p:ext uri="{BB962C8B-B14F-4D97-AF65-F5344CB8AC3E}">
        <p14:creationId xmlns:p14="http://schemas.microsoft.com/office/powerpoint/2010/main" val="765800279"/>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4355" y="702958"/>
            <a:ext cx="9144000" cy="6165304"/>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algn="ctr"/>
            <a:r>
              <a:rPr lang="ja-JP" altLang="en-US" sz="3200" dirty="0">
                <a:solidFill>
                  <a:srgbClr val="1F497D"/>
                </a:solidFill>
                <a:latin typeface="+mj-lt"/>
                <a:ea typeface="+mj-ea"/>
                <a:cs typeface="+mj-cs"/>
              </a:rPr>
              <a:t>大人の道しる</a:t>
            </a:r>
            <a:r>
              <a:rPr lang="ja-JP" altLang="en-US" sz="3200" dirty="0" err="1">
                <a:solidFill>
                  <a:srgbClr val="1F497D"/>
                </a:solidFill>
                <a:latin typeface="+mj-lt"/>
                <a:ea typeface="+mj-ea"/>
                <a:cs typeface="+mj-cs"/>
              </a:rPr>
              <a:t>べ</a:t>
            </a:r>
            <a:r>
              <a:rPr lang="ja-JP" altLang="en-US" sz="3200" dirty="0">
                <a:solidFill>
                  <a:srgbClr val="1F497D"/>
                </a:solidFill>
                <a:latin typeface="+mj-lt"/>
                <a:ea typeface="+mj-ea"/>
                <a:cs typeface="+mj-cs"/>
              </a:rPr>
              <a:t>（法務省）</a:t>
            </a:r>
          </a:p>
        </p:txBody>
      </p:sp>
      <p:sp>
        <p:nvSpPr>
          <p:cNvPr id="17" name="テキスト ボックス 16">
            <a:extLst>
              <a:ext uri="{FF2B5EF4-FFF2-40B4-BE49-F238E27FC236}">
                <a16:creationId xmlns:a16="http://schemas.microsoft.com/office/drawing/2014/main" id="{B3BF46F7-088E-4337-8A95-AB5D773E8498}"/>
              </a:ext>
            </a:extLst>
          </p:cNvPr>
          <p:cNvSpPr txBox="1"/>
          <p:nvPr/>
        </p:nvSpPr>
        <p:spPr>
          <a:xfrm>
            <a:off x="3905776" y="6193018"/>
            <a:ext cx="3709670" cy="369332"/>
          </a:xfrm>
          <a:prstGeom prst="rect">
            <a:avLst/>
          </a:prstGeom>
          <a:noFill/>
        </p:spPr>
        <p:txBody>
          <a:bodyPr vert="horz" wrap="none" rtlCol="0">
            <a:spAutoFit/>
          </a:bodyPr>
          <a:lstStyle/>
          <a:p>
            <a:r>
              <a:rPr lang="ja-JP" altLang="en-US" b="0" i="0" dirty="0">
                <a:effectLst/>
                <a:latin typeface="Roboto" panose="02000000000000000000" pitchFamily="2" charset="0"/>
              </a:rPr>
              <a:t>漫画：その動画、アップして大丈夫？</a:t>
            </a:r>
          </a:p>
        </p:txBody>
      </p:sp>
      <p:sp>
        <p:nvSpPr>
          <p:cNvPr id="19" name="テキスト ボックス 18">
            <a:extLst>
              <a:ext uri="{FF2B5EF4-FFF2-40B4-BE49-F238E27FC236}">
                <a16:creationId xmlns:a16="http://schemas.microsoft.com/office/drawing/2014/main" id="{C81F09E2-F00B-4BD6-8880-B2007F871E89}"/>
              </a:ext>
            </a:extLst>
          </p:cNvPr>
          <p:cNvSpPr txBox="1"/>
          <p:nvPr/>
        </p:nvSpPr>
        <p:spPr>
          <a:xfrm>
            <a:off x="284187" y="6478196"/>
            <a:ext cx="3567733" cy="338554"/>
          </a:xfrm>
          <a:prstGeom prst="rect">
            <a:avLst/>
          </a:prstGeom>
          <a:noFill/>
        </p:spPr>
        <p:txBody>
          <a:bodyPr wrap="square">
            <a:spAutoFit/>
          </a:bodyPr>
          <a:lstStyle/>
          <a:p>
            <a:r>
              <a:rPr lang="en-US" altLang="ja-JP" sz="1600" dirty="0"/>
              <a:t>https://seinen.go.jp/</a:t>
            </a:r>
            <a:endParaRPr lang="ja-JP" altLang="en-US" sz="1600" dirty="0"/>
          </a:p>
        </p:txBody>
      </p:sp>
      <p:sp>
        <p:nvSpPr>
          <p:cNvPr id="20" name="テキスト ボックス 19">
            <a:extLst>
              <a:ext uri="{FF2B5EF4-FFF2-40B4-BE49-F238E27FC236}">
                <a16:creationId xmlns:a16="http://schemas.microsoft.com/office/drawing/2014/main" id="{D15FE8A1-6574-4491-B9F0-239B6D733FCA}"/>
              </a:ext>
            </a:extLst>
          </p:cNvPr>
          <p:cNvSpPr txBox="1"/>
          <p:nvPr/>
        </p:nvSpPr>
        <p:spPr>
          <a:xfrm>
            <a:off x="7175989" y="3902352"/>
            <a:ext cx="1753311" cy="1200329"/>
          </a:xfrm>
          <a:prstGeom prst="rect">
            <a:avLst/>
          </a:prstGeom>
          <a:noFill/>
        </p:spPr>
        <p:txBody>
          <a:bodyPr wrap="square" rtlCol="0">
            <a:spAutoFit/>
          </a:bodyPr>
          <a:lstStyle/>
          <a:p>
            <a:r>
              <a:rPr kumimoji="1" lang="ja-JP" altLang="en-US" dirty="0"/>
              <a:t>１８歳。</a:t>
            </a:r>
            <a:endParaRPr kumimoji="1" lang="en-US" altLang="ja-JP" dirty="0"/>
          </a:p>
          <a:p>
            <a:r>
              <a:rPr kumimoji="1" lang="ja-JP" altLang="en-US" dirty="0"/>
              <a:t>どんな日常が待っているのだろう。</a:t>
            </a:r>
          </a:p>
        </p:txBody>
      </p:sp>
      <p:pic>
        <p:nvPicPr>
          <p:cNvPr id="4" name="図 3">
            <a:extLst>
              <a:ext uri="{FF2B5EF4-FFF2-40B4-BE49-F238E27FC236}">
                <a16:creationId xmlns:a16="http://schemas.microsoft.com/office/drawing/2014/main" id="{1E07C204-A1C8-42CF-A5C3-5E34C08DE0ED}"/>
              </a:ext>
            </a:extLst>
          </p:cNvPr>
          <p:cNvPicPr>
            <a:picLocks noChangeAspect="1"/>
          </p:cNvPicPr>
          <p:nvPr/>
        </p:nvPicPr>
        <p:blipFill>
          <a:blip r:embed="rId3"/>
          <a:stretch>
            <a:fillRect/>
          </a:stretch>
        </p:blipFill>
        <p:spPr>
          <a:xfrm>
            <a:off x="363414" y="794033"/>
            <a:ext cx="4191585" cy="885949"/>
          </a:xfrm>
          <a:prstGeom prst="rect">
            <a:avLst/>
          </a:prstGeom>
        </p:spPr>
      </p:pic>
      <p:pic>
        <p:nvPicPr>
          <p:cNvPr id="5" name="図 4">
            <a:hlinkClick r:id="rId4"/>
            <a:extLst>
              <a:ext uri="{FF2B5EF4-FFF2-40B4-BE49-F238E27FC236}">
                <a16:creationId xmlns:a16="http://schemas.microsoft.com/office/drawing/2014/main" id="{73173E98-D2BB-4381-9AC3-A87A0DF1AE91}"/>
              </a:ext>
            </a:extLst>
          </p:cNvPr>
          <p:cNvPicPr>
            <a:picLocks noChangeAspect="1"/>
          </p:cNvPicPr>
          <p:nvPr/>
        </p:nvPicPr>
        <p:blipFill>
          <a:blip r:embed="rId5"/>
          <a:stretch>
            <a:fillRect/>
          </a:stretch>
        </p:blipFill>
        <p:spPr>
          <a:xfrm>
            <a:off x="363414" y="1812600"/>
            <a:ext cx="3190759" cy="4509120"/>
          </a:xfrm>
          <a:prstGeom prst="rect">
            <a:avLst/>
          </a:prstGeom>
        </p:spPr>
      </p:pic>
      <p:pic>
        <p:nvPicPr>
          <p:cNvPr id="6" name="図 5">
            <a:extLst>
              <a:ext uri="{FF2B5EF4-FFF2-40B4-BE49-F238E27FC236}">
                <a16:creationId xmlns:a16="http://schemas.microsoft.com/office/drawing/2014/main" id="{CB2F0261-54E9-4CA9-A003-D10619262A79}"/>
              </a:ext>
            </a:extLst>
          </p:cNvPr>
          <p:cNvPicPr>
            <a:picLocks noChangeAspect="1"/>
          </p:cNvPicPr>
          <p:nvPr/>
        </p:nvPicPr>
        <p:blipFill>
          <a:blip r:embed="rId6"/>
          <a:stretch>
            <a:fillRect/>
          </a:stretch>
        </p:blipFill>
        <p:spPr>
          <a:xfrm>
            <a:off x="7175989" y="1316252"/>
            <a:ext cx="1753311" cy="2469358"/>
          </a:xfrm>
          <a:prstGeom prst="rect">
            <a:avLst/>
          </a:prstGeom>
        </p:spPr>
      </p:pic>
      <p:pic>
        <p:nvPicPr>
          <p:cNvPr id="7" name="図 6">
            <a:hlinkClick r:id="rId7"/>
            <a:extLst>
              <a:ext uri="{FF2B5EF4-FFF2-40B4-BE49-F238E27FC236}">
                <a16:creationId xmlns:a16="http://schemas.microsoft.com/office/drawing/2014/main" id="{ADC18F2E-111B-46F2-9F20-BC600102A251}"/>
              </a:ext>
            </a:extLst>
          </p:cNvPr>
          <p:cNvPicPr>
            <a:picLocks noChangeAspect="1"/>
          </p:cNvPicPr>
          <p:nvPr/>
        </p:nvPicPr>
        <p:blipFill>
          <a:blip r:embed="rId8"/>
          <a:stretch>
            <a:fillRect/>
          </a:stretch>
        </p:blipFill>
        <p:spPr>
          <a:xfrm>
            <a:off x="3905776" y="1826019"/>
            <a:ext cx="3051158" cy="4329023"/>
          </a:xfrm>
          <a:prstGeom prst="rect">
            <a:avLst/>
          </a:prstGeom>
        </p:spPr>
      </p:pic>
      <p:sp>
        <p:nvSpPr>
          <p:cNvPr id="9" name="スライド番号プレースホルダー 3">
            <a:extLst>
              <a:ext uri="{FF2B5EF4-FFF2-40B4-BE49-F238E27FC236}">
                <a16:creationId xmlns:a16="http://schemas.microsoft.com/office/drawing/2014/main" id="{5C9EBF1E-79C1-7E43-86C4-9AFEC20CA359}"/>
              </a:ext>
            </a:extLst>
          </p:cNvPr>
          <p:cNvSpPr>
            <a:spLocks noGrp="1"/>
          </p:cNvSpPr>
          <p:nvPr>
            <p:ph type="sldNum" sz="quarter" idx="12"/>
          </p:nvPr>
        </p:nvSpPr>
        <p:spPr>
          <a:xfrm>
            <a:off x="7740650" y="6381750"/>
            <a:ext cx="1403350" cy="476250"/>
          </a:xfrm>
        </p:spPr>
        <p:txBody>
          <a:bodyPr/>
          <a:lstStyle/>
          <a:p>
            <a:pPr fontAlgn="base">
              <a:spcBef>
                <a:spcPct val="0"/>
              </a:spcBef>
              <a:spcAft>
                <a:spcPct val="0"/>
              </a:spcAft>
              <a:defRPr/>
            </a:pPr>
            <a:fld id="{9EFBE1BC-F681-4D7D-BBE1-B691C8D9877E}" type="slidenum">
              <a:rPr lang="en-US" altLang="ja-JP" b="0">
                <a:solidFill>
                  <a:prstClr val="black"/>
                </a:solidFill>
                <a:ea typeface="ＭＳ Ｐゴシック" pitchFamily="50" charset="-128"/>
              </a:rPr>
              <a:pPr fontAlgn="base">
                <a:spcBef>
                  <a:spcPct val="0"/>
                </a:spcBef>
                <a:spcAft>
                  <a:spcPct val="0"/>
                </a:spcAft>
                <a:defRPr/>
              </a:pPr>
              <a:t>137</a:t>
            </a:fld>
            <a:endParaRPr lang="en-US" altLang="ja-JP" b="0" dirty="0">
              <a:solidFill>
                <a:prstClr val="black"/>
              </a:solidFill>
              <a:ea typeface="ＭＳ Ｐゴシック" pitchFamily="50" charset="-128"/>
            </a:endParaRPr>
          </a:p>
        </p:txBody>
      </p:sp>
    </p:spTree>
    <p:extLst>
      <p:ext uri="{BB962C8B-B14F-4D97-AF65-F5344CB8AC3E}">
        <p14:creationId xmlns:p14="http://schemas.microsoft.com/office/powerpoint/2010/main" val="2380525969"/>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0" y="692696"/>
            <a:ext cx="9144000" cy="6165304"/>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b="0" smtClean="0"/>
              <a:pPr>
                <a:defRPr/>
              </a:pPr>
              <a:t>138</a:t>
            </a:fld>
            <a:endParaRPr lang="en-US" altLang="ja-JP" b="0" dirty="0"/>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algn="ctr"/>
            <a:r>
              <a:rPr lang="ja-JP" altLang="en-US" sz="3200" dirty="0">
                <a:solidFill>
                  <a:srgbClr val="1F497D"/>
                </a:solidFill>
                <a:latin typeface="+mj-lt"/>
                <a:ea typeface="+mj-ea"/>
                <a:cs typeface="+mj-cs"/>
              </a:rPr>
              <a:t>文部科学省：ビデオ教材（</a:t>
            </a:r>
            <a:r>
              <a:rPr lang="en-US" altLang="ja-JP" sz="3200" dirty="0">
                <a:solidFill>
                  <a:srgbClr val="1F497D"/>
                </a:solidFill>
                <a:latin typeface="+mj-lt"/>
                <a:ea typeface="+mj-ea"/>
                <a:cs typeface="+mj-cs"/>
              </a:rPr>
              <a:t>YouTube</a:t>
            </a:r>
            <a:r>
              <a:rPr lang="ja-JP" altLang="en-US" sz="3200" dirty="0">
                <a:solidFill>
                  <a:srgbClr val="1F497D"/>
                </a:solidFill>
                <a:latin typeface="+mj-lt"/>
                <a:ea typeface="+mj-ea"/>
                <a:cs typeface="+mj-cs"/>
              </a:rPr>
              <a:t>）</a:t>
            </a:r>
          </a:p>
        </p:txBody>
      </p:sp>
      <p:sp>
        <p:nvSpPr>
          <p:cNvPr id="4" name="テキスト ボックス 3"/>
          <p:cNvSpPr txBox="1"/>
          <p:nvPr/>
        </p:nvSpPr>
        <p:spPr>
          <a:xfrm>
            <a:off x="318388" y="620688"/>
            <a:ext cx="8214052" cy="523220"/>
          </a:xfrm>
          <a:prstGeom prst="rect">
            <a:avLst/>
          </a:prstGeom>
          <a:noFill/>
        </p:spPr>
        <p:txBody>
          <a:bodyPr wrap="square" rtlCol="0">
            <a:spAutoFit/>
          </a:bodyPr>
          <a:lstStyle/>
          <a:p>
            <a:r>
              <a:rPr lang="ja-JP" altLang="en-US" sz="2800" dirty="0"/>
              <a:t>情報化社会の新たな問題を考えるための教材</a:t>
            </a:r>
            <a:endParaRPr lang="en-US" altLang="ja-JP" sz="2800" dirty="0"/>
          </a:p>
        </p:txBody>
      </p:sp>
      <p:pic>
        <p:nvPicPr>
          <p:cNvPr id="6" name="図 5"/>
          <p:cNvPicPr>
            <a:picLocks noChangeAspect="1"/>
          </p:cNvPicPr>
          <p:nvPr/>
        </p:nvPicPr>
        <p:blipFill>
          <a:blip r:embed="rId3"/>
          <a:stretch>
            <a:fillRect/>
          </a:stretch>
        </p:blipFill>
        <p:spPr>
          <a:xfrm>
            <a:off x="3642733" y="1219875"/>
            <a:ext cx="3661081" cy="5040000"/>
          </a:xfrm>
          <a:prstGeom prst="rect">
            <a:avLst/>
          </a:prstGeom>
        </p:spPr>
      </p:pic>
      <p:pic>
        <p:nvPicPr>
          <p:cNvPr id="7" name="図 6"/>
          <p:cNvPicPr>
            <a:picLocks noChangeAspect="1"/>
          </p:cNvPicPr>
          <p:nvPr/>
        </p:nvPicPr>
        <p:blipFill>
          <a:blip r:embed="rId4"/>
          <a:stretch>
            <a:fillRect/>
          </a:stretch>
        </p:blipFill>
        <p:spPr>
          <a:xfrm>
            <a:off x="153139" y="1223096"/>
            <a:ext cx="3354701" cy="5040000"/>
          </a:xfrm>
          <a:prstGeom prst="rect">
            <a:avLst/>
          </a:prstGeom>
        </p:spPr>
      </p:pic>
      <p:sp>
        <p:nvSpPr>
          <p:cNvPr id="11" name="テキスト ボックス 10"/>
          <p:cNvSpPr txBox="1"/>
          <p:nvPr/>
        </p:nvSpPr>
        <p:spPr>
          <a:xfrm>
            <a:off x="259385" y="6429479"/>
            <a:ext cx="7169153" cy="307777"/>
          </a:xfrm>
          <a:prstGeom prst="rect">
            <a:avLst/>
          </a:prstGeom>
          <a:noFill/>
        </p:spPr>
        <p:txBody>
          <a:bodyPr wrap="square" rtlCol="0">
            <a:spAutoFit/>
          </a:bodyPr>
          <a:lstStyle/>
          <a:p>
            <a:r>
              <a:rPr lang="en-US" altLang="ja-JP" sz="1400" dirty="0"/>
              <a:t>http://www.mext.go.jp/a_menu/shotou/zyouhou/detail/1416322.htm</a:t>
            </a:r>
            <a:endParaRPr kumimoji="1" lang="ja-JP" altLang="en-US" sz="1400" dirty="0"/>
          </a:p>
        </p:txBody>
      </p:sp>
      <p:pic>
        <p:nvPicPr>
          <p:cNvPr id="9" name="図 8"/>
          <p:cNvPicPr>
            <a:picLocks noChangeAspect="1"/>
          </p:cNvPicPr>
          <p:nvPr/>
        </p:nvPicPr>
        <p:blipFill>
          <a:blip r:embed="rId5"/>
          <a:stretch>
            <a:fillRect/>
          </a:stretch>
        </p:blipFill>
        <p:spPr>
          <a:xfrm>
            <a:off x="6234341" y="3158157"/>
            <a:ext cx="2348036" cy="3240000"/>
          </a:xfrm>
          <a:prstGeom prst="rect">
            <a:avLst/>
          </a:prstGeom>
          <a:ln>
            <a:solidFill>
              <a:schemeClr val="tx1"/>
            </a:solidFill>
          </a:ln>
        </p:spPr>
      </p:pic>
    </p:spTree>
    <p:extLst>
      <p:ext uri="{BB962C8B-B14F-4D97-AF65-F5344CB8AC3E}">
        <p14:creationId xmlns:p14="http://schemas.microsoft.com/office/powerpoint/2010/main" val="1670154549"/>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algn="ctr"/>
            <a:r>
              <a:rPr lang="ja-JP" altLang="en-US" sz="3200" dirty="0">
                <a:solidFill>
                  <a:srgbClr val="1F497D"/>
                </a:solidFill>
                <a:latin typeface="+mj-lt"/>
                <a:ea typeface="+mj-ea"/>
                <a:cs typeface="+mj-cs"/>
              </a:rPr>
              <a:t>内閣府／こども家庭庁</a:t>
            </a:r>
          </a:p>
        </p:txBody>
      </p:sp>
      <p:sp>
        <p:nvSpPr>
          <p:cNvPr id="4" name="テキスト ボックス 3"/>
          <p:cNvSpPr txBox="1"/>
          <p:nvPr/>
        </p:nvSpPr>
        <p:spPr>
          <a:xfrm>
            <a:off x="318388" y="620688"/>
            <a:ext cx="8430076" cy="523220"/>
          </a:xfrm>
          <a:prstGeom prst="rect">
            <a:avLst/>
          </a:prstGeom>
          <a:noFill/>
        </p:spPr>
        <p:txBody>
          <a:bodyPr wrap="square" rtlCol="0">
            <a:spAutoFit/>
          </a:bodyPr>
          <a:lstStyle/>
          <a:p>
            <a:r>
              <a:rPr lang="en-US" altLang="ja-JP" sz="2800" dirty="0"/>
              <a:t>https://www.cfa.go.jp/policies/youth-kankyou</a:t>
            </a:r>
          </a:p>
        </p:txBody>
      </p:sp>
      <p:pic>
        <p:nvPicPr>
          <p:cNvPr id="7" name="図 6">
            <a:extLst>
              <a:ext uri="{FF2B5EF4-FFF2-40B4-BE49-F238E27FC236}">
                <a16:creationId xmlns:a16="http://schemas.microsoft.com/office/drawing/2014/main" id="{7410DC22-7356-C42E-0099-260AFA782B0D}"/>
              </a:ext>
            </a:extLst>
          </p:cNvPr>
          <p:cNvPicPr>
            <a:picLocks noChangeAspect="1"/>
          </p:cNvPicPr>
          <p:nvPr/>
        </p:nvPicPr>
        <p:blipFill>
          <a:blip r:embed="rId3"/>
          <a:stretch>
            <a:fillRect/>
          </a:stretch>
        </p:blipFill>
        <p:spPr>
          <a:xfrm>
            <a:off x="733869" y="1413590"/>
            <a:ext cx="7316221" cy="2476846"/>
          </a:xfrm>
          <a:prstGeom prst="rect">
            <a:avLst/>
          </a:prstGeom>
        </p:spPr>
      </p:pic>
      <p:sp>
        <p:nvSpPr>
          <p:cNvPr id="9" name="テキスト ボックス 8">
            <a:extLst>
              <a:ext uri="{FF2B5EF4-FFF2-40B4-BE49-F238E27FC236}">
                <a16:creationId xmlns:a16="http://schemas.microsoft.com/office/drawing/2014/main" id="{7823E6DB-A3C6-3C8B-804F-D6A2CF8E0EE9}"/>
              </a:ext>
            </a:extLst>
          </p:cNvPr>
          <p:cNvSpPr txBox="1"/>
          <p:nvPr/>
        </p:nvSpPr>
        <p:spPr>
          <a:xfrm>
            <a:off x="1763688" y="4205987"/>
            <a:ext cx="6480720" cy="1938992"/>
          </a:xfrm>
          <a:prstGeom prst="rect">
            <a:avLst/>
          </a:prstGeom>
          <a:noFill/>
        </p:spPr>
        <p:txBody>
          <a:bodyPr wrap="square">
            <a:spAutoFit/>
          </a:bodyPr>
          <a:lstStyle/>
          <a:p>
            <a:pPr algn="l">
              <a:buFont typeface="Arial" panose="020B0604020202020204" pitchFamily="34" charset="0"/>
              <a:buChar char="•"/>
            </a:pPr>
            <a:r>
              <a:rPr lang="ja-JP" altLang="en-US" sz="2000" b="1" i="0" u="sng" dirty="0">
                <a:solidFill>
                  <a:srgbClr val="CC4B21"/>
                </a:solidFill>
                <a:effectLst/>
                <a:latin typeface="Noto Sans JP"/>
                <a:hlinkClick r:id="rId4"/>
              </a:rPr>
              <a:t>青少年インターネット環境整備法・関係法令</a:t>
            </a:r>
            <a:endParaRPr lang="ja-JP" altLang="en-US" sz="2000" b="1" i="0" dirty="0">
              <a:solidFill>
                <a:srgbClr val="1A1A1C"/>
              </a:solidFill>
              <a:effectLst/>
              <a:latin typeface="Noto Sans JP"/>
            </a:endParaRPr>
          </a:p>
          <a:p>
            <a:pPr algn="l">
              <a:buFont typeface="Arial" panose="020B0604020202020204" pitchFamily="34" charset="0"/>
              <a:buChar char="•"/>
            </a:pPr>
            <a:r>
              <a:rPr lang="ja-JP" altLang="en-US" sz="2000" b="1" i="0" u="sng" dirty="0">
                <a:solidFill>
                  <a:srgbClr val="CC4B21"/>
                </a:solidFill>
                <a:effectLst/>
                <a:latin typeface="Noto Sans JP"/>
                <a:hlinkClick r:id="rId5"/>
              </a:rPr>
              <a:t>基本計画・ガイドライン</a:t>
            </a:r>
            <a:endParaRPr lang="ja-JP" altLang="en-US" sz="2000" b="1" i="0" dirty="0">
              <a:solidFill>
                <a:srgbClr val="1A1A1C"/>
              </a:solidFill>
              <a:effectLst/>
              <a:latin typeface="Noto Sans JP"/>
            </a:endParaRPr>
          </a:p>
          <a:p>
            <a:pPr algn="l">
              <a:buFont typeface="Arial" panose="020B0604020202020204" pitchFamily="34" charset="0"/>
              <a:buChar char="•"/>
            </a:pPr>
            <a:r>
              <a:rPr lang="ja-JP" altLang="en-US" sz="2000" b="1" i="0" u="sng" dirty="0">
                <a:solidFill>
                  <a:srgbClr val="CC4B21"/>
                </a:solidFill>
                <a:effectLst/>
                <a:latin typeface="Noto Sans JP"/>
                <a:hlinkClick r:id="rId6"/>
              </a:rPr>
              <a:t>青少年インターネット環境の整備等に関する検討会等</a:t>
            </a:r>
            <a:endParaRPr lang="ja-JP" altLang="en-US" sz="2000" b="1" i="0" dirty="0">
              <a:solidFill>
                <a:srgbClr val="1A1A1C"/>
              </a:solidFill>
              <a:effectLst/>
              <a:latin typeface="Noto Sans JP"/>
            </a:endParaRPr>
          </a:p>
          <a:p>
            <a:pPr algn="l">
              <a:buFont typeface="Arial" panose="020B0604020202020204" pitchFamily="34" charset="0"/>
              <a:buChar char="•"/>
            </a:pPr>
            <a:r>
              <a:rPr lang="ja-JP" altLang="en-US" sz="2000" b="1" i="0" u="sng" dirty="0">
                <a:solidFill>
                  <a:srgbClr val="CC4B21"/>
                </a:solidFill>
                <a:effectLst/>
                <a:latin typeface="Noto Sans JP"/>
                <a:hlinkClick r:id="rId7"/>
              </a:rPr>
              <a:t>統計・調査研究</a:t>
            </a:r>
            <a:endParaRPr lang="ja-JP" altLang="en-US" sz="2000" b="1" i="0" dirty="0">
              <a:solidFill>
                <a:srgbClr val="1A1A1C"/>
              </a:solidFill>
              <a:effectLst/>
              <a:latin typeface="Noto Sans JP"/>
            </a:endParaRPr>
          </a:p>
          <a:p>
            <a:pPr algn="l">
              <a:buFont typeface="Arial" panose="020B0604020202020204" pitchFamily="34" charset="0"/>
              <a:buChar char="•"/>
            </a:pPr>
            <a:r>
              <a:rPr lang="ja-JP" altLang="en-US" sz="2000" b="1" i="0" dirty="0">
                <a:solidFill>
                  <a:srgbClr val="1A1A1C"/>
                </a:solidFill>
                <a:effectLst/>
                <a:latin typeface="Noto Sans JP"/>
              </a:rPr>
              <a:t>個別の問題への取組み（準備中）</a:t>
            </a:r>
          </a:p>
          <a:p>
            <a:pPr algn="l">
              <a:buFont typeface="Arial" panose="020B0604020202020204" pitchFamily="34" charset="0"/>
              <a:buChar char="•"/>
            </a:pPr>
            <a:r>
              <a:rPr lang="ja-JP" altLang="en-US" sz="2000" b="1" i="0" u="sng" dirty="0">
                <a:solidFill>
                  <a:srgbClr val="CC4B21"/>
                </a:solidFill>
                <a:effectLst/>
                <a:latin typeface="Noto Sans JP"/>
                <a:hlinkClick r:id="rId8"/>
              </a:rPr>
              <a:t>リンク集</a:t>
            </a:r>
            <a:endParaRPr lang="ja-JP" altLang="en-US" sz="2000" b="1" i="0" dirty="0">
              <a:solidFill>
                <a:srgbClr val="1A1A1C"/>
              </a:solidFill>
              <a:effectLst/>
              <a:latin typeface="Noto Sans JP"/>
            </a:endParaRPr>
          </a:p>
        </p:txBody>
      </p:sp>
      <p:sp>
        <p:nvSpPr>
          <p:cNvPr id="5" name="スライド番号プレースホルダー 1">
            <a:extLst>
              <a:ext uri="{FF2B5EF4-FFF2-40B4-BE49-F238E27FC236}">
                <a16:creationId xmlns:a16="http://schemas.microsoft.com/office/drawing/2014/main" id="{A5234B6C-4797-1B8E-5F1A-C920A305B6A9}"/>
              </a:ext>
            </a:extLst>
          </p:cNvPr>
          <p:cNvSpPr>
            <a:spLocks noGrp="1"/>
          </p:cNvSpPr>
          <p:nvPr>
            <p:ph type="sldNum" sz="quarter" idx="12"/>
          </p:nvPr>
        </p:nvSpPr>
        <p:spPr>
          <a:xfrm>
            <a:off x="7740650" y="6381750"/>
            <a:ext cx="1403350" cy="476250"/>
          </a:xfrm>
        </p:spPr>
        <p:txBody>
          <a:bodyPr/>
          <a:lstStyle/>
          <a:p>
            <a:pPr>
              <a:defRPr/>
            </a:pPr>
            <a:fld id="{85CE7282-466C-4EF5-8484-56BFF1606FB2}" type="slidenum">
              <a:rPr lang="en-US" altLang="ja-JP" b="0" smtClean="0"/>
              <a:pPr>
                <a:defRPr/>
              </a:pPr>
              <a:t>139</a:t>
            </a:fld>
            <a:endParaRPr lang="en-US" altLang="ja-JP" b="0" dirty="0"/>
          </a:p>
        </p:txBody>
      </p:sp>
    </p:spTree>
    <p:extLst>
      <p:ext uri="{BB962C8B-B14F-4D97-AF65-F5344CB8AC3E}">
        <p14:creationId xmlns:p14="http://schemas.microsoft.com/office/powerpoint/2010/main" val="89376636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四角形 2"/>
          <p:cNvSpPr>
            <a:spLocks noGrp="1"/>
          </p:cNvSpPr>
          <p:nvPr>
            <p:ph type="title"/>
          </p:nvPr>
        </p:nvSpPr>
        <p:spPr>
          <a:xfrm>
            <a:off x="539700" y="0"/>
            <a:ext cx="8229046" cy="749252"/>
          </a:xfrm>
          <a:noFill/>
          <a:ln w="25400" cap="flat" cmpd="sng" algn="ctr">
            <a:noFill/>
            <a:prstDash val="solid"/>
            <a:round/>
          </a:ln>
        </p:spPr>
        <p:txBody>
          <a:bodyPr vert="horz" wrap="square" lIns="91398" tIns="45699" rIns="91398" bIns="45699" numCol="1" anchor="t" anchorCtr="0" compatLnSpc="1">
            <a:prstTxWarp prst="textNoShape">
              <a:avLst/>
            </a:prstTxWarp>
            <a:noAutofit/>
          </a:bodyPr>
          <a:lstStyle/>
          <a:p>
            <a:pPr algn="ctr" defTabSz="899662">
              <a:buClr>
                <a:srgbClr val="000000">
                  <a:alpha val="100000"/>
                </a:srgbClr>
              </a:buClr>
              <a:buSzPct val="100000"/>
            </a:pPr>
            <a:r>
              <a:rPr lang="ja-JP" altLang="en-US" sz="3600" spc="5" dirty="0">
                <a:solidFill>
                  <a:schemeClr val="accent1">
                    <a:lumMod val="75000"/>
                  </a:schemeClr>
                </a:solidFill>
                <a:latin typeface="Garamond"/>
                <a:ea typeface="ＭＳ Ｐゴシック"/>
                <a:sym typeface="Wingdings"/>
              </a:rPr>
              <a:t>フィルタリングの有無のトラブルの差</a:t>
            </a:r>
          </a:p>
        </p:txBody>
      </p:sp>
      <p:sp>
        <p:nvSpPr>
          <p:cNvPr id="2" name="スライド番号プレースホルダー 1">
            <a:extLst>
              <a:ext uri="{FF2B5EF4-FFF2-40B4-BE49-F238E27FC236}">
                <a16:creationId xmlns:a16="http://schemas.microsoft.com/office/drawing/2014/main" id="{B125D5AD-F858-4FF9-865E-CEBA66C0B736}"/>
              </a:ext>
            </a:extLst>
          </p:cNvPr>
          <p:cNvSpPr>
            <a:spLocks noGrp="1"/>
          </p:cNvSpPr>
          <p:nvPr>
            <p:ph type="sldNum" sz="quarter" idx="12"/>
          </p:nvPr>
        </p:nvSpPr>
        <p:spPr>
          <a:xfrm>
            <a:off x="7010535" y="6300023"/>
            <a:ext cx="2133465" cy="457189"/>
          </a:xfrm>
        </p:spPr>
        <p:txBody>
          <a:bodyPr/>
          <a:lstStyle/>
          <a:p>
            <a:pPr defTabSz="899662">
              <a:buClr>
                <a:srgbClr val="000000">
                  <a:alpha val="100000"/>
                </a:srgbClr>
              </a:buClr>
              <a:buSzPct val="100000"/>
            </a:pPr>
            <a:r>
              <a:rPr lang="en-US" altLang="ja-JP" b="0" spc="5" dirty="0">
                <a:latin typeface="Garamond"/>
                <a:ea typeface="ＭＳ Ｐゴシック"/>
                <a:sym typeface="Wingdings"/>
              </a:rPr>
              <a:t>14</a:t>
            </a:r>
            <a:endParaRPr lang="ja-JP" altLang="en-US" b="0" spc="5" dirty="0">
              <a:latin typeface="Garamond"/>
              <a:ea typeface="ＭＳ Ｐゴシック"/>
              <a:sym typeface="Wingdings"/>
            </a:endParaRPr>
          </a:p>
        </p:txBody>
      </p:sp>
      <p:sp>
        <p:nvSpPr>
          <p:cNvPr id="4" name="テキスト ボックス 3">
            <a:extLst>
              <a:ext uri="{FF2B5EF4-FFF2-40B4-BE49-F238E27FC236}">
                <a16:creationId xmlns:a16="http://schemas.microsoft.com/office/drawing/2014/main" id="{0F96A3C0-6C7F-4F1A-84A4-8A7A14F89A28}"/>
              </a:ext>
            </a:extLst>
          </p:cNvPr>
          <p:cNvSpPr txBox="1"/>
          <p:nvPr/>
        </p:nvSpPr>
        <p:spPr>
          <a:xfrm>
            <a:off x="954760" y="6266494"/>
            <a:ext cx="5461752" cy="461665"/>
          </a:xfrm>
          <a:prstGeom prst="rect">
            <a:avLst/>
          </a:prstGeom>
          <a:noFill/>
        </p:spPr>
        <p:txBody>
          <a:bodyPr wrap="none" rtlCol="0">
            <a:spAutoFit/>
          </a:bodyPr>
          <a:lstStyle/>
          <a:p>
            <a:r>
              <a:rPr kumimoji="1" lang="ja-JP" altLang="en-US" sz="1200" dirty="0"/>
              <a:t>警察庁　令和５年における少年非行、児童虐待及び子供の性被害の状況より作成</a:t>
            </a:r>
            <a:endParaRPr kumimoji="1" lang="en-US" altLang="ja-JP" sz="1200" dirty="0"/>
          </a:p>
          <a:p>
            <a:r>
              <a:rPr kumimoji="1" lang="en-US" altLang="ja-JP" sz="1200" dirty="0"/>
              <a:t>https://www.npa.go.jp/bureau/safetylife/syonen/pdf_r5_syonenhikoujyokyo.pdf</a:t>
            </a:r>
            <a:endParaRPr kumimoji="1" lang="ja-JP" altLang="en-US" sz="1200" dirty="0"/>
          </a:p>
        </p:txBody>
      </p:sp>
      <p:sp>
        <p:nvSpPr>
          <p:cNvPr id="8" name="テキスト ボックス 7">
            <a:extLst>
              <a:ext uri="{FF2B5EF4-FFF2-40B4-BE49-F238E27FC236}">
                <a16:creationId xmlns:a16="http://schemas.microsoft.com/office/drawing/2014/main" id="{AFA5310F-8568-4672-B7E2-FA1444ED5BFC}"/>
              </a:ext>
            </a:extLst>
          </p:cNvPr>
          <p:cNvSpPr txBox="1"/>
          <p:nvPr/>
        </p:nvSpPr>
        <p:spPr>
          <a:xfrm>
            <a:off x="532156" y="657563"/>
            <a:ext cx="8055452" cy="461665"/>
          </a:xfrm>
          <a:prstGeom prst="rect">
            <a:avLst/>
          </a:prstGeom>
          <a:noFill/>
        </p:spPr>
        <p:txBody>
          <a:bodyPr wrap="square" rtlCol="0">
            <a:spAutoFit/>
          </a:bodyPr>
          <a:lstStyle/>
          <a:p>
            <a:r>
              <a:rPr lang="en-US" altLang="ja-JP" sz="2400" dirty="0"/>
              <a:t>SNS</a:t>
            </a:r>
            <a:r>
              <a:rPr lang="ja-JP" altLang="en-US" sz="2400" dirty="0"/>
              <a:t>に起因する事犯の被害児童のフィルタリング利用状況</a:t>
            </a:r>
            <a:endParaRPr kumimoji="1" lang="ja-JP" altLang="en-US" sz="2400" dirty="0"/>
          </a:p>
        </p:txBody>
      </p:sp>
      <p:graphicFrame>
        <p:nvGraphicFramePr>
          <p:cNvPr id="5" name="グラフ 4">
            <a:extLst>
              <a:ext uri="{FF2B5EF4-FFF2-40B4-BE49-F238E27FC236}">
                <a16:creationId xmlns:a16="http://schemas.microsoft.com/office/drawing/2014/main" id="{E7739590-0116-403A-BFB3-F86C94F74AEA}"/>
              </a:ext>
            </a:extLst>
          </p:cNvPr>
          <p:cNvGraphicFramePr>
            <a:graphicFrameLocks/>
          </p:cNvGraphicFramePr>
          <p:nvPr/>
        </p:nvGraphicFramePr>
        <p:xfrm>
          <a:off x="179512" y="955554"/>
          <a:ext cx="8712968" cy="513774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03600412"/>
      </p:ext>
    </p:extLst>
  </p:cSld>
  <p:clrMapOvr>
    <a:masterClrMapping/>
  </p:clrMapOvr>
  <p:transition spd="med">
    <p:wipe dir="r"/>
  </p:transition>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algn="ctr"/>
            <a:r>
              <a:rPr lang="ja-JP" altLang="en-US" sz="3200" dirty="0">
                <a:solidFill>
                  <a:srgbClr val="1F497D"/>
                </a:solidFill>
                <a:latin typeface="+mj-lt"/>
                <a:ea typeface="+mj-ea"/>
                <a:cs typeface="+mj-cs"/>
              </a:rPr>
              <a:t>政府広報</a:t>
            </a:r>
          </a:p>
        </p:txBody>
      </p:sp>
      <p:sp>
        <p:nvSpPr>
          <p:cNvPr id="4" name="テキスト ボックス 3"/>
          <p:cNvSpPr txBox="1"/>
          <p:nvPr/>
        </p:nvSpPr>
        <p:spPr>
          <a:xfrm>
            <a:off x="174698" y="766551"/>
            <a:ext cx="8496944" cy="830997"/>
          </a:xfrm>
          <a:prstGeom prst="rect">
            <a:avLst/>
          </a:prstGeom>
          <a:noFill/>
        </p:spPr>
        <p:txBody>
          <a:bodyPr wrap="square" rtlCol="0">
            <a:spAutoFit/>
          </a:bodyPr>
          <a:lstStyle/>
          <a:p>
            <a:r>
              <a:rPr lang="ja-JP" altLang="en-US" sz="2400" b="1" dirty="0"/>
              <a:t>ネットの危険からこどもを守るために保護者が知っておきたいこと</a:t>
            </a:r>
            <a:endParaRPr lang="en-US" altLang="ja-JP" sz="2400" b="1" dirty="0"/>
          </a:p>
          <a:p>
            <a:r>
              <a:rPr lang="en-US" altLang="ja-JP" sz="2400" b="1" dirty="0"/>
              <a:t>https://www.gov-online.go.jp/useful/article/201303/3.html</a:t>
            </a:r>
            <a:endParaRPr lang="ja-JP" altLang="en-US" sz="2400" b="1" dirty="0"/>
          </a:p>
        </p:txBody>
      </p:sp>
      <p:pic>
        <p:nvPicPr>
          <p:cNvPr id="8" name="図 7">
            <a:extLst>
              <a:ext uri="{FF2B5EF4-FFF2-40B4-BE49-F238E27FC236}">
                <a16:creationId xmlns:a16="http://schemas.microsoft.com/office/drawing/2014/main" id="{E319E5FA-E66F-AA42-8BDC-030754CC8A83}"/>
              </a:ext>
            </a:extLst>
          </p:cNvPr>
          <p:cNvPicPr>
            <a:picLocks noChangeAspect="1"/>
          </p:cNvPicPr>
          <p:nvPr/>
        </p:nvPicPr>
        <p:blipFill>
          <a:blip r:embed="rId3"/>
          <a:stretch>
            <a:fillRect/>
          </a:stretch>
        </p:blipFill>
        <p:spPr>
          <a:xfrm>
            <a:off x="2010902" y="1790800"/>
            <a:ext cx="4824536" cy="3125129"/>
          </a:xfrm>
          <a:prstGeom prst="rect">
            <a:avLst/>
          </a:prstGeom>
        </p:spPr>
      </p:pic>
      <p:sp>
        <p:nvSpPr>
          <p:cNvPr id="17" name="Rectangle 3">
            <a:extLst>
              <a:ext uri="{FF2B5EF4-FFF2-40B4-BE49-F238E27FC236}">
                <a16:creationId xmlns:a16="http://schemas.microsoft.com/office/drawing/2014/main" id="{F576CA77-8147-DA87-A694-E2F94DD6C7C0}"/>
              </a:ext>
            </a:extLst>
          </p:cNvPr>
          <p:cNvSpPr>
            <a:spLocks noChangeArrowheads="1"/>
          </p:cNvSpPr>
          <p:nvPr/>
        </p:nvSpPr>
        <p:spPr bwMode="auto">
          <a:xfrm>
            <a:off x="1475656" y="4488925"/>
            <a:ext cx="6984776" cy="2123658"/>
          </a:xfrm>
          <a:prstGeom prst="rect">
            <a:avLst/>
          </a:prstGeom>
          <a:solidFill>
            <a:srgbClr val="F5F5F5"/>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24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ja-JP" altLang="ja-JP" sz="1600" b="1" i="0" u="sng" strike="noStrike" cap="none" normalizeH="0" baseline="0" dirty="0">
                <a:ln>
                  <a:noFill/>
                </a:ln>
                <a:solidFill>
                  <a:srgbClr val="FFFFFF"/>
                </a:solidFill>
                <a:effectLst/>
                <a:latin typeface="BIZ UDゴシック" panose="020B0400000000000000" pitchFamily="49" charset="-128"/>
                <a:ea typeface="BIZ UDゴシック" panose="020B0400000000000000" pitchFamily="49" charset="-128"/>
                <a:hlinkClick r:id="rId4"/>
              </a:rPr>
              <a:t>1</a:t>
            </a:r>
            <a:endParaRPr kumimoji="0" lang="ja-JP" altLang="ja-JP" sz="1600" b="0" i="0" u="sng" strike="noStrike" cap="none" normalizeH="0" baseline="0" dirty="0">
              <a:ln>
                <a:noFill/>
              </a:ln>
              <a:solidFill>
                <a:srgbClr val="191919"/>
              </a:solidFill>
              <a:effectLst/>
              <a:latin typeface="BIZ UDゴシック" panose="020B0400000000000000" pitchFamily="49" charset="-128"/>
              <a:ea typeface="BIZ UDゴシック" panose="020B0400000000000000" pitchFamily="49" charset="-128"/>
              <a:hlinkClick r:id="" action="ppaction://noaction"/>
            </a:endParaRPr>
          </a:p>
          <a:p>
            <a:pPr marL="457200" marR="0" lvl="1" indent="-457200" algn="l" defTabSz="914400" rtl="0" eaLnBrk="0" fontAlgn="base" latinLnBrk="0" hangingPunct="0">
              <a:lnSpc>
                <a:spcPct val="100000"/>
              </a:lnSpc>
              <a:spcBef>
                <a:spcPct val="0"/>
              </a:spcBef>
              <a:spcAft>
                <a:spcPct val="0"/>
              </a:spcAft>
              <a:buClrTx/>
              <a:buSzTx/>
              <a:buFontTx/>
              <a:buNone/>
              <a:tabLst/>
            </a:pPr>
            <a:r>
              <a:rPr kumimoji="0" lang="ja-JP" altLang="ja-JP" sz="1600" b="0" i="0" u="sng" strike="noStrike" cap="none" normalizeH="0" baseline="0" dirty="0">
                <a:ln>
                  <a:noFill/>
                </a:ln>
                <a:solidFill>
                  <a:srgbClr val="191919"/>
                </a:solidFill>
                <a:effectLst/>
                <a:latin typeface="BIZ UDゴシック" panose="020B0400000000000000" pitchFamily="49" charset="-128"/>
                <a:ea typeface="BIZ UDゴシック" panose="020B0400000000000000" pitchFamily="49" charset="-128"/>
                <a:hlinkClick r:id="" action="ppaction://noaction"/>
              </a:rPr>
              <a:t>自分専用のスマートフォンを持つこどもはどのくらいいるの？</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ja-JP" altLang="ja-JP" sz="1600" b="1" i="0" u="sng" strike="noStrike" cap="none" normalizeH="0" baseline="0" dirty="0">
                <a:ln>
                  <a:noFill/>
                </a:ln>
                <a:solidFill>
                  <a:srgbClr val="FFFFFF"/>
                </a:solidFill>
                <a:effectLst/>
                <a:latin typeface="BIZ UDゴシック" panose="020B0400000000000000" pitchFamily="49" charset="-128"/>
                <a:ea typeface="BIZ UDゴシック" panose="020B0400000000000000" pitchFamily="49" charset="-128"/>
                <a:hlinkClick r:id="rId5"/>
              </a:rPr>
              <a:t>2</a:t>
            </a:r>
            <a:endParaRPr kumimoji="0" lang="ja-JP" altLang="ja-JP" sz="1600" b="0" i="0" u="sng" strike="noStrike" cap="none" normalizeH="0" baseline="0" dirty="0">
              <a:ln>
                <a:noFill/>
              </a:ln>
              <a:solidFill>
                <a:srgbClr val="191919"/>
              </a:solidFill>
              <a:effectLst/>
              <a:latin typeface="BIZ UDゴシック" panose="020B0400000000000000" pitchFamily="49" charset="-128"/>
              <a:ea typeface="BIZ UDゴシック" panose="020B0400000000000000" pitchFamily="49" charset="-128"/>
              <a:hlinkClick r:id="" action="ppaction://noaction"/>
            </a:endParaRPr>
          </a:p>
          <a:p>
            <a:pPr marL="457200" marR="0" lvl="1" indent="-457200" algn="l" defTabSz="914400" rtl="0" eaLnBrk="0" fontAlgn="base" latinLnBrk="0" hangingPunct="0">
              <a:lnSpc>
                <a:spcPct val="100000"/>
              </a:lnSpc>
              <a:spcBef>
                <a:spcPct val="0"/>
              </a:spcBef>
              <a:spcAft>
                <a:spcPct val="0"/>
              </a:spcAft>
              <a:buClrTx/>
              <a:buSzTx/>
              <a:buFontTx/>
              <a:buNone/>
              <a:tabLst/>
            </a:pPr>
            <a:r>
              <a:rPr kumimoji="0" lang="ja-JP" altLang="ja-JP" sz="1600" b="0" i="0" u="sng" strike="noStrike" cap="none" normalizeH="0" baseline="0" dirty="0">
                <a:ln>
                  <a:noFill/>
                </a:ln>
                <a:solidFill>
                  <a:srgbClr val="191919"/>
                </a:solidFill>
                <a:effectLst/>
                <a:latin typeface="BIZ UDゴシック" panose="020B0400000000000000" pitchFamily="49" charset="-128"/>
                <a:ea typeface="BIZ UDゴシック" panose="020B0400000000000000" pitchFamily="49" charset="-128"/>
                <a:hlinkClick r:id="" action="ppaction://noaction"/>
              </a:rPr>
              <a:t>こどもたちのインターネット利用に潜む危険とは？</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ja-JP" altLang="ja-JP" sz="1600" b="1" i="0" u="none" strike="noStrike" cap="none" normalizeH="0" baseline="0" dirty="0">
                <a:ln>
                  <a:noFill/>
                </a:ln>
                <a:solidFill>
                  <a:srgbClr val="FFFFFF"/>
                </a:solidFill>
                <a:effectLst/>
                <a:latin typeface="BIZ UDゴシック" panose="020B0400000000000000" pitchFamily="49" charset="-128"/>
                <a:ea typeface="BIZ UDゴシック" panose="020B0400000000000000" pitchFamily="49" charset="-128"/>
                <a:hlinkClick r:id="rId6"/>
              </a:rPr>
              <a:t>3</a:t>
            </a:r>
            <a:endParaRPr kumimoji="0" lang="ja-JP" altLang="ja-JP" sz="1600" b="0" i="0" u="none" strike="noStrike" cap="none" normalizeH="0" baseline="0" dirty="0">
              <a:ln>
                <a:noFill/>
              </a:ln>
              <a:solidFill>
                <a:srgbClr val="191919"/>
              </a:solidFill>
              <a:effectLst/>
              <a:latin typeface="BIZ UDゴシック" panose="020B0400000000000000" pitchFamily="49" charset="-128"/>
              <a:ea typeface="BIZ UDゴシック" panose="020B0400000000000000" pitchFamily="49" charset="-128"/>
              <a:hlinkClick r:id="" action="ppaction://noaction"/>
            </a:endParaRPr>
          </a:p>
          <a:p>
            <a:pPr marL="457200" marR="0" lvl="1" indent="-457200" algn="l" defTabSz="914400" rtl="0" eaLnBrk="0" fontAlgn="base" latinLnBrk="0" hangingPunct="0">
              <a:lnSpc>
                <a:spcPct val="100000"/>
              </a:lnSpc>
              <a:spcBef>
                <a:spcPct val="0"/>
              </a:spcBef>
              <a:spcAft>
                <a:spcPct val="0"/>
              </a:spcAft>
              <a:buClrTx/>
              <a:buSzTx/>
              <a:buFontTx/>
              <a:buNone/>
              <a:tabLst/>
            </a:pPr>
            <a:r>
              <a:rPr kumimoji="0" lang="ja-JP" altLang="ja-JP" sz="1600" b="0" i="0" u="none" strike="noStrike" cap="none" normalizeH="0" baseline="0" dirty="0">
                <a:ln>
                  <a:noFill/>
                </a:ln>
                <a:solidFill>
                  <a:srgbClr val="191919"/>
                </a:solidFill>
                <a:effectLst/>
                <a:latin typeface="BIZ UDゴシック" panose="020B0400000000000000" pitchFamily="49" charset="-128"/>
                <a:ea typeface="BIZ UDゴシック" panose="020B0400000000000000" pitchFamily="49" charset="-128"/>
                <a:hlinkClick r:id="" action="ppaction://noaction"/>
              </a:rPr>
              <a:t>ネットの危険からこどもを守るために保護者ができる3つのポイントとは？</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dirty="0">
              <a:ln>
                <a:noFill/>
              </a:ln>
              <a:solidFill>
                <a:schemeClr val="tx1"/>
              </a:solidFill>
              <a:effectLst/>
              <a:latin typeface="Arial" panose="020B0604020202020204" pitchFamily="34" charset="0"/>
            </a:endParaRPr>
          </a:p>
        </p:txBody>
      </p:sp>
      <p:sp>
        <p:nvSpPr>
          <p:cNvPr id="2" name="スライド番号プレースホルダー 1">
            <a:extLst>
              <a:ext uri="{FF2B5EF4-FFF2-40B4-BE49-F238E27FC236}">
                <a16:creationId xmlns:a16="http://schemas.microsoft.com/office/drawing/2014/main" id="{E68E6B26-81ED-6E0C-3C94-49ED4318A750}"/>
              </a:ext>
            </a:extLst>
          </p:cNvPr>
          <p:cNvSpPr>
            <a:spLocks noGrp="1"/>
          </p:cNvSpPr>
          <p:nvPr>
            <p:ph type="sldNum" sz="quarter" idx="12"/>
          </p:nvPr>
        </p:nvSpPr>
        <p:spPr>
          <a:xfrm>
            <a:off x="7740650" y="6381750"/>
            <a:ext cx="1403350" cy="476250"/>
          </a:xfrm>
        </p:spPr>
        <p:txBody>
          <a:bodyPr/>
          <a:lstStyle/>
          <a:p>
            <a:pPr>
              <a:defRPr/>
            </a:pPr>
            <a:fld id="{85CE7282-466C-4EF5-8484-56BFF1606FB2}" type="slidenum">
              <a:rPr lang="en-US" altLang="ja-JP" b="0" smtClean="0"/>
              <a:pPr>
                <a:defRPr/>
              </a:pPr>
              <a:t>140</a:t>
            </a:fld>
            <a:endParaRPr lang="en-US" altLang="ja-JP" b="0" dirty="0"/>
          </a:p>
        </p:txBody>
      </p:sp>
    </p:spTree>
    <p:extLst>
      <p:ext uri="{BB962C8B-B14F-4D97-AF65-F5344CB8AC3E}">
        <p14:creationId xmlns:p14="http://schemas.microsoft.com/office/powerpoint/2010/main" val="3457858168"/>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algn="ctr"/>
            <a:r>
              <a:rPr lang="ja-JP" altLang="en-US" sz="3200" dirty="0">
                <a:solidFill>
                  <a:srgbClr val="1F497D"/>
                </a:solidFill>
              </a:rPr>
              <a:t>上手にネットと付き合おう！（総務省）</a:t>
            </a:r>
          </a:p>
        </p:txBody>
      </p:sp>
      <p:sp>
        <p:nvSpPr>
          <p:cNvPr id="4" name="テキスト ボックス 3"/>
          <p:cNvSpPr txBox="1"/>
          <p:nvPr/>
        </p:nvSpPr>
        <p:spPr>
          <a:xfrm>
            <a:off x="464974" y="781253"/>
            <a:ext cx="8214052" cy="646331"/>
          </a:xfrm>
          <a:prstGeom prst="rect">
            <a:avLst/>
          </a:prstGeom>
          <a:noFill/>
        </p:spPr>
        <p:txBody>
          <a:bodyPr wrap="square" rtlCol="0">
            <a:spAutoFit/>
          </a:bodyPr>
          <a:lstStyle/>
          <a:p>
            <a:r>
              <a:rPr lang="en-US" altLang="ja-JP" dirty="0"/>
              <a:t>https://www.soumu.go.jp/use_the_internet_wisely/https://www.soumu.go.jp/use_the_internet_wisely/parent-teacher/</a:t>
            </a:r>
            <a:endParaRPr kumimoji="1" lang="ja-JP" altLang="en-US" dirty="0"/>
          </a:p>
        </p:txBody>
      </p:sp>
      <p:pic>
        <p:nvPicPr>
          <p:cNvPr id="10" name="図 9">
            <a:extLst>
              <a:ext uri="{FF2B5EF4-FFF2-40B4-BE49-F238E27FC236}">
                <a16:creationId xmlns:a16="http://schemas.microsoft.com/office/drawing/2014/main" id="{F8F16187-7A9C-D3F8-A7E1-97903B572254}"/>
              </a:ext>
            </a:extLst>
          </p:cNvPr>
          <p:cNvPicPr>
            <a:picLocks noChangeAspect="1"/>
          </p:cNvPicPr>
          <p:nvPr/>
        </p:nvPicPr>
        <p:blipFill>
          <a:blip r:embed="rId3"/>
          <a:stretch>
            <a:fillRect/>
          </a:stretch>
        </p:blipFill>
        <p:spPr>
          <a:xfrm>
            <a:off x="0" y="1561480"/>
            <a:ext cx="9144000" cy="4295710"/>
          </a:xfrm>
          <a:prstGeom prst="rect">
            <a:avLst/>
          </a:prstGeom>
        </p:spPr>
      </p:pic>
      <p:sp>
        <p:nvSpPr>
          <p:cNvPr id="5" name="スライド番号プレースホルダー 1">
            <a:extLst>
              <a:ext uri="{FF2B5EF4-FFF2-40B4-BE49-F238E27FC236}">
                <a16:creationId xmlns:a16="http://schemas.microsoft.com/office/drawing/2014/main" id="{45963DE0-6379-2536-12B5-5F0B118211B2}"/>
              </a:ext>
            </a:extLst>
          </p:cNvPr>
          <p:cNvSpPr>
            <a:spLocks noGrp="1"/>
          </p:cNvSpPr>
          <p:nvPr>
            <p:ph type="sldNum" sz="quarter" idx="12"/>
          </p:nvPr>
        </p:nvSpPr>
        <p:spPr>
          <a:xfrm>
            <a:off x="7740650" y="6381750"/>
            <a:ext cx="1403350" cy="476250"/>
          </a:xfrm>
        </p:spPr>
        <p:txBody>
          <a:bodyPr/>
          <a:lstStyle/>
          <a:p>
            <a:pPr>
              <a:defRPr/>
            </a:pPr>
            <a:fld id="{85CE7282-466C-4EF5-8484-56BFF1606FB2}" type="slidenum">
              <a:rPr lang="en-US" altLang="ja-JP" b="0" smtClean="0"/>
              <a:pPr>
                <a:defRPr/>
              </a:pPr>
              <a:t>141</a:t>
            </a:fld>
            <a:endParaRPr lang="en-US" altLang="ja-JP" b="0" dirty="0"/>
          </a:p>
        </p:txBody>
      </p:sp>
    </p:spTree>
    <p:extLst>
      <p:ext uri="{BB962C8B-B14F-4D97-AF65-F5344CB8AC3E}">
        <p14:creationId xmlns:p14="http://schemas.microsoft.com/office/powerpoint/2010/main" val="2910689852"/>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algn="ctr"/>
            <a:r>
              <a:rPr lang="ja-JP" altLang="en-US" sz="3200" dirty="0">
                <a:solidFill>
                  <a:srgbClr val="1F497D"/>
                </a:solidFill>
              </a:rPr>
              <a:t>上手にネットと付き合おう！（総務省）</a:t>
            </a:r>
          </a:p>
        </p:txBody>
      </p:sp>
      <p:sp>
        <p:nvSpPr>
          <p:cNvPr id="4" name="テキスト ボックス 3"/>
          <p:cNvSpPr txBox="1"/>
          <p:nvPr/>
        </p:nvSpPr>
        <p:spPr>
          <a:xfrm>
            <a:off x="464974" y="781253"/>
            <a:ext cx="8214052" cy="369332"/>
          </a:xfrm>
          <a:prstGeom prst="rect">
            <a:avLst/>
          </a:prstGeom>
          <a:noFill/>
        </p:spPr>
        <p:txBody>
          <a:bodyPr wrap="square" rtlCol="0">
            <a:spAutoFit/>
          </a:bodyPr>
          <a:lstStyle/>
          <a:p>
            <a:r>
              <a:rPr lang="en-US" altLang="ja-JP" dirty="0"/>
              <a:t>https://www.soumu.go.jp/use_the_internet_wisely/parent-teacher/</a:t>
            </a:r>
            <a:endParaRPr kumimoji="1" lang="ja-JP" altLang="en-US" dirty="0"/>
          </a:p>
        </p:txBody>
      </p:sp>
      <p:pic>
        <p:nvPicPr>
          <p:cNvPr id="6" name="図 5">
            <a:extLst>
              <a:ext uri="{FF2B5EF4-FFF2-40B4-BE49-F238E27FC236}">
                <a16:creationId xmlns:a16="http://schemas.microsoft.com/office/drawing/2014/main" id="{07867E45-985B-399D-1FDC-5EFAF50BAA22}"/>
              </a:ext>
            </a:extLst>
          </p:cNvPr>
          <p:cNvPicPr>
            <a:picLocks noChangeAspect="1"/>
          </p:cNvPicPr>
          <p:nvPr/>
        </p:nvPicPr>
        <p:blipFill>
          <a:blip r:embed="rId3"/>
          <a:stretch>
            <a:fillRect/>
          </a:stretch>
        </p:blipFill>
        <p:spPr>
          <a:xfrm>
            <a:off x="755576" y="1214455"/>
            <a:ext cx="7242819" cy="5103425"/>
          </a:xfrm>
          <a:prstGeom prst="rect">
            <a:avLst/>
          </a:prstGeom>
        </p:spPr>
      </p:pic>
      <p:sp>
        <p:nvSpPr>
          <p:cNvPr id="5" name="スライド番号プレースホルダー 1">
            <a:extLst>
              <a:ext uri="{FF2B5EF4-FFF2-40B4-BE49-F238E27FC236}">
                <a16:creationId xmlns:a16="http://schemas.microsoft.com/office/drawing/2014/main" id="{92AFD953-A7B9-B29C-F9D0-2BDE6B7095B8}"/>
              </a:ext>
            </a:extLst>
          </p:cNvPr>
          <p:cNvSpPr>
            <a:spLocks noGrp="1"/>
          </p:cNvSpPr>
          <p:nvPr>
            <p:ph type="sldNum" sz="quarter" idx="12"/>
          </p:nvPr>
        </p:nvSpPr>
        <p:spPr>
          <a:xfrm>
            <a:off x="7740650" y="6381750"/>
            <a:ext cx="1403350" cy="476250"/>
          </a:xfrm>
        </p:spPr>
        <p:txBody>
          <a:bodyPr/>
          <a:lstStyle/>
          <a:p>
            <a:pPr>
              <a:defRPr/>
            </a:pPr>
            <a:fld id="{85CE7282-466C-4EF5-8484-56BFF1606FB2}" type="slidenum">
              <a:rPr lang="en-US" altLang="ja-JP" b="0" smtClean="0"/>
              <a:pPr>
                <a:defRPr/>
              </a:pPr>
              <a:t>142</a:t>
            </a:fld>
            <a:endParaRPr lang="en-US" altLang="ja-JP" b="0" dirty="0"/>
          </a:p>
        </p:txBody>
      </p:sp>
    </p:spTree>
    <p:extLst>
      <p:ext uri="{BB962C8B-B14F-4D97-AF65-F5344CB8AC3E}">
        <p14:creationId xmlns:p14="http://schemas.microsoft.com/office/powerpoint/2010/main" val="353976101"/>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algn="ctr"/>
            <a:r>
              <a:rPr lang="ja-JP" altLang="en-US" sz="3200" dirty="0">
                <a:solidFill>
                  <a:srgbClr val="1F497D"/>
                </a:solidFill>
              </a:rPr>
              <a:t>上手にネットと付き合おう！（総務省）</a:t>
            </a:r>
          </a:p>
        </p:txBody>
      </p:sp>
      <p:sp>
        <p:nvSpPr>
          <p:cNvPr id="4" name="テキスト ボックス 3"/>
          <p:cNvSpPr txBox="1"/>
          <p:nvPr/>
        </p:nvSpPr>
        <p:spPr>
          <a:xfrm>
            <a:off x="464974" y="781253"/>
            <a:ext cx="8214052" cy="369332"/>
          </a:xfrm>
          <a:prstGeom prst="rect">
            <a:avLst/>
          </a:prstGeom>
          <a:noFill/>
        </p:spPr>
        <p:txBody>
          <a:bodyPr wrap="square" rtlCol="0">
            <a:spAutoFit/>
          </a:bodyPr>
          <a:lstStyle/>
          <a:p>
            <a:r>
              <a:rPr lang="en-US" altLang="ja-JP" dirty="0"/>
              <a:t>https://www.soumu.go.jp/use_the_internet_wisely/trouble/</a:t>
            </a:r>
            <a:endParaRPr kumimoji="1" lang="ja-JP" altLang="en-US" dirty="0"/>
          </a:p>
        </p:txBody>
      </p:sp>
      <p:pic>
        <p:nvPicPr>
          <p:cNvPr id="7" name="図 6">
            <a:extLst>
              <a:ext uri="{FF2B5EF4-FFF2-40B4-BE49-F238E27FC236}">
                <a16:creationId xmlns:a16="http://schemas.microsoft.com/office/drawing/2014/main" id="{89D71369-B836-D56B-3F47-21CBD739C7F8}"/>
              </a:ext>
            </a:extLst>
          </p:cNvPr>
          <p:cNvPicPr>
            <a:picLocks noChangeAspect="1"/>
          </p:cNvPicPr>
          <p:nvPr/>
        </p:nvPicPr>
        <p:blipFill>
          <a:blip r:embed="rId3"/>
          <a:stretch>
            <a:fillRect/>
          </a:stretch>
        </p:blipFill>
        <p:spPr>
          <a:xfrm>
            <a:off x="39633" y="1150586"/>
            <a:ext cx="4964415" cy="2827832"/>
          </a:xfrm>
          <a:prstGeom prst="rect">
            <a:avLst/>
          </a:prstGeom>
        </p:spPr>
      </p:pic>
      <p:pic>
        <p:nvPicPr>
          <p:cNvPr id="10" name="図 9">
            <a:extLst>
              <a:ext uri="{FF2B5EF4-FFF2-40B4-BE49-F238E27FC236}">
                <a16:creationId xmlns:a16="http://schemas.microsoft.com/office/drawing/2014/main" id="{576D1BB4-A26F-D37E-2465-6FB908551E64}"/>
              </a:ext>
            </a:extLst>
          </p:cNvPr>
          <p:cNvPicPr>
            <a:picLocks noChangeAspect="1"/>
          </p:cNvPicPr>
          <p:nvPr/>
        </p:nvPicPr>
        <p:blipFill>
          <a:blip r:embed="rId4"/>
          <a:stretch>
            <a:fillRect/>
          </a:stretch>
        </p:blipFill>
        <p:spPr>
          <a:xfrm>
            <a:off x="5576852" y="1156912"/>
            <a:ext cx="3102174" cy="2346975"/>
          </a:xfrm>
          <a:prstGeom prst="rect">
            <a:avLst/>
          </a:prstGeom>
        </p:spPr>
      </p:pic>
      <p:pic>
        <p:nvPicPr>
          <p:cNvPr id="12" name="図 11">
            <a:extLst>
              <a:ext uri="{FF2B5EF4-FFF2-40B4-BE49-F238E27FC236}">
                <a16:creationId xmlns:a16="http://schemas.microsoft.com/office/drawing/2014/main" id="{9CDA4116-4372-F773-0EE5-4370ECACB3CC}"/>
              </a:ext>
            </a:extLst>
          </p:cNvPr>
          <p:cNvPicPr>
            <a:picLocks noChangeAspect="1"/>
          </p:cNvPicPr>
          <p:nvPr/>
        </p:nvPicPr>
        <p:blipFill>
          <a:blip r:embed="rId5"/>
          <a:stretch>
            <a:fillRect/>
          </a:stretch>
        </p:blipFill>
        <p:spPr>
          <a:xfrm>
            <a:off x="82818" y="4169786"/>
            <a:ext cx="3116167" cy="2688214"/>
          </a:xfrm>
          <a:prstGeom prst="rect">
            <a:avLst/>
          </a:prstGeom>
        </p:spPr>
      </p:pic>
      <p:pic>
        <p:nvPicPr>
          <p:cNvPr id="14" name="図 13">
            <a:extLst>
              <a:ext uri="{FF2B5EF4-FFF2-40B4-BE49-F238E27FC236}">
                <a16:creationId xmlns:a16="http://schemas.microsoft.com/office/drawing/2014/main" id="{AAFE20AC-DC13-A2EF-D492-25121F12E30C}"/>
              </a:ext>
            </a:extLst>
          </p:cNvPr>
          <p:cNvPicPr>
            <a:picLocks noChangeAspect="1"/>
          </p:cNvPicPr>
          <p:nvPr/>
        </p:nvPicPr>
        <p:blipFill>
          <a:blip r:embed="rId6"/>
          <a:stretch>
            <a:fillRect/>
          </a:stretch>
        </p:blipFill>
        <p:spPr>
          <a:xfrm>
            <a:off x="3403383" y="4155742"/>
            <a:ext cx="2702683" cy="2526421"/>
          </a:xfrm>
          <a:prstGeom prst="rect">
            <a:avLst/>
          </a:prstGeom>
        </p:spPr>
      </p:pic>
      <p:pic>
        <p:nvPicPr>
          <p:cNvPr id="16" name="図 15">
            <a:extLst>
              <a:ext uri="{FF2B5EF4-FFF2-40B4-BE49-F238E27FC236}">
                <a16:creationId xmlns:a16="http://schemas.microsoft.com/office/drawing/2014/main" id="{E8B15144-5328-2EE2-C06E-ABBA0B41158C}"/>
              </a:ext>
            </a:extLst>
          </p:cNvPr>
          <p:cNvPicPr>
            <a:picLocks noChangeAspect="1"/>
          </p:cNvPicPr>
          <p:nvPr/>
        </p:nvPicPr>
        <p:blipFill>
          <a:blip r:embed="rId7"/>
          <a:stretch>
            <a:fillRect/>
          </a:stretch>
        </p:blipFill>
        <p:spPr>
          <a:xfrm>
            <a:off x="6106066" y="4115625"/>
            <a:ext cx="2929646" cy="2634741"/>
          </a:xfrm>
          <a:prstGeom prst="rect">
            <a:avLst/>
          </a:prstGeom>
        </p:spPr>
      </p:pic>
      <p:sp>
        <p:nvSpPr>
          <p:cNvPr id="5" name="スライド番号プレースホルダー 1">
            <a:extLst>
              <a:ext uri="{FF2B5EF4-FFF2-40B4-BE49-F238E27FC236}">
                <a16:creationId xmlns:a16="http://schemas.microsoft.com/office/drawing/2014/main" id="{9FBCFA14-D743-B7F9-4A99-29472FFB2E86}"/>
              </a:ext>
            </a:extLst>
          </p:cNvPr>
          <p:cNvSpPr>
            <a:spLocks noGrp="1"/>
          </p:cNvSpPr>
          <p:nvPr>
            <p:ph type="sldNum" sz="quarter" idx="12"/>
          </p:nvPr>
        </p:nvSpPr>
        <p:spPr>
          <a:xfrm>
            <a:off x="7740650" y="6381750"/>
            <a:ext cx="1403350" cy="476250"/>
          </a:xfrm>
        </p:spPr>
        <p:txBody>
          <a:bodyPr/>
          <a:lstStyle/>
          <a:p>
            <a:pPr>
              <a:defRPr/>
            </a:pPr>
            <a:fld id="{85CE7282-466C-4EF5-8484-56BFF1606FB2}" type="slidenum">
              <a:rPr lang="en-US" altLang="ja-JP" b="0" smtClean="0"/>
              <a:pPr>
                <a:defRPr/>
              </a:pPr>
              <a:t>143</a:t>
            </a:fld>
            <a:endParaRPr lang="en-US" altLang="ja-JP" b="0" dirty="0"/>
          </a:p>
        </p:txBody>
      </p:sp>
    </p:spTree>
    <p:extLst>
      <p:ext uri="{BB962C8B-B14F-4D97-AF65-F5344CB8AC3E}">
        <p14:creationId xmlns:p14="http://schemas.microsoft.com/office/powerpoint/2010/main" val="696599873"/>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b="0" smtClean="0"/>
              <a:pPr>
                <a:defRPr/>
              </a:pPr>
              <a:t>144</a:t>
            </a:fld>
            <a:endParaRPr lang="en-US" altLang="ja-JP" b="0" dirty="0"/>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algn="ctr"/>
            <a:r>
              <a:rPr lang="ja-JP" altLang="en-US" sz="3200" dirty="0">
                <a:solidFill>
                  <a:srgbClr val="1F497D"/>
                </a:solidFill>
                <a:latin typeface="+mj-lt"/>
                <a:ea typeface="+mj-ea"/>
                <a:cs typeface="+mj-cs"/>
              </a:rPr>
              <a:t>保護者用：成長段階ごとの注意事項（経済産業省）</a:t>
            </a:r>
          </a:p>
        </p:txBody>
      </p:sp>
      <p:sp>
        <p:nvSpPr>
          <p:cNvPr id="4" name="テキスト ボックス 3"/>
          <p:cNvSpPr txBox="1"/>
          <p:nvPr/>
        </p:nvSpPr>
        <p:spPr>
          <a:xfrm>
            <a:off x="318388" y="723352"/>
            <a:ext cx="8214052" cy="369332"/>
          </a:xfrm>
          <a:prstGeom prst="rect">
            <a:avLst/>
          </a:prstGeom>
          <a:noFill/>
        </p:spPr>
        <p:txBody>
          <a:bodyPr wrap="square" rtlCol="0">
            <a:spAutoFit/>
          </a:bodyPr>
          <a:lstStyle/>
          <a:p>
            <a:r>
              <a:rPr lang="en-US" altLang="ja-JP" dirty="0"/>
              <a:t>https://www.meti.go.jp/policy/it_policy/policy/filtering.html</a:t>
            </a:r>
            <a:endParaRPr kumimoji="1" lang="ja-JP" altLang="en-US" dirty="0"/>
          </a:p>
        </p:txBody>
      </p:sp>
      <p:sp>
        <p:nvSpPr>
          <p:cNvPr id="6" name="テキスト ボックス 5"/>
          <p:cNvSpPr txBox="1"/>
          <p:nvPr/>
        </p:nvSpPr>
        <p:spPr>
          <a:xfrm>
            <a:off x="158280" y="1165247"/>
            <a:ext cx="8446168" cy="1200329"/>
          </a:xfrm>
          <a:prstGeom prst="rect">
            <a:avLst/>
          </a:prstGeom>
          <a:solidFill>
            <a:schemeClr val="accent5">
              <a:lumMod val="40000"/>
              <a:lumOff val="60000"/>
            </a:schemeClr>
          </a:solidFill>
        </p:spPr>
        <p:txBody>
          <a:bodyPr wrap="square" rtlCol="0">
            <a:spAutoFit/>
          </a:bodyPr>
          <a:lstStyle/>
          <a:p>
            <a:r>
              <a:rPr lang="ja-JP" altLang="en-US" sz="2400" b="1" dirty="0"/>
              <a:t>「インターネット利用に当たっての成長段階ごとの注意事項」</a:t>
            </a:r>
            <a:endParaRPr lang="en-US" altLang="ja-JP" sz="2400" b="1" dirty="0"/>
          </a:p>
          <a:p>
            <a:r>
              <a:rPr lang="ja-JP" altLang="en-US" sz="2400" b="1" dirty="0"/>
              <a:t>・未就学児の保護者の方へ　・小学生の保護者の方へ</a:t>
            </a:r>
            <a:endParaRPr lang="en-US" altLang="ja-JP" sz="2400" b="1" dirty="0"/>
          </a:p>
          <a:p>
            <a:r>
              <a:rPr lang="ja-JP" altLang="en-US" sz="2400" b="1" dirty="0"/>
              <a:t>・中学生の保護者の方へ　　・高校生の保護者の方へ</a:t>
            </a:r>
          </a:p>
        </p:txBody>
      </p:sp>
      <p:pic>
        <p:nvPicPr>
          <p:cNvPr id="5" name="図 4"/>
          <p:cNvPicPr>
            <a:picLocks noChangeAspect="1"/>
          </p:cNvPicPr>
          <p:nvPr/>
        </p:nvPicPr>
        <p:blipFill>
          <a:blip r:embed="rId3"/>
          <a:stretch>
            <a:fillRect/>
          </a:stretch>
        </p:blipFill>
        <p:spPr>
          <a:xfrm>
            <a:off x="86861" y="2475375"/>
            <a:ext cx="2289507" cy="3240000"/>
          </a:xfrm>
          <a:prstGeom prst="rect">
            <a:avLst/>
          </a:prstGeom>
        </p:spPr>
      </p:pic>
      <p:pic>
        <p:nvPicPr>
          <p:cNvPr id="7" name="図 6"/>
          <p:cNvPicPr>
            <a:picLocks noChangeAspect="1"/>
          </p:cNvPicPr>
          <p:nvPr/>
        </p:nvPicPr>
        <p:blipFill>
          <a:blip r:embed="rId4"/>
          <a:stretch>
            <a:fillRect/>
          </a:stretch>
        </p:blipFill>
        <p:spPr>
          <a:xfrm>
            <a:off x="2327245" y="2471857"/>
            <a:ext cx="2287468" cy="3240000"/>
          </a:xfrm>
          <a:prstGeom prst="rect">
            <a:avLst/>
          </a:prstGeom>
        </p:spPr>
      </p:pic>
      <p:pic>
        <p:nvPicPr>
          <p:cNvPr id="9" name="図 8"/>
          <p:cNvPicPr>
            <a:picLocks noChangeAspect="1"/>
          </p:cNvPicPr>
          <p:nvPr/>
        </p:nvPicPr>
        <p:blipFill>
          <a:blip r:embed="rId5"/>
          <a:stretch>
            <a:fillRect/>
          </a:stretch>
        </p:blipFill>
        <p:spPr>
          <a:xfrm>
            <a:off x="4591378" y="2475375"/>
            <a:ext cx="2288489" cy="3240000"/>
          </a:xfrm>
          <a:prstGeom prst="rect">
            <a:avLst/>
          </a:prstGeom>
        </p:spPr>
      </p:pic>
      <p:pic>
        <p:nvPicPr>
          <p:cNvPr id="10" name="図 9"/>
          <p:cNvPicPr>
            <a:picLocks noChangeAspect="1"/>
          </p:cNvPicPr>
          <p:nvPr/>
        </p:nvPicPr>
        <p:blipFill>
          <a:blip r:embed="rId6"/>
          <a:stretch>
            <a:fillRect/>
          </a:stretch>
        </p:blipFill>
        <p:spPr>
          <a:xfrm>
            <a:off x="6855097" y="2471857"/>
            <a:ext cx="2288903" cy="3240000"/>
          </a:xfrm>
          <a:prstGeom prst="rect">
            <a:avLst/>
          </a:prstGeom>
        </p:spPr>
      </p:pic>
    </p:spTree>
    <p:extLst>
      <p:ext uri="{BB962C8B-B14F-4D97-AF65-F5344CB8AC3E}">
        <p14:creationId xmlns:p14="http://schemas.microsoft.com/office/powerpoint/2010/main" val="81141573"/>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b="0" smtClean="0"/>
              <a:pPr>
                <a:defRPr/>
              </a:pPr>
              <a:t>145</a:t>
            </a:fld>
            <a:endParaRPr lang="en-US" altLang="ja-JP" b="0" dirty="0"/>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algn="ctr"/>
            <a:r>
              <a:rPr lang="ja-JP" altLang="en-US" sz="3200" dirty="0">
                <a:solidFill>
                  <a:srgbClr val="1F497D"/>
                </a:solidFill>
                <a:latin typeface="+mj-lt"/>
                <a:ea typeface="+mj-ea"/>
                <a:cs typeface="+mj-cs"/>
              </a:rPr>
              <a:t>サイバー警察局（警察庁）</a:t>
            </a:r>
          </a:p>
        </p:txBody>
      </p:sp>
      <p:sp>
        <p:nvSpPr>
          <p:cNvPr id="4" name="テキスト ボックス 3"/>
          <p:cNvSpPr txBox="1"/>
          <p:nvPr/>
        </p:nvSpPr>
        <p:spPr>
          <a:xfrm>
            <a:off x="318388" y="620688"/>
            <a:ext cx="8214052" cy="523220"/>
          </a:xfrm>
          <a:prstGeom prst="rect">
            <a:avLst/>
          </a:prstGeom>
          <a:noFill/>
        </p:spPr>
        <p:txBody>
          <a:bodyPr wrap="square" rtlCol="0">
            <a:spAutoFit/>
          </a:bodyPr>
          <a:lstStyle/>
          <a:p>
            <a:r>
              <a:rPr lang="en-US" altLang="ja-JP" sz="2800" dirty="0">
                <a:hlinkClick r:id="rId3"/>
              </a:rPr>
              <a:t>https://www.npa.go.jp/bureau/cyber/</a:t>
            </a:r>
            <a:endParaRPr lang="en-US" altLang="ja-JP" sz="2800" dirty="0"/>
          </a:p>
        </p:txBody>
      </p:sp>
      <p:pic>
        <p:nvPicPr>
          <p:cNvPr id="5" name="図 4">
            <a:extLst>
              <a:ext uri="{FF2B5EF4-FFF2-40B4-BE49-F238E27FC236}">
                <a16:creationId xmlns:a16="http://schemas.microsoft.com/office/drawing/2014/main" id="{D8ACA3C8-ECAD-421A-B70C-4183E859867A}"/>
              </a:ext>
            </a:extLst>
          </p:cNvPr>
          <p:cNvPicPr>
            <a:picLocks noChangeAspect="1"/>
          </p:cNvPicPr>
          <p:nvPr/>
        </p:nvPicPr>
        <p:blipFill>
          <a:blip r:embed="rId4"/>
          <a:stretch>
            <a:fillRect/>
          </a:stretch>
        </p:blipFill>
        <p:spPr>
          <a:xfrm>
            <a:off x="7092280" y="369659"/>
            <a:ext cx="1970118" cy="2826612"/>
          </a:xfrm>
          <a:prstGeom prst="rect">
            <a:avLst/>
          </a:prstGeom>
        </p:spPr>
      </p:pic>
      <p:pic>
        <p:nvPicPr>
          <p:cNvPr id="6" name="図 5">
            <a:hlinkClick r:id="rId5"/>
            <a:extLst>
              <a:ext uri="{FF2B5EF4-FFF2-40B4-BE49-F238E27FC236}">
                <a16:creationId xmlns:a16="http://schemas.microsoft.com/office/drawing/2014/main" id="{758E9791-317A-4482-93B5-238382F2D1AD}"/>
              </a:ext>
            </a:extLst>
          </p:cNvPr>
          <p:cNvPicPr>
            <a:picLocks noChangeAspect="1"/>
          </p:cNvPicPr>
          <p:nvPr/>
        </p:nvPicPr>
        <p:blipFill>
          <a:blip r:embed="rId6"/>
          <a:stretch>
            <a:fillRect/>
          </a:stretch>
        </p:blipFill>
        <p:spPr>
          <a:xfrm>
            <a:off x="4716016" y="3292769"/>
            <a:ext cx="4199445" cy="2992483"/>
          </a:xfrm>
          <a:prstGeom prst="rect">
            <a:avLst/>
          </a:prstGeom>
        </p:spPr>
      </p:pic>
      <p:sp>
        <p:nvSpPr>
          <p:cNvPr id="15" name="テキスト ボックス 14">
            <a:extLst>
              <a:ext uri="{FF2B5EF4-FFF2-40B4-BE49-F238E27FC236}">
                <a16:creationId xmlns:a16="http://schemas.microsoft.com/office/drawing/2014/main" id="{9152880D-4491-483C-BB98-D3038624CB62}"/>
              </a:ext>
            </a:extLst>
          </p:cNvPr>
          <p:cNvSpPr txBox="1"/>
          <p:nvPr/>
        </p:nvSpPr>
        <p:spPr>
          <a:xfrm>
            <a:off x="318387" y="1202604"/>
            <a:ext cx="7813475" cy="646331"/>
          </a:xfrm>
          <a:prstGeom prst="rect">
            <a:avLst/>
          </a:prstGeom>
          <a:noFill/>
        </p:spPr>
        <p:txBody>
          <a:bodyPr wrap="square" rtlCol="0">
            <a:spAutoFit/>
          </a:bodyPr>
          <a:lstStyle/>
          <a:p>
            <a:r>
              <a:rPr lang="ja-JP" altLang="en-US" dirty="0"/>
              <a:t>なくそう、子供の性被害。</a:t>
            </a:r>
            <a:endParaRPr lang="en-US" altLang="ja-JP" dirty="0"/>
          </a:p>
          <a:p>
            <a:r>
              <a:rPr lang="en-US" altLang="ja-JP" dirty="0"/>
              <a:t>https://www.npa.go.jp/policy_area/no_cp/prevent/materials.html</a:t>
            </a:r>
            <a:endParaRPr kumimoji="1" lang="ja-JP" altLang="en-US" dirty="0"/>
          </a:p>
        </p:txBody>
      </p:sp>
      <p:pic>
        <p:nvPicPr>
          <p:cNvPr id="9" name="図 8">
            <a:extLst>
              <a:ext uri="{FF2B5EF4-FFF2-40B4-BE49-F238E27FC236}">
                <a16:creationId xmlns:a16="http://schemas.microsoft.com/office/drawing/2014/main" id="{F3530D57-609A-4FB1-8DC4-46DAF38A125E}"/>
              </a:ext>
            </a:extLst>
          </p:cNvPr>
          <p:cNvPicPr>
            <a:picLocks noChangeAspect="1"/>
          </p:cNvPicPr>
          <p:nvPr/>
        </p:nvPicPr>
        <p:blipFill>
          <a:blip r:embed="rId7"/>
          <a:stretch>
            <a:fillRect/>
          </a:stretch>
        </p:blipFill>
        <p:spPr>
          <a:xfrm>
            <a:off x="357298" y="1848935"/>
            <a:ext cx="3982728" cy="4725144"/>
          </a:xfrm>
          <a:prstGeom prst="rect">
            <a:avLst/>
          </a:prstGeom>
        </p:spPr>
      </p:pic>
    </p:spTree>
    <p:extLst>
      <p:ext uri="{BB962C8B-B14F-4D97-AF65-F5344CB8AC3E}">
        <p14:creationId xmlns:p14="http://schemas.microsoft.com/office/powerpoint/2010/main" val="2071001966"/>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b="0" smtClean="0"/>
              <a:pPr>
                <a:defRPr/>
              </a:pPr>
              <a:t>146</a:t>
            </a:fld>
            <a:endParaRPr lang="en-US" altLang="ja-JP" b="0"/>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algn="ctr"/>
            <a:r>
              <a:rPr lang="ja-JP" altLang="en-US" sz="3200" dirty="0">
                <a:solidFill>
                  <a:srgbClr val="1F497D"/>
                </a:solidFill>
                <a:latin typeface="+mj-lt"/>
                <a:ea typeface="+mj-ea"/>
                <a:cs typeface="+mj-cs"/>
              </a:rPr>
              <a:t>インターネットと人権（法務省）</a:t>
            </a:r>
          </a:p>
        </p:txBody>
      </p:sp>
      <p:sp>
        <p:nvSpPr>
          <p:cNvPr id="4" name="テキスト ボックス 3"/>
          <p:cNvSpPr txBox="1"/>
          <p:nvPr/>
        </p:nvSpPr>
        <p:spPr>
          <a:xfrm>
            <a:off x="318388" y="620688"/>
            <a:ext cx="8214052" cy="523220"/>
          </a:xfrm>
          <a:prstGeom prst="rect">
            <a:avLst/>
          </a:prstGeom>
          <a:noFill/>
        </p:spPr>
        <p:txBody>
          <a:bodyPr wrap="square" rtlCol="0">
            <a:spAutoFit/>
          </a:bodyPr>
          <a:lstStyle/>
          <a:p>
            <a:r>
              <a:rPr lang="en-US" altLang="ja-JP" sz="2800" dirty="0"/>
              <a:t>http://www.moj.go.jp/JINKEN/jinken88.html</a:t>
            </a:r>
          </a:p>
        </p:txBody>
      </p:sp>
      <p:pic>
        <p:nvPicPr>
          <p:cNvPr id="5" name="図 4"/>
          <p:cNvPicPr>
            <a:picLocks noChangeAspect="1"/>
          </p:cNvPicPr>
          <p:nvPr/>
        </p:nvPicPr>
        <p:blipFill>
          <a:blip r:embed="rId3"/>
          <a:stretch>
            <a:fillRect/>
          </a:stretch>
        </p:blipFill>
        <p:spPr>
          <a:xfrm>
            <a:off x="179513" y="1273380"/>
            <a:ext cx="1764256" cy="2520000"/>
          </a:xfrm>
          <a:prstGeom prst="rect">
            <a:avLst/>
          </a:prstGeom>
          <a:ln>
            <a:solidFill>
              <a:schemeClr val="tx1"/>
            </a:solidFill>
          </a:ln>
        </p:spPr>
      </p:pic>
      <p:pic>
        <p:nvPicPr>
          <p:cNvPr id="11268" name="Picture 4" descr="http://www.moj.go.jp/content/00124099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9290" y="3933336"/>
            <a:ext cx="1784702" cy="252000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1270" name="Picture 6" descr="http://www.moj.go.jp/content/001243996.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51720" y="1308415"/>
            <a:ext cx="6667500" cy="5000625"/>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9539577"/>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1F497D"/>
                </a:solidFill>
                <a:effectLst/>
                <a:uLnTx/>
                <a:uFillTx/>
                <a:latin typeface="Arial"/>
                <a:ea typeface="ＭＳ Ｐゴシック"/>
                <a:cs typeface="+mn-cs"/>
              </a:rPr>
              <a:t>情報セキュリティの教材資料</a:t>
            </a:r>
          </a:p>
        </p:txBody>
      </p:sp>
      <p:sp>
        <p:nvSpPr>
          <p:cNvPr id="4" name="テキスト ボックス 3"/>
          <p:cNvSpPr txBox="1"/>
          <p:nvPr/>
        </p:nvSpPr>
        <p:spPr>
          <a:xfrm>
            <a:off x="0" y="620688"/>
            <a:ext cx="9101470" cy="46166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24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hlinkClick r:id="rId3"/>
              </a:rPr>
              <a:t>https://www.nisc.go.jp/</a:t>
            </a:r>
            <a:endParaRPr kumimoji="1" lang="en-US" altLang="ja-JP" sz="24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p:txBody>
      </p:sp>
      <p:sp>
        <p:nvSpPr>
          <p:cNvPr id="6" name="角丸四角形 5"/>
          <p:cNvSpPr/>
          <p:nvPr/>
        </p:nvSpPr>
        <p:spPr>
          <a:xfrm>
            <a:off x="4261070" y="5949296"/>
            <a:ext cx="4606280" cy="360040"/>
          </a:xfrm>
          <a:prstGeom prst="roundRect">
            <a:avLst/>
          </a:prstGeom>
          <a:solidFill>
            <a:schemeClr val="accent2">
              <a:lumMod val="40000"/>
              <a:lumOff val="6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内閣サイバーセキュリティーセンター</a:t>
            </a:r>
          </a:p>
        </p:txBody>
      </p:sp>
      <p:pic>
        <p:nvPicPr>
          <p:cNvPr id="10" name="図 9">
            <a:extLst>
              <a:ext uri="{FF2B5EF4-FFF2-40B4-BE49-F238E27FC236}">
                <a16:creationId xmlns:a16="http://schemas.microsoft.com/office/drawing/2014/main" id="{9B2AFFD5-94A9-43EB-BE70-E537EC0150A8}"/>
              </a:ext>
            </a:extLst>
          </p:cNvPr>
          <p:cNvPicPr>
            <a:picLocks noChangeAspect="1"/>
          </p:cNvPicPr>
          <p:nvPr/>
        </p:nvPicPr>
        <p:blipFill>
          <a:blip r:embed="rId4"/>
          <a:stretch>
            <a:fillRect/>
          </a:stretch>
        </p:blipFill>
        <p:spPr>
          <a:xfrm>
            <a:off x="0" y="965854"/>
            <a:ext cx="8006980" cy="2836624"/>
          </a:xfrm>
          <a:prstGeom prst="rect">
            <a:avLst/>
          </a:prstGeom>
        </p:spPr>
      </p:pic>
      <p:pic>
        <p:nvPicPr>
          <p:cNvPr id="12" name="図 11">
            <a:extLst>
              <a:ext uri="{FF2B5EF4-FFF2-40B4-BE49-F238E27FC236}">
                <a16:creationId xmlns:a16="http://schemas.microsoft.com/office/drawing/2014/main" id="{8A90BDF9-07B5-0B8B-E6B9-DF4EB37A089A}"/>
              </a:ext>
            </a:extLst>
          </p:cNvPr>
          <p:cNvPicPr>
            <a:picLocks noChangeAspect="1"/>
          </p:cNvPicPr>
          <p:nvPr/>
        </p:nvPicPr>
        <p:blipFill>
          <a:blip r:embed="rId5"/>
          <a:stretch>
            <a:fillRect/>
          </a:stretch>
        </p:blipFill>
        <p:spPr>
          <a:xfrm>
            <a:off x="6564210" y="3060531"/>
            <a:ext cx="1989916" cy="2432437"/>
          </a:xfrm>
          <a:prstGeom prst="rect">
            <a:avLst/>
          </a:prstGeom>
        </p:spPr>
      </p:pic>
      <p:pic>
        <p:nvPicPr>
          <p:cNvPr id="14" name="図 13">
            <a:extLst>
              <a:ext uri="{FF2B5EF4-FFF2-40B4-BE49-F238E27FC236}">
                <a16:creationId xmlns:a16="http://schemas.microsoft.com/office/drawing/2014/main" id="{FD9BFC54-2300-5EF6-5E9D-B45DE6180344}"/>
              </a:ext>
            </a:extLst>
          </p:cNvPr>
          <p:cNvPicPr>
            <a:picLocks noChangeAspect="1"/>
          </p:cNvPicPr>
          <p:nvPr/>
        </p:nvPicPr>
        <p:blipFill>
          <a:blip r:embed="rId6"/>
          <a:stretch>
            <a:fillRect/>
          </a:stretch>
        </p:blipFill>
        <p:spPr>
          <a:xfrm>
            <a:off x="179512" y="3809575"/>
            <a:ext cx="4191585" cy="3048425"/>
          </a:xfrm>
          <a:prstGeom prst="rect">
            <a:avLst/>
          </a:prstGeom>
        </p:spPr>
      </p:pic>
      <p:sp>
        <p:nvSpPr>
          <p:cNvPr id="5" name="スライド番号プレースホルダー 1">
            <a:extLst>
              <a:ext uri="{FF2B5EF4-FFF2-40B4-BE49-F238E27FC236}">
                <a16:creationId xmlns:a16="http://schemas.microsoft.com/office/drawing/2014/main" id="{BFC4745D-57EF-4E98-4085-4D77E7E79244}"/>
              </a:ext>
            </a:extLst>
          </p:cNvPr>
          <p:cNvSpPr>
            <a:spLocks noGrp="1"/>
          </p:cNvSpPr>
          <p:nvPr>
            <p:ph type="sldNum" sz="quarter" idx="12"/>
          </p:nvPr>
        </p:nvSpPr>
        <p:spPr>
          <a:xfrm>
            <a:off x="7740650" y="6381750"/>
            <a:ext cx="1403350" cy="476250"/>
          </a:xfrm>
        </p:spPr>
        <p:txBody>
          <a:bodyPr/>
          <a:lstStyle/>
          <a:p>
            <a:pPr>
              <a:defRPr/>
            </a:pPr>
            <a:fld id="{85CE7282-466C-4EF5-8484-56BFF1606FB2}" type="slidenum">
              <a:rPr lang="en-US" altLang="ja-JP" b="0" smtClean="0"/>
              <a:pPr>
                <a:defRPr/>
              </a:pPr>
              <a:t>147</a:t>
            </a:fld>
            <a:endParaRPr lang="en-US" altLang="ja-JP" b="0"/>
          </a:p>
        </p:txBody>
      </p:sp>
    </p:spTree>
    <p:extLst>
      <p:ext uri="{BB962C8B-B14F-4D97-AF65-F5344CB8AC3E}">
        <p14:creationId xmlns:p14="http://schemas.microsoft.com/office/powerpoint/2010/main" val="713423709"/>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5CE7282-466C-4EF5-8484-56BFF1606FB2}" type="slidenum">
              <a:rPr kumimoji="1" lang="en-US" altLang="ja-JP" sz="2400" b="0"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148</a:t>
            </a:fld>
            <a:endPar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1F497D"/>
                </a:solidFill>
                <a:effectLst/>
                <a:uLnTx/>
                <a:uFillTx/>
                <a:latin typeface="Arial"/>
                <a:ea typeface="ＭＳ Ｐゴシック"/>
                <a:cs typeface="+mn-cs"/>
              </a:rPr>
              <a:t>情報セキュリティの教材資料</a:t>
            </a:r>
          </a:p>
        </p:txBody>
      </p:sp>
      <p:pic>
        <p:nvPicPr>
          <p:cNvPr id="8" name="図 7">
            <a:extLst>
              <a:ext uri="{FF2B5EF4-FFF2-40B4-BE49-F238E27FC236}">
                <a16:creationId xmlns:a16="http://schemas.microsoft.com/office/drawing/2014/main" id="{3C00ABAA-DE26-4305-88F5-718C4D2658C6}"/>
              </a:ext>
            </a:extLst>
          </p:cNvPr>
          <p:cNvPicPr>
            <a:picLocks noChangeAspect="1"/>
          </p:cNvPicPr>
          <p:nvPr/>
        </p:nvPicPr>
        <p:blipFill>
          <a:blip r:embed="rId3"/>
          <a:stretch>
            <a:fillRect/>
          </a:stretch>
        </p:blipFill>
        <p:spPr>
          <a:xfrm>
            <a:off x="179512" y="1244320"/>
            <a:ext cx="6699121" cy="5497048"/>
          </a:xfrm>
          <a:prstGeom prst="rect">
            <a:avLst/>
          </a:prstGeom>
        </p:spPr>
      </p:pic>
      <p:sp>
        <p:nvSpPr>
          <p:cNvPr id="4" name="テキスト ボックス 3"/>
          <p:cNvSpPr txBox="1"/>
          <p:nvPr/>
        </p:nvSpPr>
        <p:spPr>
          <a:xfrm>
            <a:off x="395536" y="666854"/>
            <a:ext cx="8453216" cy="46166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hlinkClick r:id="rId4"/>
              </a:rPr>
              <a:t>https://www.ipa.go.jp/security/keihatsu/imakoso/</a:t>
            </a:r>
            <a:endParaRPr kumimoji="1" lang="en-US" altLang="ja-JP" sz="24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p:txBody>
      </p:sp>
      <p:sp>
        <p:nvSpPr>
          <p:cNvPr id="9" name="角丸四角形 8"/>
          <p:cNvSpPr/>
          <p:nvPr/>
        </p:nvSpPr>
        <p:spPr>
          <a:xfrm>
            <a:off x="179512" y="1244320"/>
            <a:ext cx="4392488" cy="720080"/>
          </a:xfrm>
          <a:prstGeom prst="roundRect">
            <a:avLst/>
          </a:prstGeom>
          <a:solidFill>
            <a:schemeClr val="accent2">
              <a:lumMod val="40000"/>
              <a:lumOff val="6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800" b="1" i="0" u="none" strike="noStrike" kern="1200" cap="none" spc="0" normalizeH="0" baseline="0" noProof="0" dirty="0">
                <a:ln>
                  <a:noFill/>
                </a:ln>
                <a:solidFill>
                  <a:prstClr val="black"/>
                </a:solidFill>
                <a:effectLst/>
                <a:uLnTx/>
                <a:uFillTx/>
                <a:latin typeface="Arial"/>
                <a:ea typeface="ＭＳ Ｐゴシック"/>
                <a:cs typeface="+mn-cs"/>
              </a:rPr>
              <a:t>情報処理推進機構（ＩＰＡ）</a:t>
            </a:r>
          </a:p>
        </p:txBody>
      </p:sp>
      <p:pic>
        <p:nvPicPr>
          <p:cNvPr id="2050" name="Picture 2" descr="カッコいいセキュリティ実行委員会">
            <a:extLst>
              <a:ext uri="{FF2B5EF4-FFF2-40B4-BE49-F238E27FC236}">
                <a16:creationId xmlns:a16="http://schemas.microsoft.com/office/drawing/2014/main" id="{E48CF402-C6A8-4585-9DB9-15EDAA2D591A}"/>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81951" y="1484784"/>
            <a:ext cx="1864761" cy="2636912"/>
          </a:xfrm>
          <a:prstGeom prst="rect">
            <a:avLst/>
          </a:prstGeom>
          <a:noFill/>
          <a:extLst>
            <a:ext uri="{909E8E84-426E-40DD-AFC4-6F175D3DCCD1}">
              <a14:hiddenFill xmlns:a14="http://schemas.microsoft.com/office/drawing/2010/main">
                <a:solidFill>
                  <a:srgbClr val="FFFFFF"/>
                </a:solidFill>
              </a14:hiddenFill>
            </a:ext>
          </a:extLst>
        </p:spPr>
      </p:pic>
      <p:sp>
        <p:nvSpPr>
          <p:cNvPr id="5" name="テキスト ボックス 4">
            <a:extLst>
              <a:ext uri="{FF2B5EF4-FFF2-40B4-BE49-F238E27FC236}">
                <a16:creationId xmlns:a16="http://schemas.microsoft.com/office/drawing/2014/main" id="{51F97325-8D82-4BD0-953E-658F2CD15520}"/>
              </a:ext>
            </a:extLst>
          </p:cNvPr>
          <p:cNvSpPr txBox="1"/>
          <p:nvPr/>
        </p:nvSpPr>
        <p:spPr>
          <a:xfrm>
            <a:off x="7081951" y="4296496"/>
            <a:ext cx="1864761" cy="646331"/>
          </a:xfrm>
          <a:prstGeom prst="rect">
            <a:avLst/>
          </a:prstGeom>
          <a:noFill/>
        </p:spPr>
        <p:txBody>
          <a:bodyPr wrap="square" rtlCol="0">
            <a:spAutoFit/>
          </a:bodyPr>
          <a:lstStyle/>
          <a:p>
            <a:r>
              <a:rPr lang="ja-JP" altLang="en-US" dirty="0"/>
              <a:t>サイバーセキュリティ漫画</a:t>
            </a:r>
            <a:endParaRPr kumimoji="1" lang="ja-JP" altLang="en-US" dirty="0"/>
          </a:p>
        </p:txBody>
      </p:sp>
    </p:spTree>
    <p:extLst>
      <p:ext uri="{BB962C8B-B14F-4D97-AF65-F5344CB8AC3E}">
        <p14:creationId xmlns:p14="http://schemas.microsoft.com/office/powerpoint/2010/main" val="3241723522"/>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6"/>
          <p:cNvSpPr>
            <a:spLocks noGrp="1" noChangeArrowheads="1"/>
          </p:cNvSpPr>
          <p:nvPr>
            <p:ph type="sldNum" sz="quarter" idx="12"/>
          </p:nvPr>
        </p:nvSpPr>
        <p:spPr>
          <a:noFill/>
        </p:spPr>
        <p:txBody>
          <a:bodyPr/>
          <a:lstStyle/>
          <a:p>
            <a:fld id="{5278E0BC-6944-488D-9E4B-AC55111CAEB7}" type="slidenum">
              <a:rPr lang="en-US" altLang="ja-JP" b="0" smtClean="0">
                <a:solidFill>
                  <a:prstClr val="black"/>
                </a:solidFill>
              </a:rPr>
              <a:pPr/>
              <a:t>149</a:t>
            </a:fld>
            <a:endParaRPr lang="en-US" altLang="ja-JP" b="0">
              <a:solidFill>
                <a:prstClr val="black"/>
              </a:solidFill>
            </a:endParaRPr>
          </a:p>
        </p:txBody>
      </p:sp>
      <p:sp>
        <p:nvSpPr>
          <p:cNvPr id="133123" name="Rectangle 3"/>
          <p:cNvSpPr txBox="1">
            <a:spLocks noChangeArrowheads="1"/>
          </p:cNvSpPr>
          <p:nvPr/>
        </p:nvSpPr>
        <p:spPr bwMode="auto">
          <a:xfrm>
            <a:off x="179388" y="1600200"/>
            <a:ext cx="8686800" cy="4525963"/>
          </a:xfrm>
          <a:prstGeom prst="rect">
            <a:avLst/>
          </a:prstGeom>
          <a:noFill/>
          <a:ln w="9525">
            <a:noFill/>
            <a:miter lim="800000"/>
            <a:headEnd/>
            <a:tailEnd/>
          </a:ln>
        </p:spPr>
        <p:txBody>
          <a:bodyPr/>
          <a:lstStyle/>
          <a:p>
            <a:pPr marL="342900" indent="-342900" eaLnBrk="0" fontAlgn="base" hangingPunct="0">
              <a:spcBef>
                <a:spcPct val="20000"/>
              </a:spcBef>
              <a:spcAft>
                <a:spcPct val="0"/>
              </a:spcAft>
            </a:pPr>
            <a:endParaRPr lang="en-US" altLang="ja-JP" sz="4800" dirty="0">
              <a:solidFill>
                <a:prstClr val="black"/>
              </a:solidFill>
              <a:ea typeface="HGP創英角ｺﾞｼｯｸUB" pitchFamily="50" charset="-128"/>
            </a:endParaRPr>
          </a:p>
          <a:p>
            <a:pPr marL="342900" indent="-342900" eaLnBrk="0" fontAlgn="base" hangingPunct="0">
              <a:spcBef>
                <a:spcPct val="20000"/>
              </a:spcBef>
              <a:spcAft>
                <a:spcPct val="0"/>
              </a:spcAft>
            </a:pPr>
            <a:r>
              <a:rPr lang="ja-JP" altLang="en-US" sz="4800" dirty="0">
                <a:solidFill>
                  <a:prstClr val="black"/>
                </a:solidFill>
                <a:latin typeface="ＭＳ Ｐゴシック" pitchFamily="50" charset="-128"/>
              </a:rPr>
              <a:t>６　</a:t>
            </a:r>
            <a:r>
              <a:rPr lang="ja-JP" altLang="en-US" sz="4800" dirty="0">
                <a:solidFill>
                  <a:prstClr val="black"/>
                </a:solidFill>
                <a:ea typeface="HGP創英角ｺﾞｼｯｸUB" pitchFamily="50" charset="-128"/>
              </a:rPr>
              <a:t>保護者との関わり</a:t>
            </a:r>
          </a:p>
        </p:txBody>
      </p:sp>
    </p:spTree>
    <p:extLst>
      <p:ext uri="{BB962C8B-B14F-4D97-AF65-F5344CB8AC3E}">
        <p14:creationId xmlns:p14="http://schemas.microsoft.com/office/powerpoint/2010/main" val="25942759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706A318-531C-4B57-8549-63F2188545D6}"/>
              </a:ext>
            </a:extLst>
          </p:cNvPr>
          <p:cNvSpPr>
            <a:spLocks noGrp="1"/>
          </p:cNvSpPr>
          <p:nvPr>
            <p:ph type="title"/>
          </p:nvPr>
        </p:nvSpPr>
        <p:spPr>
          <a:xfrm>
            <a:off x="457200" y="176169"/>
            <a:ext cx="8229600" cy="274042"/>
          </a:xfrm>
        </p:spPr>
        <p:txBody>
          <a:bodyPr>
            <a:noAutofit/>
          </a:bodyPr>
          <a:lstStyle/>
          <a:p>
            <a:pPr algn="ctr"/>
            <a:r>
              <a:rPr kumimoji="1" lang="ja-JP" altLang="en-US" sz="3600" b="1" dirty="0">
                <a:solidFill>
                  <a:schemeClr val="accent1">
                    <a:lumMod val="75000"/>
                  </a:schemeClr>
                </a:solidFill>
                <a:latin typeface="ＭＳ Ｐゴシック" panose="020B0600070205080204" pitchFamily="50" charset="-128"/>
                <a:ea typeface="ＭＳ Ｐゴシック" panose="020B0600070205080204" pitchFamily="50" charset="-128"/>
              </a:rPr>
              <a:t>フィルタリングサービスの解除状況</a:t>
            </a:r>
            <a:endParaRPr kumimoji="1" lang="ja-JP" altLang="en-US" b="1" dirty="0">
              <a:solidFill>
                <a:schemeClr val="accent1">
                  <a:lumMod val="75000"/>
                </a:schemeClr>
              </a:solidFill>
              <a:latin typeface="ＭＳ Ｐゴシック" panose="020B0600070205080204" pitchFamily="50" charset="-128"/>
              <a:ea typeface="ＭＳ Ｐゴシック" panose="020B0600070205080204" pitchFamily="50" charset="-128"/>
            </a:endParaRPr>
          </a:p>
        </p:txBody>
      </p:sp>
      <p:pic>
        <p:nvPicPr>
          <p:cNvPr id="9" name="コンテンツ プレースホルダー 8">
            <a:extLst>
              <a:ext uri="{FF2B5EF4-FFF2-40B4-BE49-F238E27FC236}">
                <a16:creationId xmlns:a16="http://schemas.microsoft.com/office/drawing/2014/main" id="{42F92B91-767A-4B7D-8D12-06DAEA3E4E28}"/>
              </a:ext>
            </a:extLst>
          </p:cNvPr>
          <p:cNvPicPr>
            <a:picLocks noGrp="1" noChangeAspect="1"/>
          </p:cNvPicPr>
          <p:nvPr>
            <p:ph sz="quarter" idx="1"/>
          </p:nvPr>
        </p:nvPicPr>
        <p:blipFill>
          <a:blip r:embed="rId3"/>
          <a:stretch>
            <a:fillRect/>
          </a:stretch>
        </p:blipFill>
        <p:spPr>
          <a:xfrm>
            <a:off x="540019" y="734301"/>
            <a:ext cx="7920880" cy="5513393"/>
          </a:xfrm>
        </p:spPr>
      </p:pic>
      <p:sp>
        <p:nvSpPr>
          <p:cNvPr id="6" name="コンテンツ プレースホルダー 5">
            <a:extLst>
              <a:ext uri="{FF2B5EF4-FFF2-40B4-BE49-F238E27FC236}">
                <a16:creationId xmlns:a16="http://schemas.microsoft.com/office/drawing/2014/main" id="{FB4FA8A3-7296-4ADF-B6C0-3EEC62C8361E}"/>
              </a:ext>
            </a:extLst>
          </p:cNvPr>
          <p:cNvSpPr>
            <a:spLocks noGrp="1"/>
          </p:cNvSpPr>
          <p:nvPr>
            <p:ph sz="quarter" idx="4"/>
          </p:nvPr>
        </p:nvSpPr>
        <p:spPr>
          <a:xfrm>
            <a:off x="179512" y="6243606"/>
            <a:ext cx="8361503" cy="547203"/>
          </a:xfrm>
        </p:spPr>
        <p:txBody>
          <a:bodyPr/>
          <a:lstStyle/>
          <a:p>
            <a:pPr marL="0" indent="0">
              <a:buNone/>
            </a:pPr>
            <a:r>
              <a:rPr lang="ja-JP" altLang="en-US" sz="1100" dirty="0"/>
              <a:t>総務省 「我が国における 青少年のインターネット利用に係る フィルタリングに関する調査」　　　令和</a:t>
            </a:r>
            <a:r>
              <a:rPr lang="en-US" altLang="ja-JP" sz="1100" dirty="0"/>
              <a:t>3</a:t>
            </a:r>
            <a:r>
              <a:rPr lang="ja-JP" altLang="en-US" sz="1100" dirty="0"/>
              <a:t>年</a:t>
            </a:r>
            <a:r>
              <a:rPr lang="en-US" altLang="ja-JP" sz="1100" dirty="0"/>
              <a:t>4</a:t>
            </a:r>
            <a:r>
              <a:rPr lang="ja-JP" altLang="en-US" sz="1100" dirty="0"/>
              <a:t>月</a:t>
            </a:r>
            <a:br>
              <a:rPr lang="en-US" altLang="ja-JP" sz="1100" dirty="0"/>
            </a:br>
            <a:r>
              <a:rPr lang="en-US" altLang="ja-JP" sz="1100" dirty="0"/>
              <a:t>https://www.soumu.go.jp/main_content/000746221.pdf</a:t>
            </a:r>
            <a:endParaRPr kumimoji="1" lang="ja-JP" altLang="en-US" sz="1100" dirty="0"/>
          </a:p>
        </p:txBody>
      </p:sp>
      <p:sp>
        <p:nvSpPr>
          <p:cNvPr id="10" name="スライド番号プレースホルダー 1">
            <a:extLst>
              <a:ext uri="{FF2B5EF4-FFF2-40B4-BE49-F238E27FC236}">
                <a16:creationId xmlns:a16="http://schemas.microsoft.com/office/drawing/2014/main" id="{E7369D87-8EE9-48A5-A9A2-2F9C7FB22FFB}"/>
              </a:ext>
            </a:extLst>
          </p:cNvPr>
          <p:cNvSpPr txBox="1">
            <a:spLocks/>
          </p:cNvSpPr>
          <p:nvPr/>
        </p:nvSpPr>
        <p:spPr bwMode="auto">
          <a:xfrm>
            <a:off x="6839051" y="6400811"/>
            <a:ext cx="2133465" cy="457189"/>
          </a:xfrm>
          <a:prstGeom prst="rect">
            <a:avLst/>
          </a:prstGeom>
          <a:noFill/>
          <a:ln w="25400" cap="flat" cmpd="sng" algn="ctr">
            <a:noFill/>
            <a:prstDash val="solid"/>
            <a:round/>
            <a:headEnd/>
            <a:tailEnd/>
          </a:ln>
        </p:spPr>
        <p:txBody>
          <a:bodyPr vert="horz" wrap="square" lIns="91446" tIns="45723" rIns="91446" bIns="45723" numCol="1" anchor="b" anchorCtr="0" compatLnSpc="1">
            <a:prstTxWarp prst="textNoShape">
              <a:avLst/>
            </a:prstTxWarp>
            <a:noAutofit/>
          </a:bodyPr>
          <a:lstStyle>
            <a:defPPr>
              <a:defRPr lang="ja-JP"/>
            </a:defPPr>
            <a:lvl1pPr algn="r" rtl="0" fontAlgn="base">
              <a:spcBef>
                <a:spcPct val="0"/>
              </a:spcBef>
              <a:spcAft>
                <a:spcPct val="0"/>
              </a:spcAft>
              <a:defRPr kumimoji="1" sz="2400" b="1" kern="1200">
                <a:solidFill>
                  <a:schemeClr val="tx1"/>
                </a:solidFill>
                <a:latin typeface="ＭＳ Ｐゴシック" pitchFamily="50" charset="-128"/>
                <a:ea typeface="ＭＳ Ｐゴシック" pitchFamily="50" charset="-128"/>
                <a:cs typeface="+mn-cs"/>
              </a:defRPr>
            </a:lvl1pPr>
            <a:lvl2pPr marL="4572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kern="1200">
                <a:solidFill>
                  <a:schemeClr val="tx1"/>
                </a:solidFill>
                <a:latin typeface="Arial" pitchFamily="34" charset="0"/>
                <a:ea typeface="ＭＳ Ｐゴシック" pitchFamily="50" charset="-128"/>
                <a:cs typeface="+mn-cs"/>
              </a:defRPr>
            </a:lvl9pPr>
          </a:lstStyle>
          <a:p>
            <a:pPr defTabSz="899662">
              <a:buClr>
                <a:srgbClr val="000000">
                  <a:alpha val="100000"/>
                </a:srgbClr>
              </a:buClr>
              <a:buSzPct val="100000"/>
            </a:pPr>
            <a:r>
              <a:rPr lang="en-US" altLang="ja-JP" b="0" spc="5" dirty="0">
                <a:latin typeface="Garamond"/>
                <a:ea typeface="ＭＳ Ｐゴシック"/>
                <a:sym typeface="Wingdings"/>
              </a:rPr>
              <a:t>15</a:t>
            </a:r>
            <a:endParaRPr lang="ja-JP" altLang="en-US" b="0" spc="5" dirty="0">
              <a:latin typeface="Garamond"/>
              <a:ea typeface="ＭＳ Ｐゴシック"/>
              <a:sym typeface="Wingdings"/>
            </a:endParaRPr>
          </a:p>
        </p:txBody>
      </p:sp>
    </p:spTree>
    <p:extLst>
      <p:ext uri="{BB962C8B-B14F-4D97-AF65-F5344CB8AC3E}">
        <p14:creationId xmlns:p14="http://schemas.microsoft.com/office/powerpoint/2010/main" val="1229698443"/>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457200" y="846138"/>
            <a:ext cx="8291264" cy="5535612"/>
          </a:xfrm>
        </p:spPr>
        <p:txBody>
          <a:bodyPr/>
          <a:lstStyle/>
          <a:p>
            <a:r>
              <a:rPr lang="ja-JP" altLang="en-US" dirty="0"/>
              <a:t>携帯電話を持たせる場合には，家庭で携帯電話利用に関するルールづくりを行う・・・</a:t>
            </a:r>
            <a:endParaRPr lang="en-US" altLang="ja-JP" dirty="0"/>
          </a:p>
          <a:p>
            <a:r>
              <a:rPr lang="ja-JP" altLang="en-US" dirty="0"/>
              <a:t>学校・家庭・地域が連携し，身近な大人が児童生徒を見守る体制づくり・・・</a:t>
            </a:r>
          </a:p>
          <a:p>
            <a:r>
              <a:rPr lang="ja-JP" altLang="en-US" dirty="0"/>
              <a:t>「学校・教育委員会等は，・・・保護者を始めとする関係者に対し，効果的な説明の機会を捉えて携帯電話等を通じた有害情報の危険性や対応策についての啓発活動を積極的に行い，家庭における携帯電話利用に関するルールづくりやフィルタリングの利用促進に努めること。</a:t>
            </a:r>
          </a:p>
        </p:txBody>
      </p:sp>
      <p:sp>
        <p:nvSpPr>
          <p:cNvPr id="4" name="スライド番号プレースホルダー 3"/>
          <p:cNvSpPr>
            <a:spLocks noGrp="1"/>
          </p:cNvSpPr>
          <p:nvPr>
            <p:ph type="sldNum" sz="quarter" idx="12"/>
          </p:nvPr>
        </p:nvSpPr>
        <p:spPr/>
        <p:txBody>
          <a:bodyPr/>
          <a:lstStyle/>
          <a:p>
            <a:pPr>
              <a:defRPr/>
            </a:pPr>
            <a:fld id="{9EFBE1BC-F681-4D7D-BBE1-B691C8D9877E}" type="slidenum">
              <a:rPr lang="en-US" altLang="ja-JP" b="0" smtClean="0">
                <a:solidFill>
                  <a:prstClr val="black"/>
                </a:solidFill>
              </a:rPr>
              <a:pPr>
                <a:defRPr/>
              </a:pPr>
              <a:t>150</a:t>
            </a:fld>
            <a:endParaRPr lang="en-US" altLang="ja-JP" b="0">
              <a:solidFill>
                <a:prstClr val="black"/>
              </a:solidFill>
            </a:endParaRPr>
          </a:p>
        </p:txBody>
      </p:sp>
      <p:sp>
        <p:nvSpPr>
          <p:cNvPr id="9" name="テキスト ボックス 8"/>
          <p:cNvSpPr txBox="1"/>
          <p:nvPr/>
        </p:nvSpPr>
        <p:spPr>
          <a:xfrm>
            <a:off x="3029578" y="6407966"/>
            <a:ext cx="5508000" cy="276999"/>
          </a:xfrm>
          <a:prstGeom prst="rect">
            <a:avLst/>
          </a:prstGeom>
          <a:noFill/>
          <a:ln w="9525">
            <a:solidFill>
              <a:schemeClr val="tx1"/>
            </a:solidFill>
          </a:ln>
        </p:spPr>
        <p:txBody>
          <a:bodyPr wrap="square" rtlCol="0">
            <a:spAutoFit/>
          </a:bodyPr>
          <a:lstStyle/>
          <a:p>
            <a:r>
              <a:rPr lang="ja-JP" altLang="en-US" sz="1200" dirty="0">
                <a:latin typeface="+mn-ea"/>
              </a:rPr>
              <a:t>学校における携帯電話の取扱い等について（通知）文部科学省</a:t>
            </a:r>
            <a:r>
              <a:rPr lang="ja-JP" altLang="en-US" sz="1200" dirty="0"/>
              <a:t>平成２１年１月３０日</a:t>
            </a:r>
            <a:endParaRPr kumimoji="1" lang="ja-JP" altLang="en-US" sz="1200" dirty="0"/>
          </a:p>
        </p:txBody>
      </p:sp>
      <p:sp>
        <p:nvSpPr>
          <p:cNvPr id="6" name="テキスト ボックス 5"/>
          <p:cNvSpPr txBox="1"/>
          <p:nvPr/>
        </p:nvSpPr>
        <p:spPr>
          <a:xfrm>
            <a:off x="-612576" y="34972"/>
            <a:ext cx="10236569" cy="523220"/>
          </a:xfrm>
          <a:prstGeom prst="rect">
            <a:avLst/>
          </a:prstGeom>
          <a:noFill/>
        </p:spPr>
        <p:txBody>
          <a:bodyPr wrap="square" rtlCol="0">
            <a:spAutoFit/>
          </a:bodyPr>
          <a:lstStyle/>
          <a:p>
            <a:pPr algn="ctr"/>
            <a:r>
              <a:rPr lang="ja-JP" altLang="en-US" sz="2800" dirty="0">
                <a:solidFill>
                  <a:srgbClr val="1F497D"/>
                </a:solidFill>
                <a:latin typeface="+mj-lt"/>
                <a:ea typeface="+mj-ea"/>
                <a:cs typeface="+mj-cs"/>
              </a:rPr>
              <a:t>家庭や地域に対する働きかけについて（文部科学省）</a:t>
            </a:r>
          </a:p>
        </p:txBody>
      </p:sp>
    </p:spTree>
    <p:extLst>
      <p:ext uri="{BB962C8B-B14F-4D97-AF65-F5344CB8AC3E}">
        <p14:creationId xmlns:p14="http://schemas.microsoft.com/office/powerpoint/2010/main" val="2507199939"/>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481263" y="661736"/>
            <a:ext cx="8229600" cy="5067802"/>
          </a:xfrm>
        </p:spPr>
        <p:txBody>
          <a:bodyPr/>
          <a:lstStyle/>
          <a:p>
            <a:r>
              <a:rPr lang="ja-JP" altLang="en-US" dirty="0"/>
              <a:t>保護者の責務</a:t>
            </a:r>
          </a:p>
          <a:p>
            <a:pPr marL="0" indent="0">
              <a:buNone/>
            </a:pPr>
            <a:r>
              <a:rPr lang="ja-JP" altLang="en-US" dirty="0"/>
              <a:t>　保護者は，インターネットにおいて青少年有害情報が多く流通していることを認識し，自らの教育方針及び青少年の発達段階に応じ，その保護する青少年について，インターネットの利用状況を適切に把握するとともに，青少年有害情報フィルタリングソフトウェアの利用その他の方法によりインターネットの利用を適切に管理し，及びその青少年のインターネットを適切に活用する能力の習得の促進に努めるものとする。</a:t>
            </a:r>
          </a:p>
          <a:p>
            <a:endParaRPr kumimoji="1" lang="ja-JP" altLang="en-US" dirty="0"/>
          </a:p>
        </p:txBody>
      </p:sp>
      <p:sp>
        <p:nvSpPr>
          <p:cNvPr id="4" name="スライド番号プレースホルダー 3"/>
          <p:cNvSpPr>
            <a:spLocks noGrp="1"/>
          </p:cNvSpPr>
          <p:nvPr>
            <p:ph type="sldNum" sz="quarter" idx="12"/>
          </p:nvPr>
        </p:nvSpPr>
        <p:spPr/>
        <p:txBody>
          <a:bodyPr/>
          <a:lstStyle/>
          <a:p>
            <a:pPr>
              <a:defRPr/>
            </a:pPr>
            <a:fld id="{9EFBE1BC-F681-4D7D-BBE1-B691C8D9877E}" type="slidenum">
              <a:rPr lang="en-US" altLang="ja-JP" b="0" smtClean="0">
                <a:solidFill>
                  <a:prstClr val="black"/>
                </a:solidFill>
              </a:rPr>
              <a:pPr>
                <a:defRPr/>
              </a:pPr>
              <a:t>151</a:t>
            </a:fld>
            <a:endParaRPr lang="en-US" altLang="ja-JP" b="0">
              <a:solidFill>
                <a:prstClr val="black"/>
              </a:solidFill>
            </a:endParaRPr>
          </a:p>
        </p:txBody>
      </p:sp>
      <p:sp>
        <p:nvSpPr>
          <p:cNvPr id="5" name="テキスト ボックス 4"/>
          <p:cNvSpPr txBox="1"/>
          <p:nvPr/>
        </p:nvSpPr>
        <p:spPr>
          <a:xfrm>
            <a:off x="1155030" y="5919537"/>
            <a:ext cx="7267074" cy="652212"/>
          </a:xfrm>
          <a:prstGeom prst="rect">
            <a:avLst/>
          </a:prstGeom>
          <a:noFill/>
        </p:spPr>
        <p:txBody>
          <a:bodyPr wrap="square" rtlCol="0">
            <a:spAutoFit/>
          </a:bodyPr>
          <a:lstStyle/>
          <a:p>
            <a:r>
              <a:rPr lang="ja-JP" altLang="en-US" dirty="0"/>
              <a:t>「青少年が安全に安心してインターネットを利用できる環境の整備等に関する法律」（平成２１年４月施行</a:t>
            </a:r>
            <a:r>
              <a:rPr lang="en-US" altLang="ja-JP" dirty="0"/>
              <a:t>(</a:t>
            </a:r>
            <a:r>
              <a:rPr lang="ja-JP" altLang="en-US" dirty="0"/>
              <a:t>主務官庁：内閣府・総務省・経済産業省</a:t>
            </a:r>
            <a:r>
              <a:rPr lang="en-US" altLang="ja-JP" dirty="0"/>
              <a:t>)</a:t>
            </a:r>
            <a:endParaRPr kumimoji="1" lang="ja-JP" altLang="en-US" dirty="0"/>
          </a:p>
        </p:txBody>
      </p:sp>
      <p:sp>
        <p:nvSpPr>
          <p:cNvPr id="6" name="テキスト ボックス 5"/>
          <p:cNvSpPr txBox="1"/>
          <p:nvPr/>
        </p:nvSpPr>
        <p:spPr>
          <a:xfrm>
            <a:off x="24063" y="-25646"/>
            <a:ext cx="9144000" cy="677108"/>
          </a:xfrm>
          <a:prstGeom prst="rect">
            <a:avLst/>
          </a:prstGeom>
          <a:noFill/>
        </p:spPr>
        <p:txBody>
          <a:bodyPr wrap="square" rtlCol="0">
            <a:spAutoFit/>
          </a:bodyPr>
          <a:lstStyle/>
          <a:p>
            <a:r>
              <a:rPr lang="ja-JP" altLang="en-US" sz="2000" dirty="0">
                <a:solidFill>
                  <a:srgbClr val="1F497D"/>
                </a:solidFill>
                <a:latin typeface="+mj-lt"/>
                <a:ea typeface="+mj-ea"/>
                <a:cs typeface="+mj-cs"/>
              </a:rPr>
              <a:t>「青少年が安全に安心してインターネットを利用できる環境の整備等に関する法律」</a:t>
            </a:r>
            <a:endParaRPr lang="en-US" altLang="ja-JP" sz="2000" dirty="0">
              <a:solidFill>
                <a:srgbClr val="1F497D"/>
              </a:solidFill>
              <a:latin typeface="+mj-lt"/>
              <a:ea typeface="+mj-ea"/>
              <a:cs typeface="+mj-cs"/>
            </a:endParaRPr>
          </a:p>
          <a:p>
            <a:r>
              <a:rPr lang="ja-JP" altLang="en-US" dirty="0"/>
              <a:t>　　　　　　　　　　　　　　　　　　　　　　　　　　　　　　　　</a:t>
            </a:r>
            <a:r>
              <a:rPr lang="ja-JP" altLang="en-US" sz="1200" dirty="0">
                <a:latin typeface="+mn-ea"/>
              </a:rPr>
              <a:t>（平成２１年４月施行</a:t>
            </a:r>
            <a:r>
              <a:rPr lang="en-US" altLang="ja-JP" sz="1200" dirty="0">
                <a:latin typeface="+mn-ea"/>
              </a:rPr>
              <a:t>(</a:t>
            </a:r>
            <a:r>
              <a:rPr lang="ja-JP" altLang="en-US" sz="1200" dirty="0">
                <a:latin typeface="+mn-ea"/>
              </a:rPr>
              <a:t>主務官庁：内閣府・総務省・経済産業省</a:t>
            </a:r>
            <a:r>
              <a:rPr lang="en-US" altLang="ja-JP" sz="1200" dirty="0">
                <a:latin typeface="+mn-ea"/>
              </a:rPr>
              <a:t>)</a:t>
            </a:r>
            <a:endParaRPr kumimoji="1" lang="ja-JP" altLang="en-US" sz="1200" dirty="0">
              <a:latin typeface="+mn-ea"/>
            </a:endParaRPr>
          </a:p>
        </p:txBody>
      </p:sp>
    </p:spTree>
    <p:extLst>
      <p:ext uri="{BB962C8B-B14F-4D97-AF65-F5344CB8AC3E}">
        <p14:creationId xmlns:p14="http://schemas.microsoft.com/office/powerpoint/2010/main" val="1575765525"/>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259704" y="1820898"/>
            <a:ext cx="8712000" cy="342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Font typeface="Wingdings" panose="05000000000000000000" pitchFamily="2" charset="2"/>
              <a:buChar char="l"/>
            </a:pPr>
            <a:r>
              <a:rPr lang="ja-JP" altLang="en-US" sz="3200" dirty="0"/>
              <a:t>子供がスマートフォンを利用する低年齢層の子供の</a:t>
            </a:r>
            <a:r>
              <a:rPr lang="ja-JP" altLang="en-US" sz="3200" dirty="0">
                <a:solidFill>
                  <a:srgbClr val="FFFF00"/>
                </a:solidFill>
              </a:rPr>
              <a:t>保護者の</a:t>
            </a:r>
            <a:r>
              <a:rPr lang="en-US" altLang="ja-JP" sz="3200" dirty="0">
                <a:solidFill>
                  <a:srgbClr val="FFFF00"/>
                </a:solidFill>
              </a:rPr>
              <a:t>95.7</a:t>
            </a:r>
            <a:r>
              <a:rPr lang="ja-JP" altLang="en-US" sz="3200" dirty="0">
                <a:solidFill>
                  <a:srgbClr val="FFFF00"/>
                </a:solidFill>
              </a:rPr>
              <a:t>％がいずれかの方法で子供のネット利用を管 理している</a:t>
            </a:r>
            <a:r>
              <a:rPr lang="ja-JP" altLang="en-US" sz="3200" dirty="0"/>
              <a:t>と回答。</a:t>
            </a:r>
            <a:endParaRPr lang="en-US" altLang="ja-JP" sz="3200" dirty="0"/>
          </a:p>
          <a:p>
            <a:pPr marL="457200" indent="-457200">
              <a:buFont typeface="Wingdings" panose="05000000000000000000" pitchFamily="2" charset="2"/>
              <a:buChar char="l"/>
            </a:pPr>
            <a:r>
              <a:rPr lang="ja-JP" altLang="en-US" sz="3200" dirty="0"/>
              <a:t>手法としては、</a:t>
            </a:r>
            <a:r>
              <a:rPr lang="ja-JP" altLang="en-US" sz="3200" dirty="0">
                <a:solidFill>
                  <a:srgbClr val="FFFF00"/>
                </a:solidFill>
              </a:rPr>
              <a:t>目の前（画面が見える距離）で使わせている</a:t>
            </a:r>
            <a:r>
              <a:rPr lang="ja-JP" altLang="en-US" sz="3200" dirty="0"/>
              <a:t>（</a:t>
            </a:r>
            <a:r>
              <a:rPr lang="en-US" altLang="ja-JP" sz="3200" dirty="0"/>
              <a:t>61.9</a:t>
            </a:r>
            <a:r>
              <a:rPr lang="ja-JP" altLang="en-US" sz="3200" dirty="0"/>
              <a:t>％）や</a:t>
            </a:r>
            <a:r>
              <a:rPr lang="ja-JP" altLang="en-US" sz="3200" dirty="0">
                <a:solidFill>
                  <a:srgbClr val="FFFF00"/>
                </a:solidFill>
              </a:rPr>
              <a:t>利用してもよい時間や場所を決めて 使わせている</a:t>
            </a:r>
            <a:r>
              <a:rPr lang="ja-JP" altLang="en-US" sz="3200" dirty="0"/>
              <a:t>（</a:t>
            </a:r>
            <a:r>
              <a:rPr lang="en-US" altLang="ja-JP" sz="3200" dirty="0"/>
              <a:t>58.1%</a:t>
            </a:r>
            <a:r>
              <a:rPr lang="ja-JP" altLang="en-US" sz="3200" dirty="0"/>
              <a:t>）が多い。 </a:t>
            </a:r>
            <a:endParaRPr kumimoji="1" lang="en-US" altLang="ja-JP" sz="3200" dirty="0">
              <a:latin typeface="HGP創英角ｺﾞｼｯｸUB" panose="020B0900000000000000" pitchFamily="50" charset="-128"/>
              <a:ea typeface="HGP創英角ｺﾞｼｯｸUB" panose="020B0900000000000000" pitchFamily="50" charset="-128"/>
            </a:endParaRPr>
          </a:p>
        </p:txBody>
      </p:sp>
      <p:sp>
        <p:nvSpPr>
          <p:cNvPr id="9" name="角丸四角形 8"/>
          <p:cNvSpPr/>
          <p:nvPr/>
        </p:nvSpPr>
        <p:spPr>
          <a:xfrm>
            <a:off x="5148064" y="912831"/>
            <a:ext cx="3666195" cy="46166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latin typeface="HG丸ｺﾞｼｯｸM-PRO" panose="020F0600000000000000" pitchFamily="50" charset="-128"/>
                <a:ea typeface="HG丸ｺﾞｼｯｸM-PRO" panose="020F0600000000000000" pitchFamily="50" charset="-128"/>
              </a:rPr>
              <a:t>スマートフォンにおける保護者の取組</a:t>
            </a:r>
          </a:p>
        </p:txBody>
      </p:sp>
      <p:sp>
        <p:nvSpPr>
          <p:cNvPr id="2" name="テキスト ボックス 1"/>
          <p:cNvSpPr txBox="1"/>
          <p:nvPr/>
        </p:nvSpPr>
        <p:spPr>
          <a:xfrm>
            <a:off x="-4192" y="36576"/>
            <a:ext cx="9184703" cy="461665"/>
          </a:xfrm>
          <a:prstGeom prst="rect">
            <a:avLst/>
          </a:prstGeom>
          <a:noFill/>
        </p:spPr>
        <p:txBody>
          <a:bodyPr wrap="square" rtlCol="0">
            <a:spAutoFit/>
          </a:bodyPr>
          <a:lstStyle/>
          <a:p>
            <a:r>
              <a:rPr lang="ja-JP" altLang="en-US" sz="2400" dirty="0">
                <a:solidFill>
                  <a:srgbClr val="1F497D"/>
                </a:solidFill>
                <a:latin typeface="+mj-lt"/>
                <a:ea typeface="+mj-ea"/>
                <a:cs typeface="+mj-cs"/>
              </a:rPr>
              <a:t>青少年のインターネット利用に関する保護者の取組</a:t>
            </a:r>
          </a:p>
        </p:txBody>
      </p:sp>
      <p:sp>
        <p:nvSpPr>
          <p:cNvPr id="5" name="正方形/長方形 4">
            <a:extLst>
              <a:ext uri="{FF2B5EF4-FFF2-40B4-BE49-F238E27FC236}">
                <a16:creationId xmlns:a16="http://schemas.microsoft.com/office/drawing/2014/main" id="{4E29D1CF-33B3-10A1-3C8E-840E6D15A013}"/>
              </a:ext>
            </a:extLst>
          </p:cNvPr>
          <p:cNvSpPr/>
          <p:nvPr/>
        </p:nvSpPr>
        <p:spPr>
          <a:xfrm>
            <a:off x="72306" y="6181189"/>
            <a:ext cx="9144000" cy="660194"/>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dirty="0">
                <a:solidFill>
                  <a:schemeClr val="tx1"/>
                </a:solidFill>
              </a:rPr>
              <a:t>令和</a:t>
            </a:r>
            <a:r>
              <a:rPr lang="en-US" altLang="ja-JP" sz="1200" dirty="0">
                <a:solidFill>
                  <a:schemeClr val="tx1"/>
                </a:solidFill>
              </a:rPr>
              <a:t>5</a:t>
            </a:r>
            <a:r>
              <a:rPr lang="ja-JP" altLang="en-US" sz="1200" dirty="0">
                <a:solidFill>
                  <a:schemeClr val="tx1"/>
                </a:solidFill>
              </a:rPr>
              <a:t>年度　子ども庁　「青少年のインターネット利用環境実態調査　調査結果（概要）」より</a:t>
            </a:r>
            <a:endParaRPr lang="en-US" altLang="ja-JP" sz="1200" dirty="0">
              <a:solidFill>
                <a:schemeClr val="tx1"/>
              </a:solidFill>
            </a:endParaRPr>
          </a:p>
          <a:p>
            <a:r>
              <a:rPr lang="en-US" altLang="ja-JP" sz="1000" dirty="0">
                <a:solidFill>
                  <a:schemeClr val="tx1"/>
                </a:solidFill>
              </a:rPr>
              <a:t>https://www.cfa.go.jp/assets/contents/node/basic_page/field_ref_resources/9a55b57d-cd9d-4cf6-8ed4-3da8efa12d63/98ae45a9/20240329_policies_youth-kankyou_internet_research_results-etc_10.pdf</a:t>
            </a:r>
            <a:endParaRPr kumimoji="1" lang="ja-JP" altLang="en-US" sz="1100" dirty="0">
              <a:solidFill>
                <a:schemeClr val="tx1"/>
              </a:solidFill>
            </a:endParaRPr>
          </a:p>
        </p:txBody>
      </p:sp>
      <p:sp>
        <p:nvSpPr>
          <p:cNvPr id="4" name="スライド番号プレースホルダー 3">
            <a:extLst>
              <a:ext uri="{FF2B5EF4-FFF2-40B4-BE49-F238E27FC236}">
                <a16:creationId xmlns:a16="http://schemas.microsoft.com/office/drawing/2014/main" id="{6E4F6916-F8CC-DC92-80DB-DC68541781F2}"/>
              </a:ext>
            </a:extLst>
          </p:cNvPr>
          <p:cNvSpPr>
            <a:spLocks noGrp="1"/>
          </p:cNvSpPr>
          <p:nvPr>
            <p:ph type="sldNum" sz="quarter" idx="12"/>
          </p:nvPr>
        </p:nvSpPr>
        <p:spPr>
          <a:xfrm>
            <a:off x="7740650" y="6381750"/>
            <a:ext cx="1403350" cy="476250"/>
          </a:xfrm>
        </p:spPr>
        <p:txBody>
          <a:bodyPr/>
          <a:lstStyle/>
          <a:p>
            <a:pPr fontAlgn="base">
              <a:spcBef>
                <a:spcPct val="0"/>
              </a:spcBef>
              <a:spcAft>
                <a:spcPct val="0"/>
              </a:spcAft>
              <a:defRPr/>
            </a:pPr>
            <a:fld id="{9EFBE1BC-F681-4D7D-BBE1-B691C8D9877E}" type="slidenum">
              <a:rPr lang="en-US" altLang="ja-JP" b="0">
                <a:solidFill>
                  <a:prstClr val="black"/>
                </a:solidFill>
                <a:ea typeface="ＭＳ Ｐゴシック" pitchFamily="50" charset="-128"/>
              </a:rPr>
              <a:pPr fontAlgn="base">
                <a:spcBef>
                  <a:spcPct val="0"/>
                </a:spcBef>
                <a:spcAft>
                  <a:spcPct val="0"/>
                </a:spcAft>
                <a:defRPr/>
              </a:pPr>
              <a:t>152</a:t>
            </a:fld>
            <a:endParaRPr lang="en-US" altLang="ja-JP" b="0" dirty="0">
              <a:solidFill>
                <a:prstClr val="black"/>
              </a:solidFill>
              <a:ea typeface="ＭＳ Ｐゴシック" pitchFamily="50" charset="-128"/>
            </a:endParaRPr>
          </a:p>
        </p:txBody>
      </p:sp>
    </p:spTree>
    <p:extLst>
      <p:ext uri="{BB962C8B-B14F-4D97-AF65-F5344CB8AC3E}">
        <p14:creationId xmlns:p14="http://schemas.microsoft.com/office/powerpoint/2010/main" val="1823046992"/>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角丸四角形 8"/>
          <p:cNvSpPr/>
          <p:nvPr/>
        </p:nvSpPr>
        <p:spPr>
          <a:xfrm>
            <a:off x="6015069" y="805576"/>
            <a:ext cx="2920210" cy="720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latin typeface="HG丸ｺﾞｼｯｸM-PRO" panose="020F0600000000000000" pitchFamily="50" charset="-128"/>
                <a:ea typeface="HG丸ｺﾞｼｯｸM-PRO" panose="020F0600000000000000" pitchFamily="50" charset="-128"/>
              </a:rPr>
              <a:t>保護者のインターネットに関する啓発や学習の経験（令和５年度）</a:t>
            </a:r>
          </a:p>
        </p:txBody>
      </p:sp>
      <p:sp>
        <p:nvSpPr>
          <p:cNvPr id="11" name="正方形/長方形 10">
            <a:extLst>
              <a:ext uri="{FF2B5EF4-FFF2-40B4-BE49-F238E27FC236}">
                <a16:creationId xmlns:a16="http://schemas.microsoft.com/office/drawing/2014/main" id="{948E5182-E316-41BB-9D6F-0BB8F608D156}"/>
              </a:ext>
            </a:extLst>
          </p:cNvPr>
          <p:cNvSpPr/>
          <p:nvPr/>
        </p:nvSpPr>
        <p:spPr>
          <a:xfrm>
            <a:off x="223279" y="1866226"/>
            <a:ext cx="8908402" cy="41861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Font typeface="Wingdings" panose="05000000000000000000" pitchFamily="2" charset="2"/>
              <a:buChar char="l"/>
            </a:pPr>
            <a:r>
              <a:rPr lang="ja-JP" altLang="en-US" sz="2800" dirty="0"/>
              <a:t>保護者がインターネットに関する啓発や学習を受けた経験は、</a:t>
            </a:r>
            <a:r>
              <a:rPr lang="ja-JP" altLang="en-US" sz="2800" dirty="0">
                <a:solidFill>
                  <a:srgbClr val="FFFF00"/>
                </a:solidFill>
              </a:rPr>
              <a:t>青少年の保護者では</a:t>
            </a:r>
            <a:r>
              <a:rPr lang="en-US" altLang="ja-JP" sz="2800" dirty="0">
                <a:solidFill>
                  <a:srgbClr val="FFFF00"/>
                </a:solidFill>
              </a:rPr>
              <a:t>72.2</a:t>
            </a:r>
            <a:r>
              <a:rPr lang="ja-JP" altLang="en-US" sz="2800" dirty="0">
                <a:solidFill>
                  <a:srgbClr val="FFFF00"/>
                </a:solidFill>
              </a:rPr>
              <a:t>％、低年齢層の子供の保護者では</a:t>
            </a:r>
            <a:r>
              <a:rPr lang="en-US" altLang="ja-JP" sz="2800" dirty="0">
                <a:solidFill>
                  <a:srgbClr val="FFFF00"/>
                </a:solidFill>
              </a:rPr>
              <a:t>58.2</a:t>
            </a:r>
            <a:r>
              <a:rPr lang="ja-JP" altLang="en-US" sz="2800" dirty="0">
                <a:solidFill>
                  <a:srgbClr val="FFFF00"/>
                </a:solidFill>
              </a:rPr>
              <a:t>％</a:t>
            </a:r>
            <a:r>
              <a:rPr lang="ja-JP" altLang="en-US" sz="2800" dirty="0"/>
              <a:t>。</a:t>
            </a:r>
            <a:endParaRPr lang="en-US" altLang="ja-JP" sz="2800" dirty="0"/>
          </a:p>
          <a:p>
            <a:pPr marL="457200" indent="-457200">
              <a:buFont typeface="Wingdings" panose="05000000000000000000" pitchFamily="2" charset="2"/>
              <a:buChar char="l"/>
            </a:pPr>
            <a:r>
              <a:rPr lang="ja-JP" altLang="en-US" sz="2800" dirty="0"/>
              <a:t>啓発や学習を受けた機会としては、</a:t>
            </a:r>
            <a:r>
              <a:rPr lang="ja-JP" altLang="en-US" sz="2800" dirty="0">
                <a:solidFill>
                  <a:srgbClr val="FFFF00"/>
                </a:solidFill>
              </a:rPr>
              <a:t>青少年の保護者は学校や保育園・幼稚園等の保護者会や</a:t>
            </a:r>
            <a:r>
              <a:rPr lang="en-US" altLang="ja-JP" sz="2800" dirty="0">
                <a:solidFill>
                  <a:srgbClr val="FFFF00"/>
                </a:solidFill>
              </a:rPr>
              <a:t>PTA</a:t>
            </a:r>
            <a:r>
              <a:rPr lang="ja-JP" altLang="en-US" sz="2800" dirty="0">
                <a:solidFill>
                  <a:srgbClr val="FFFF00"/>
                </a:solidFill>
              </a:rPr>
              <a:t>の会合など （</a:t>
            </a:r>
            <a:r>
              <a:rPr lang="en-US" altLang="ja-JP" sz="2800" dirty="0">
                <a:solidFill>
                  <a:srgbClr val="FFFF00"/>
                </a:solidFill>
              </a:rPr>
              <a:t>56.4%)</a:t>
            </a:r>
            <a:r>
              <a:rPr lang="ja-JP" altLang="en-US" sz="2800" dirty="0">
                <a:solidFill>
                  <a:srgbClr val="FFFF00"/>
                </a:solidFill>
              </a:rPr>
              <a:t>、学校や保育園・幼稚園等から配布された啓発資料など</a:t>
            </a:r>
            <a:r>
              <a:rPr lang="en-US" altLang="ja-JP" sz="2800" dirty="0">
                <a:solidFill>
                  <a:srgbClr val="FFFF00"/>
                </a:solidFill>
              </a:rPr>
              <a:t>(54.6%)</a:t>
            </a:r>
            <a:r>
              <a:rPr lang="ja-JP" altLang="en-US" sz="2800" dirty="0"/>
              <a:t>が多い。低年齢層の子供の保護者では</a:t>
            </a:r>
            <a:r>
              <a:rPr lang="ja-JP" altLang="en-US" sz="2800" dirty="0">
                <a:solidFill>
                  <a:srgbClr val="FFFF00"/>
                </a:solidFill>
              </a:rPr>
              <a:t>、 テレビや本・パンフレットなど（</a:t>
            </a:r>
            <a:r>
              <a:rPr lang="en-US" altLang="ja-JP" sz="2800" dirty="0">
                <a:solidFill>
                  <a:srgbClr val="FFFF00"/>
                </a:solidFill>
              </a:rPr>
              <a:t>49.2</a:t>
            </a:r>
            <a:r>
              <a:rPr lang="ja-JP" altLang="en-US" sz="2800" dirty="0">
                <a:solidFill>
                  <a:srgbClr val="FFFF00"/>
                </a:solidFill>
              </a:rPr>
              <a:t>％）、インターネット（</a:t>
            </a:r>
            <a:r>
              <a:rPr lang="en-US" altLang="ja-JP" sz="2800" dirty="0">
                <a:solidFill>
                  <a:srgbClr val="FFFF00"/>
                </a:solidFill>
              </a:rPr>
              <a:t>45.8</a:t>
            </a:r>
            <a:r>
              <a:rPr lang="ja-JP" altLang="en-US" sz="2800" dirty="0">
                <a:solidFill>
                  <a:srgbClr val="FFFF00"/>
                </a:solidFill>
              </a:rPr>
              <a:t>％）</a:t>
            </a:r>
            <a:r>
              <a:rPr lang="ja-JP" altLang="en-US" sz="2800" dirty="0"/>
              <a:t>が多い。</a:t>
            </a:r>
            <a:endParaRPr kumimoji="1" lang="en-US" altLang="ja-JP" sz="2000" dirty="0">
              <a:latin typeface="HG丸ｺﾞｼｯｸM-PRO" panose="020F0600000000000000" pitchFamily="50" charset="-128"/>
              <a:ea typeface="HG丸ｺﾞｼｯｸM-PRO" panose="020F0600000000000000" pitchFamily="50" charset="-128"/>
            </a:endParaRPr>
          </a:p>
        </p:txBody>
      </p:sp>
      <p:sp>
        <p:nvSpPr>
          <p:cNvPr id="6" name="テキスト ボックス 5"/>
          <p:cNvSpPr txBox="1"/>
          <p:nvPr/>
        </p:nvSpPr>
        <p:spPr>
          <a:xfrm>
            <a:off x="635681" y="158023"/>
            <a:ext cx="8496000" cy="400110"/>
          </a:xfrm>
          <a:prstGeom prst="rect">
            <a:avLst/>
          </a:prstGeom>
          <a:noFill/>
        </p:spPr>
        <p:txBody>
          <a:bodyPr wrap="square" rtlCol="0">
            <a:spAutoFit/>
          </a:bodyPr>
          <a:lstStyle/>
          <a:p>
            <a:r>
              <a:rPr lang="ja-JP" altLang="en-US" sz="2000" dirty="0">
                <a:solidFill>
                  <a:srgbClr val="1F497D"/>
                </a:solidFill>
                <a:latin typeface="+mj-lt"/>
                <a:ea typeface="+mj-ea"/>
                <a:cs typeface="+mj-cs"/>
              </a:rPr>
              <a:t>保護者がインターネットを安全・安心につかうための啓発や学習の経験</a:t>
            </a:r>
          </a:p>
        </p:txBody>
      </p:sp>
      <p:sp>
        <p:nvSpPr>
          <p:cNvPr id="4" name="正方形/長方形 3">
            <a:extLst>
              <a:ext uri="{FF2B5EF4-FFF2-40B4-BE49-F238E27FC236}">
                <a16:creationId xmlns:a16="http://schemas.microsoft.com/office/drawing/2014/main" id="{46E94814-F2E6-3189-33A7-FF8E927DAD0E}"/>
              </a:ext>
            </a:extLst>
          </p:cNvPr>
          <p:cNvSpPr/>
          <p:nvPr/>
        </p:nvSpPr>
        <p:spPr>
          <a:xfrm>
            <a:off x="72306" y="6181189"/>
            <a:ext cx="9144000" cy="660194"/>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dirty="0">
                <a:solidFill>
                  <a:schemeClr val="tx1"/>
                </a:solidFill>
              </a:rPr>
              <a:t>令和</a:t>
            </a:r>
            <a:r>
              <a:rPr lang="en-US" altLang="ja-JP" sz="1200" dirty="0">
                <a:solidFill>
                  <a:schemeClr val="tx1"/>
                </a:solidFill>
              </a:rPr>
              <a:t>5</a:t>
            </a:r>
            <a:r>
              <a:rPr lang="ja-JP" altLang="en-US" sz="1200" dirty="0">
                <a:solidFill>
                  <a:schemeClr val="tx1"/>
                </a:solidFill>
              </a:rPr>
              <a:t>年度　子ども庁　「青少年のインターネット利用環境実態調査　調査結果（概要）」より</a:t>
            </a:r>
            <a:endParaRPr lang="en-US" altLang="ja-JP" sz="1200" dirty="0">
              <a:solidFill>
                <a:schemeClr val="tx1"/>
              </a:solidFill>
            </a:endParaRPr>
          </a:p>
          <a:p>
            <a:r>
              <a:rPr lang="en-US" altLang="ja-JP" sz="1000" dirty="0">
                <a:solidFill>
                  <a:schemeClr val="tx1"/>
                </a:solidFill>
              </a:rPr>
              <a:t>https://www.cfa.go.jp/assets/contents/node/basic_page/field_ref_resources/9a55b57d-cd9d-4cf6-8ed4-3da8efa12d63/98ae45a9/20240329_policies_youth-kankyou_internet_research_results-etc_10.pdf</a:t>
            </a:r>
            <a:endParaRPr kumimoji="1" lang="ja-JP" altLang="en-US" sz="1100" dirty="0">
              <a:solidFill>
                <a:schemeClr val="tx1"/>
              </a:solidFill>
            </a:endParaRPr>
          </a:p>
        </p:txBody>
      </p:sp>
      <p:sp>
        <p:nvSpPr>
          <p:cNvPr id="3" name="スライド番号プレースホルダー 3">
            <a:extLst>
              <a:ext uri="{FF2B5EF4-FFF2-40B4-BE49-F238E27FC236}">
                <a16:creationId xmlns:a16="http://schemas.microsoft.com/office/drawing/2014/main" id="{67A79FE7-DD11-4BC2-E010-3A3AB10F5A12}"/>
              </a:ext>
            </a:extLst>
          </p:cNvPr>
          <p:cNvSpPr>
            <a:spLocks noGrp="1"/>
          </p:cNvSpPr>
          <p:nvPr>
            <p:ph type="sldNum" sz="quarter" idx="12"/>
          </p:nvPr>
        </p:nvSpPr>
        <p:spPr>
          <a:xfrm>
            <a:off x="7740650" y="6381750"/>
            <a:ext cx="1403350" cy="476250"/>
          </a:xfrm>
        </p:spPr>
        <p:txBody>
          <a:bodyPr/>
          <a:lstStyle/>
          <a:p>
            <a:pPr fontAlgn="base">
              <a:spcBef>
                <a:spcPct val="0"/>
              </a:spcBef>
              <a:spcAft>
                <a:spcPct val="0"/>
              </a:spcAft>
              <a:defRPr/>
            </a:pPr>
            <a:fld id="{9EFBE1BC-F681-4D7D-BBE1-B691C8D9877E}" type="slidenum">
              <a:rPr lang="en-US" altLang="ja-JP" b="0">
                <a:solidFill>
                  <a:prstClr val="black"/>
                </a:solidFill>
                <a:ea typeface="ＭＳ Ｐゴシック" pitchFamily="50" charset="-128"/>
              </a:rPr>
              <a:pPr fontAlgn="base">
                <a:spcBef>
                  <a:spcPct val="0"/>
                </a:spcBef>
                <a:spcAft>
                  <a:spcPct val="0"/>
                </a:spcAft>
                <a:defRPr/>
              </a:pPr>
              <a:t>153</a:t>
            </a:fld>
            <a:endParaRPr lang="en-US" altLang="ja-JP" b="0" dirty="0">
              <a:solidFill>
                <a:prstClr val="black"/>
              </a:solidFill>
              <a:ea typeface="ＭＳ Ｐゴシック" pitchFamily="50" charset="-128"/>
            </a:endParaRPr>
          </a:p>
        </p:txBody>
      </p:sp>
    </p:spTree>
    <p:extLst>
      <p:ext uri="{BB962C8B-B14F-4D97-AF65-F5344CB8AC3E}">
        <p14:creationId xmlns:p14="http://schemas.microsoft.com/office/powerpoint/2010/main" val="387841209"/>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角丸四角形 8"/>
          <p:cNvSpPr/>
          <p:nvPr/>
        </p:nvSpPr>
        <p:spPr>
          <a:xfrm>
            <a:off x="5272971" y="949382"/>
            <a:ext cx="3672000" cy="504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latin typeface="HG丸ｺﾞｼｯｸM-PRO" panose="020F0600000000000000" pitchFamily="50" charset="-128"/>
                <a:ea typeface="HG丸ｺﾞｼｯｸM-PRO" panose="020F0600000000000000" pitchFamily="50" charset="-128"/>
              </a:rPr>
              <a:t>青少年の実態と保護者の認識とのギャップ</a:t>
            </a:r>
          </a:p>
          <a:p>
            <a:pPr algn="ctr"/>
            <a:r>
              <a:rPr kumimoji="1" lang="ja-JP" altLang="en-US" sz="1400" dirty="0">
                <a:latin typeface="HG丸ｺﾞｼｯｸM-PRO" panose="020F0600000000000000" pitchFamily="50" charset="-128"/>
                <a:ea typeface="HG丸ｺﾞｼｯｸM-PRO" panose="020F0600000000000000" pitchFamily="50" charset="-128"/>
              </a:rPr>
              <a:t>（令和</a:t>
            </a:r>
            <a:r>
              <a:rPr kumimoji="1" lang="en-US" altLang="ja-JP" sz="1400" dirty="0">
                <a:latin typeface="HG丸ｺﾞｼｯｸM-PRO" panose="020F0600000000000000" pitchFamily="50" charset="-128"/>
                <a:ea typeface="HG丸ｺﾞｼｯｸM-PRO" panose="020F0600000000000000" pitchFamily="50" charset="-128"/>
              </a:rPr>
              <a:t>5</a:t>
            </a:r>
            <a:r>
              <a:rPr kumimoji="1" lang="ja-JP" altLang="en-US" sz="1400" dirty="0">
                <a:latin typeface="HG丸ｺﾞｼｯｸM-PRO" panose="020F0600000000000000" pitchFamily="50" charset="-128"/>
                <a:ea typeface="HG丸ｺﾞｼｯｸM-PRO" panose="020F0600000000000000" pitchFamily="50" charset="-128"/>
              </a:rPr>
              <a:t>年度）</a:t>
            </a:r>
          </a:p>
        </p:txBody>
      </p:sp>
      <p:sp>
        <p:nvSpPr>
          <p:cNvPr id="11" name="正方形/長方形 10">
            <a:extLst>
              <a:ext uri="{FF2B5EF4-FFF2-40B4-BE49-F238E27FC236}">
                <a16:creationId xmlns:a16="http://schemas.microsoft.com/office/drawing/2014/main" id="{948E5182-E316-41BB-9D6F-0BB8F608D156}"/>
              </a:ext>
            </a:extLst>
          </p:cNvPr>
          <p:cNvSpPr/>
          <p:nvPr/>
        </p:nvSpPr>
        <p:spPr>
          <a:xfrm>
            <a:off x="198000" y="1644715"/>
            <a:ext cx="8748000" cy="38246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Font typeface="Wingdings" panose="05000000000000000000" pitchFamily="2" charset="2"/>
              <a:buChar char="l"/>
            </a:pPr>
            <a:endParaRPr lang="en-US" altLang="ja-JP" sz="2600" dirty="0">
              <a:latin typeface="HGP創英角ｺﾞｼｯｸUB" panose="020B0900000000000000" pitchFamily="50" charset="-128"/>
              <a:ea typeface="HGP創英角ｺﾞｼｯｸUB" panose="020B0900000000000000" pitchFamily="50" charset="-128"/>
            </a:endParaRPr>
          </a:p>
          <a:p>
            <a:pPr marL="457200" indent="-457200">
              <a:buFont typeface="Wingdings" panose="05000000000000000000" pitchFamily="2" charset="2"/>
              <a:buChar char="l"/>
            </a:pPr>
            <a:r>
              <a:rPr lang="ja-JP" altLang="en-US" sz="3200" dirty="0"/>
              <a:t>低年齢層の子供の保護者のうち、</a:t>
            </a:r>
            <a:r>
              <a:rPr lang="ja-JP" altLang="en-US" sz="3200" dirty="0">
                <a:solidFill>
                  <a:srgbClr val="FFFF00"/>
                </a:solidFill>
              </a:rPr>
              <a:t>「ルールを決めている」との回答は</a:t>
            </a:r>
            <a:r>
              <a:rPr lang="en-US" altLang="ja-JP" sz="3200" dirty="0">
                <a:solidFill>
                  <a:srgbClr val="FFFF00"/>
                </a:solidFill>
              </a:rPr>
              <a:t>80.8%</a:t>
            </a:r>
            <a:r>
              <a:rPr lang="ja-JP" altLang="en-US" sz="3200" dirty="0"/>
              <a:t>で、子供の</a:t>
            </a:r>
            <a:r>
              <a:rPr lang="ja-JP" altLang="en-US" sz="3200" dirty="0">
                <a:solidFill>
                  <a:srgbClr val="FFFF00"/>
                </a:solidFill>
              </a:rPr>
              <a:t>年齢が上がるとともに 割合は増加傾向</a:t>
            </a:r>
            <a:r>
              <a:rPr lang="ja-JP" altLang="en-US" sz="3200" dirty="0"/>
              <a:t>。 </a:t>
            </a:r>
            <a:endParaRPr lang="en-US" altLang="ja-JP" sz="3200" dirty="0"/>
          </a:p>
          <a:p>
            <a:pPr marL="457200" indent="-457200">
              <a:buFont typeface="Wingdings" panose="05000000000000000000" pitchFamily="2" charset="2"/>
              <a:buChar char="l"/>
            </a:pPr>
            <a:r>
              <a:rPr lang="ja-JP" altLang="en-US" sz="3200" dirty="0"/>
              <a:t>他方で、学校種が上がるにつれて、「ルールを決めていない」との回答が増え、青少年と青少年の保護者</a:t>
            </a:r>
            <a:r>
              <a:rPr lang="ja-JP" altLang="en-US" sz="3200" dirty="0">
                <a:solidFill>
                  <a:srgbClr val="FFFF00"/>
                </a:solidFill>
              </a:rPr>
              <a:t>の 「ルールの有無に関する認識のギャップ」も拡大傾向</a:t>
            </a:r>
            <a:r>
              <a:rPr lang="ja-JP" altLang="en-US" sz="3200" dirty="0"/>
              <a:t>。</a:t>
            </a:r>
            <a:endParaRPr kumimoji="1" lang="en-US" altLang="ja-JP" sz="3200" dirty="0">
              <a:solidFill>
                <a:srgbClr val="FFFF00"/>
              </a:solidFill>
              <a:latin typeface="HGP創英角ｺﾞｼｯｸUB" panose="020B0900000000000000" pitchFamily="50" charset="-128"/>
              <a:ea typeface="HGP創英角ｺﾞｼｯｸUB" panose="020B0900000000000000" pitchFamily="50" charset="-128"/>
            </a:endParaRPr>
          </a:p>
        </p:txBody>
      </p:sp>
      <p:sp>
        <p:nvSpPr>
          <p:cNvPr id="8" name="テキスト ボックス 7"/>
          <p:cNvSpPr txBox="1"/>
          <p:nvPr/>
        </p:nvSpPr>
        <p:spPr>
          <a:xfrm>
            <a:off x="648000" y="21847"/>
            <a:ext cx="8496000" cy="400110"/>
          </a:xfrm>
          <a:prstGeom prst="rect">
            <a:avLst/>
          </a:prstGeom>
          <a:noFill/>
        </p:spPr>
        <p:txBody>
          <a:bodyPr wrap="square" rtlCol="0">
            <a:spAutoFit/>
          </a:bodyPr>
          <a:lstStyle/>
          <a:p>
            <a:r>
              <a:rPr lang="ja-JP" altLang="en-US" sz="2000" dirty="0">
                <a:solidFill>
                  <a:srgbClr val="1F497D"/>
                </a:solidFill>
                <a:latin typeface="+mj-lt"/>
                <a:ea typeface="+mj-ea"/>
                <a:cs typeface="+mj-cs"/>
              </a:rPr>
              <a:t>家庭でルールを作っているかどうかについて保護者と子どもの認識の差</a:t>
            </a:r>
          </a:p>
        </p:txBody>
      </p:sp>
      <p:sp>
        <p:nvSpPr>
          <p:cNvPr id="2" name="スライド番号プレースホルダー 1">
            <a:extLst>
              <a:ext uri="{FF2B5EF4-FFF2-40B4-BE49-F238E27FC236}">
                <a16:creationId xmlns:a16="http://schemas.microsoft.com/office/drawing/2014/main" id="{981A4659-5278-4870-B30A-FBA2C6828B55}"/>
              </a:ext>
            </a:extLst>
          </p:cNvPr>
          <p:cNvSpPr>
            <a:spLocks noGrp="1"/>
          </p:cNvSpPr>
          <p:nvPr>
            <p:ph type="sldNum" sz="quarter" idx="12"/>
          </p:nvPr>
        </p:nvSpPr>
        <p:spPr/>
        <p:txBody>
          <a:bodyPr/>
          <a:lstStyle/>
          <a:p>
            <a:pPr>
              <a:defRPr/>
            </a:pPr>
            <a:fld id="{9EFBE1BC-F681-4D7D-BBE1-B691C8D9877E}" type="slidenum">
              <a:rPr lang="en-US" altLang="ja-JP" b="0" smtClean="0"/>
              <a:pPr>
                <a:defRPr/>
              </a:pPr>
              <a:t>154</a:t>
            </a:fld>
            <a:endParaRPr lang="en-US" altLang="ja-JP" b="0" dirty="0"/>
          </a:p>
        </p:txBody>
      </p:sp>
      <p:sp>
        <p:nvSpPr>
          <p:cNvPr id="4" name="正方形/長方形 3">
            <a:extLst>
              <a:ext uri="{FF2B5EF4-FFF2-40B4-BE49-F238E27FC236}">
                <a16:creationId xmlns:a16="http://schemas.microsoft.com/office/drawing/2014/main" id="{D1023CE6-925B-DE9E-FC93-0B6A278ECA81}"/>
              </a:ext>
            </a:extLst>
          </p:cNvPr>
          <p:cNvSpPr/>
          <p:nvPr/>
        </p:nvSpPr>
        <p:spPr>
          <a:xfrm>
            <a:off x="72306" y="6181189"/>
            <a:ext cx="9144000" cy="660194"/>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dirty="0">
                <a:solidFill>
                  <a:schemeClr val="tx1"/>
                </a:solidFill>
              </a:rPr>
              <a:t>令和</a:t>
            </a:r>
            <a:r>
              <a:rPr lang="en-US" altLang="ja-JP" sz="1200" dirty="0">
                <a:solidFill>
                  <a:schemeClr val="tx1"/>
                </a:solidFill>
              </a:rPr>
              <a:t>5</a:t>
            </a:r>
            <a:r>
              <a:rPr lang="ja-JP" altLang="en-US" sz="1200" dirty="0">
                <a:solidFill>
                  <a:schemeClr val="tx1"/>
                </a:solidFill>
              </a:rPr>
              <a:t>年度　子ども庁　「青少年のインターネット利用環境実態調査　調査結果（概要）」より</a:t>
            </a:r>
            <a:endParaRPr lang="en-US" altLang="ja-JP" sz="1200" dirty="0">
              <a:solidFill>
                <a:schemeClr val="tx1"/>
              </a:solidFill>
            </a:endParaRPr>
          </a:p>
          <a:p>
            <a:r>
              <a:rPr lang="en-US" altLang="ja-JP" sz="1000" dirty="0">
                <a:solidFill>
                  <a:schemeClr val="tx1"/>
                </a:solidFill>
              </a:rPr>
              <a:t>https://www.cfa.go.jp/assets/contents/node/basic_page/field_ref_resources/9a55b57d-cd9d-4cf6-8ed4-3da8efa12d63/98ae45a9/20240329_policies_youth-kankyou_internet_research_results-etc_10.pdf</a:t>
            </a:r>
            <a:endParaRPr kumimoji="1" lang="ja-JP" altLang="en-US" sz="1100" dirty="0">
              <a:solidFill>
                <a:schemeClr val="tx1"/>
              </a:solidFill>
            </a:endParaRPr>
          </a:p>
        </p:txBody>
      </p:sp>
    </p:spTree>
    <p:extLst>
      <p:ext uri="{BB962C8B-B14F-4D97-AF65-F5344CB8AC3E}">
        <p14:creationId xmlns:p14="http://schemas.microsoft.com/office/powerpoint/2010/main" val="863207272"/>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a:spLocks noGrp="1"/>
          </p:cNvSpPr>
          <p:nvPr>
            <p:ph type="title"/>
          </p:nvPr>
        </p:nvSpPr>
        <p:spPr>
          <a:xfrm>
            <a:off x="146756" y="0"/>
            <a:ext cx="8918222" cy="648000"/>
          </a:xfrm>
        </p:spPr>
        <p:txBody>
          <a:bodyPr/>
          <a:lstStyle/>
          <a:p>
            <a:pPr eaLnBrk="1" hangingPunct="1"/>
            <a:r>
              <a:rPr lang="ja-JP" altLang="en-US" sz="3600" kern="1200" dirty="0">
                <a:solidFill>
                  <a:srgbClr val="1F497D"/>
                </a:solidFill>
              </a:rPr>
              <a:t>低年齢層にも広がるネット利用</a:t>
            </a:r>
          </a:p>
        </p:txBody>
      </p:sp>
      <p:pic>
        <p:nvPicPr>
          <p:cNvPr id="4" name="図 3">
            <a:extLst>
              <a:ext uri="{FF2B5EF4-FFF2-40B4-BE49-F238E27FC236}">
                <a16:creationId xmlns:a16="http://schemas.microsoft.com/office/drawing/2014/main" id="{A70312C3-4C14-BBC2-7415-64861564F4AE}"/>
              </a:ext>
            </a:extLst>
          </p:cNvPr>
          <p:cNvPicPr>
            <a:picLocks noChangeAspect="1"/>
          </p:cNvPicPr>
          <p:nvPr/>
        </p:nvPicPr>
        <p:blipFill>
          <a:blip r:embed="rId3"/>
          <a:stretch>
            <a:fillRect/>
          </a:stretch>
        </p:blipFill>
        <p:spPr>
          <a:xfrm>
            <a:off x="262191" y="908720"/>
            <a:ext cx="8918222" cy="4968552"/>
          </a:xfrm>
          <a:prstGeom prst="rect">
            <a:avLst/>
          </a:prstGeom>
        </p:spPr>
      </p:pic>
      <p:sp>
        <p:nvSpPr>
          <p:cNvPr id="5" name="正方形/長方形 4">
            <a:extLst>
              <a:ext uri="{FF2B5EF4-FFF2-40B4-BE49-F238E27FC236}">
                <a16:creationId xmlns:a16="http://schemas.microsoft.com/office/drawing/2014/main" id="{D58DB3A7-81B7-3E22-71FA-538D80D3683E}"/>
              </a:ext>
            </a:extLst>
          </p:cNvPr>
          <p:cNvSpPr/>
          <p:nvPr/>
        </p:nvSpPr>
        <p:spPr>
          <a:xfrm>
            <a:off x="72306" y="6093296"/>
            <a:ext cx="9144000" cy="660194"/>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dirty="0">
                <a:solidFill>
                  <a:schemeClr val="tx1"/>
                </a:solidFill>
              </a:rPr>
              <a:t>令和</a:t>
            </a:r>
            <a:r>
              <a:rPr lang="en-US" altLang="ja-JP" sz="1200" dirty="0">
                <a:solidFill>
                  <a:schemeClr val="tx1"/>
                </a:solidFill>
              </a:rPr>
              <a:t>5</a:t>
            </a:r>
            <a:r>
              <a:rPr lang="ja-JP" altLang="en-US" sz="1200" dirty="0">
                <a:solidFill>
                  <a:schemeClr val="tx1"/>
                </a:solidFill>
              </a:rPr>
              <a:t>年度　子ども庁　「青少年のインターネット利用環境実態調査　調査結果（概要）」より</a:t>
            </a:r>
            <a:endParaRPr lang="en-US" altLang="ja-JP" sz="1200" dirty="0">
              <a:solidFill>
                <a:schemeClr val="tx1"/>
              </a:solidFill>
            </a:endParaRPr>
          </a:p>
          <a:p>
            <a:r>
              <a:rPr lang="en-US" altLang="ja-JP" sz="1000" dirty="0">
                <a:solidFill>
                  <a:schemeClr val="tx1"/>
                </a:solidFill>
              </a:rPr>
              <a:t>https://www.cfa.go.jp/assets/contents/node/basic_page/field_ref_resources/9a55b57d-cd9d-4cf6-8ed4-3da8efa12d63/98ae45a9/20240329_policies_youth-kankyou_internet_research_results-etc_10.pdf</a:t>
            </a:r>
            <a:endParaRPr kumimoji="1" lang="ja-JP" altLang="en-US" sz="1100" dirty="0">
              <a:solidFill>
                <a:schemeClr val="tx1"/>
              </a:solidFill>
            </a:endParaRPr>
          </a:p>
        </p:txBody>
      </p:sp>
      <p:sp>
        <p:nvSpPr>
          <p:cNvPr id="2" name="スライド番号プレースホルダー 3">
            <a:extLst>
              <a:ext uri="{FF2B5EF4-FFF2-40B4-BE49-F238E27FC236}">
                <a16:creationId xmlns:a16="http://schemas.microsoft.com/office/drawing/2014/main" id="{0282280E-1163-A717-EAA1-251884F6C388}"/>
              </a:ext>
            </a:extLst>
          </p:cNvPr>
          <p:cNvSpPr>
            <a:spLocks noGrp="1"/>
          </p:cNvSpPr>
          <p:nvPr>
            <p:ph type="sldNum" sz="quarter" idx="12"/>
          </p:nvPr>
        </p:nvSpPr>
        <p:spPr>
          <a:xfrm>
            <a:off x="7740650" y="6381750"/>
            <a:ext cx="1403350" cy="476250"/>
          </a:xfrm>
        </p:spPr>
        <p:txBody>
          <a:bodyPr/>
          <a:lstStyle/>
          <a:p>
            <a:pPr fontAlgn="base">
              <a:spcBef>
                <a:spcPct val="0"/>
              </a:spcBef>
              <a:spcAft>
                <a:spcPct val="0"/>
              </a:spcAft>
              <a:defRPr/>
            </a:pPr>
            <a:fld id="{9EFBE1BC-F681-4D7D-BBE1-B691C8D9877E}" type="slidenum">
              <a:rPr lang="en-US" altLang="ja-JP" b="0">
                <a:solidFill>
                  <a:prstClr val="black"/>
                </a:solidFill>
                <a:ea typeface="ＭＳ Ｐゴシック" pitchFamily="50" charset="-128"/>
              </a:rPr>
              <a:pPr fontAlgn="base">
                <a:spcBef>
                  <a:spcPct val="0"/>
                </a:spcBef>
                <a:spcAft>
                  <a:spcPct val="0"/>
                </a:spcAft>
                <a:defRPr/>
              </a:pPr>
              <a:t>155</a:t>
            </a:fld>
            <a:endParaRPr lang="en-US" altLang="ja-JP" b="0" dirty="0">
              <a:solidFill>
                <a:prstClr val="black"/>
              </a:solidFill>
              <a:ea typeface="ＭＳ Ｐゴシック" pitchFamily="50" charset="-128"/>
            </a:endParaRPr>
          </a:p>
        </p:txBody>
      </p:sp>
    </p:spTree>
    <p:extLst>
      <p:ext uri="{BB962C8B-B14F-4D97-AF65-F5344CB8AC3E}">
        <p14:creationId xmlns:p14="http://schemas.microsoft.com/office/powerpoint/2010/main" val="906253391"/>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a:spLocks noGrp="1"/>
          </p:cNvSpPr>
          <p:nvPr>
            <p:ph type="title"/>
          </p:nvPr>
        </p:nvSpPr>
        <p:spPr>
          <a:xfrm>
            <a:off x="-129822" y="39597"/>
            <a:ext cx="9403644" cy="648000"/>
          </a:xfrm>
        </p:spPr>
        <p:txBody>
          <a:bodyPr/>
          <a:lstStyle/>
          <a:p>
            <a:pPr eaLnBrk="1" hangingPunct="1"/>
            <a:r>
              <a:rPr lang="ja-JP" altLang="en-US" sz="3200" kern="1200" dirty="0">
                <a:solidFill>
                  <a:srgbClr val="1F497D"/>
                </a:solidFill>
              </a:rPr>
              <a:t>機器の専用・共用（いずれかの機器</a:t>
            </a:r>
            <a:r>
              <a:rPr lang="en-US" altLang="ja-JP" sz="3200" kern="1200" dirty="0">
                <a:solidFill>
                  <a:srgbClr val="1F497D"/>
                </a:solidFill>
              </a:rPr>
              <a:t>,</a:t>
            </a:r>
            <a:r>
              <a:rPr lang="ja-JP" altLang="en-US" sz="3200" kern="1200" dirty="0">
                <a:solidFill>
                  <a:srgbClr val="1F497D"/>
                </a:solidFill>
              </a:rPr>
              <a:t>子どもの年齢別）</a:t>
            </a:r>
          </a:p>
        </p:txBody>
      </p:sp>
      <p:sp>
        <p:nvSpPr>
          <p:cNvPr id="3" name="正方形/長方形 2">
            <a:extLst>
              <a:ext uri="{FF2B5EF4-FFF2-40B4-BE49-F238E27FC236}">
                <a16:creationId xmlns:a16="http://schemas.microsoft.com/office/drawing/2014/main" id="{5C8E48E8-A8D7-8562-0344-3EEC5AD16045}"/>
              </a:ext>
            </a:extLst>
          </p:cNvPr>
          <p:cNvSpPr/>
          <p:nvPr/>
        </p:nvSpPr>
        <p:spPr>
          <a:xfrm>
            <a:off x="72306" y="6153182"/>
            <a:ext cx="9144000" cy="660194"/>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dirty="0">
                <a:solidFill>
                  <a:schemeClr val="tx1"/>
                </a:solidFill>
              </a:rPr>
              <a:t>令和</a:t>
            </a:r>
            <a:r>
              <a:rPr lang="en-US" altLang="ja-JP" sz="1200" dirty="0">
                <a:solidFill>
                  <a:schemeClr val="tx1"/>
                </a:solidFill>
              </a:rPr>
              <a:t>5</a:t>
            </a:r>
            <a:r>
              <a:rPr lang="ja-JP" altLang="en-US" sz="1200" dirty="0">
                <a:solidFill>
                  <a:schemeClr val="tx1"/>
                </a:solidFill>
              </a:rPr>
              <a:t>年度　子ども庁　「青少年のインターネット利用環境実態調査　調査結果（概要）」より</a:t>
            </a:r>
            <a:endParaRPr lang="en-US" altLang="ja-JP" sz="1200" dirty="0">
              <a:solidFill>
                <a:schemeClr val="tx1"/>
              </a:solidFill>
            </a:endParaRPr>
          </a:p>
          <a:p>
            <a:r>
              <a:rPr lang="en-US" altLang="ja-JP" sz="1000" dirty="0">
                <a:solidFill>
                  <a:schemeClr val="tx1"/>
                </a:solidFill>
              </a:rPr>
              <a:t>https://www.cfa.go.jp/assets/contents/node/basic_page/field_ref_resources/9a55b57d-cd9d-4cf6-8ed4-3da8efa12d63/98ae45a9/20240329_policies_youth-kankyou_internet_research_results-etc_10.pdf</a:t>
            </a:r>
            <a:endParaRPr kumimoji="1" lang="ja-JP" altLang="en-US" sz="1100" dirty="0">
              <a:solidFill>
                <a:schemeClr val="tx1"/>
              </a:solidFill>
            </a:endParaRPr>
          </a:p>
        </p:txBody>
      </p:sp>
      <p:pic>
        <p:nvPicPr>
          <p:cNvPr id="8" name="図 7">
            <a:extLst>
              <a:ext uri="{FF2B5EF4-FFF2-40B4-BE49-F238E27FC236}">
                <a16:creationId xmlns:a16="http://schemas.microsoft.com/office/drawing/2014/main" id="{15DF3F72-1027-48CB-7CDE-DA2D02D60870}"/>
              </a:ext>
            </a:extLst>
          </p:cNvPr>
          <p:cNvPicPr>
            <a:picLocks noChangeAspect="1"/>
          </p:cNvPicPr>
          <p:nvPr/>
        </p:nvPicPr>
        <p:blipFill>
          <a:blip r:embed="rId3"/>
          <a:stretch>
            <a:fillRect/>
          </a:stretch>
        </p:blipFill>
        <p:spPr>
          <a:xfrm>
            <a:off x="251520" y="888158"/>
            <a:ext cx="8892480" cy="4917106"/>
          </a:xfrm>
          <a:prstGeom prst="rect">
            <a:avLst/>
          </a:prstGeom>
        </p:spPr>
      </p:pic>
      <p:sp>
        <p:nvSpPr>
          <p:cNvPr id="4" name="スライド番号プレースホルダー 3">
            <a:extLst>
              <a:ext uri="{FF2B5EF4-FFF2-40B4-BE49-F238E27FC236}">
                <a16:creationId xmlns:a16="http://schemas.microsoft.com/office/drawing/2014/main" id="{DCAD2B4E-AF36-C898-FADC-A04F0A0493B4}"/>
              </a:ext>
            </a:extLst>
          </p:cNvPr>
          <p:cNvSpPr>
            <a:spLocks noGrp="1"/>
          </p:cNvSpPr>
          <p:nvPr>
            <p:ph type="sldNum" sz="quarter" idx="12"/>
          </p:nvPr>
        </p:nvSpPr>
        <p:spPr>
          <a:xfrm>
            <a:off x="7740650" y="6381750"/>
            <a:ext cx="1403350" cy="476250"/>
          </a:xfrm>
        </p:spPr>
        <p:txBody>
          <a:bodyPr/>
          <a:lstStyle/>
          <a:p>
            <a:pPr fontAlgn="base">
              <a:spcBef>
                <a:spcPct val="0"/>
              </a:spcBef>
              <a:spcAft>
                <a:spcPct val="0"/>
              </a:spcAft>
              <a:defRPr/>
            </a:pPr>
            <a:fld id="{9EFBE1BC-F681-4D7D-BBE1-B691C8D9877E}" type="slidenum">
              <a:rPr lang="en-US" altLang="ja-JP" b="0">
                <a:solidFill>
                  <a:prstClr val="black"/>
                </a:solidFill>
                <a:ea typeface="ＭＳ Ｐゴシック" pitchFamily="50" charset="-128"/>
              </a:rPr>
              <a:pPr fontAlgn="base">
                <a:spcBef>
                  <a:spcPct val="0"/>
                </a:spcBef>
                <a:spcAft>
                  <a:spcPct val="0"/>
                </a:spcAft>
                <a:defRPr/>
              </a:pPr>
              <a:t>156</a:t>
            </a:fld>
            <a:endParaRPr lang="en-US" altLang="ja-JP" b="0" dirty="0">
              <a:solidFill>
                <a:prstClr val="black"/>
              </a:solidFill>
              <a:ea typeface="ＭＳ Ｐゴシック" pitchFamily="50" charset="-128"/>
            </a:endParaRPr>
          </a:p>
        </p:txBody>
      </p:sp>
    </p:spTree>
    <p:extLst>
      <p:ext uri="{BB962C8B-B14F-4D97-AF65-F5344CB8AC3E}">
        <p14:creationId xmlns:p14="http://schemas.microsoft.com/office/powerpoint/2010/main" val="4155716330"/>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a:spLocks noGrp="1"/>
          </p:cNvSpPr>
          <p:nvPr>
            <p:ph type="title"/>
          </p:nvPr>
        </p:nvSpPr>
        <p:spPr>
          <a:xfrm>
            <a:off x="0" y="0"/>
            <a:ext cx="9144000" cy="648000"/>
          </a:xfrm>
          <a:noFill/>
          <a:ln w="9525">
            <a:noFill/>
            <a:miter lim="800000"/>
            <a:headEnd/>
            <a:tailEnd/>
          </a:ln>
        </p:spPr>
        <p:txBody>
          <a:bodyPr vert="horz" wrap="square" lIns="91440" tIns="45720" rIns="91440" bIns="45720" numCol="1" anchor="ctr" anchorCtr="0" compatLnSpc="1">
            <a:prstTxWarp prst="textNoShape">
              <a:avLst/>
            </a:prstTxWarp>
          </a:bodyPr>
          <a:lstStyle/>
          <a:p>
            <a:pPr eaLnBrk="1" hangingPunct="1"/>
            <a:r>
              <a:rPr lang="ja-JP" altLang="en-US" sz="3200" kern="1200" dirty="0">
                <a:solidFill>
                  <a:srgbClr val="1F497D"/>
                </a:solidFill>
              </a:rPr>
              <a:t>子どものインターネット利用内容（低年齢</a:t>
            </a:r>
            <a:r>
              <a:rPr lang="en-US" altLang="ja-JP" sz="3200" kern="1200" dirty="0">
                <a:solidFill>
                  <a:srgbClr val="1F497D"/>
                </a:solidFill>
              </a:rPr>
              <a:t>)</a:t>
            </a:r>
            <a:endParaRPr lang="ja-JP" altLang="en-US" sz="3200" kern="1200" dirty="0">
              <a:solidFill>
                <a:srgbClr val="1F497D"/>
              </a:solidFill>
            </a:endParaRPr>
          </a:p>
        </p:txBody>
      </p:sp>
      <p:pic>
        <p:nvPicPr>
          <p:cNvPr id="4" name="図 3">
            <a:extLst>
              <a:ext uri="{FF2B5EF4-FFF2-40B4-BE49-F238E27FC236}">
                <a16:creationId xmlns:a16="http://schemas.microsoft.com/office/drawing/2014/main" id="{BF82980A-3ADA-408C-B080-E896F19E5465}"/>
              </a:ext>
            </a:extLst>
          </p:cNvPr>
          <p:cNvPicPr>
            <a:picLocks noChangeAspect="1"/>
          </p:cNvPicPr>
          <p:nvPr/>
        </p:nvPicPr>
        <p:blipFill>
          <a:blip r:embed="rId3"/>
          <a:stretch>
            <a:fillRect/>
          </a:stretch>
        </p:blipFill>
        <p:spPr>
          <a:xfrm>
            <a:off x="116743" y="758781"/>
            <a:ext cx="8910514" cy="5512188"/>
          </a:xfrm>
          <a:prstGeom prst="rect">
            <a:avLst/>
          </a:prstGeom>
        </p:spPr>
      </p:pic>
      <p:sp>
        <p:nvSpPr>
          <p:cNvPr id="8" name="正方形/長方形 7">
            <a:extLst>
              <a:ext uri="{FF2B5EF4-FFF2-40B4-BE49-F238E27FC236}">
                <a16:creationId xmlns:a16="http://schemas.microsoft.com/office/drawing/2014/main" id="{637F96B5-8BDC-39E1-A1C3-590C5428BA4D}"/>
              </a:ext>
            </a:extLst>
          </p:cNvPr>
          <p:cNvSpPr/>
          <p:nvPr/>
        </p:nvSpPr>
        <p:spPr>
          <a:xfrm>
            <a:off x="26888" y="6270969"/>
            <a:ext cx="9144000" cy="660194"/>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dirty="0">
                <a:solidFill>
                  <a:schemeClr val="tx1"/>
                </a:solidFill>
              </a:rPr>
              <a:t>令和</a:t>
            </a:r>
            <a:r>
              <a:rPr lang="en-US" altLang="ja-JP" sz="1200" dirty="0">
                <a:solidFill>
                  <a:schemeClr val="tx1"/>
                </a:solidFill>
              </a:rPr>
              <a:t>5</a:t>
            </a:r>
            <a:r>
              <a:rPr lang="ja-JP" altLang="en-US" sz="1200" dirty="0">
                <a:solidFill>
                  <a:schemeClr val="tx1"/>
                </a:solidFill>
              </a:rPr>
              <a:t>年度　子ども庁　「青少年のインターネット利用環境実態調査　調査結果（概要）」より</a:t>
            </a:r>
            <a:endParaRPr lang="en-US" altLang="ja-JP" sz="1200" dirty="0">
              <a:solidFill>
                <a:schemeClr val="tx1"/>
              </a:solidFill>
            </a:endParaRPr>
          </a:p>
          <a:p>
            <a:r>
              <a:rPr lang="en-US" altLang="ja-JP" sz="1000" dirty="0">
                <a:solidFill>
                  <a:schemeClr val="tx1"/>
                </a:solidFill>
              </a:rPr>
              <a:t>https://www.cfa.go.jp/assets/contents/node/basic_page/field_ref_resources/9a55b57d-cd9d-4cf6-8ed4-3da8efa12d63/98ae45a9/20240329_policies_youth-kankyou_internet_research_results-etc_10.pdf</a:t>
            </a:r>
            <a:endParaRPr kumimoji="1" lang="ja-JP" altLang="en-US" sz="1100" dirty="0">
              <a:solidFill>
                <a:schemeClr val="tx1"/>
              </a:solidFill>
            </a:endParaRPr>
          </a:p>
        </p:txBody>
      </p:sp>
      <p:sp>
        <p:nvSpPr>
          <p:cNvPr id="3" name="スライド番号プレースホルダー 3">
            <a:extLst>
              <a:ext uri="{FF2B5EF4-FFF2-40B4-BE49-F238E27FC236}">
                <a16:creationId xmlns:a16="http://schemas.microsoft.com/office/drawing/2014/main" id="{9576BA06-399F-499D-2AEF-0999F2C769F0}"/>
              </a:ext>
            </a:extLst>
          </p:cNvPr>
          <p:cNvSpPr>
            <a:spLocks noGrp="1"/>
          </p:cNvSpPr>
          <p:nvPr>
            <p:ph type="sldNum" sz="quarter" idx="12"/>
          </p:nvPr>
        </p:nvSpPr>
        <p:spPr>
          <a:xfrm>
            <a:off x="7740650" y="6381750"/>
            <a:ext cx="1403350" cy="476250"/>
          </a:xfrm>
        </p:spPr>
        <p:txBody>
          <a:bodyPr/>
          <a:lstStyle/>
          <a:p>
            <a:pPr fontAlgn="base">
              <a:spcBef>
                <a:spcPct val="0"/>
              </a:spcBef>
              <a:spcAft>
                <a:spcPct val="0"/>
              </a:spcAft>
              <a:defRPr/>
            </a:pPr>
            <a:fld id="{9EFBE1BC-F681-4D7D-BBE1-B691C8D9877E}" type="slidenum">
              <a:rPr lang="en-US" altLang="ja-JP" b="0">
                <a:solidFill>
                  <a:prstClr val="black"/>
                </a:solidFill>
                <a:ea typeface="ＭＳ Ｐゴシック" pitchFamily="50" charset="-128"/>
              </a:rPr>
              <a:pPr fontAlgn="base">
                <a:spcBef>
                  <a:spcPct val="0"/>
                </a:spcBef>
                <a:spcAft>
                  <a:spcPct val="0"/>
                </a:spcAft>
                <a:defRPr/>
              </a:pPr>
              <a:t>157</a:t>
            </a:fld>
            <a:endParaRPr lang="en-US" altLang="ja-JP" b="0" dirty="0">
              <a:solidFill>
                <a:prstClr val="black"/>
              </a:solidFill>
              <a:ea typeface="ＭＳ Ｐゴシック" pitchFamily="50" charset="-128"/>
            </a:endParaRPr>
          </a:p>
        </p:txBody>
      </p:sp>
    </p:spTree>
    <p:extLst>
      <p:ext uri="{BB962C8B-B14F-4D97-AF65-F5344CB8AC3E}">
        <p14:creationId xmlns:p14="http://schemas.microsoft.com/office/powerpoint/2010/main" val="3506802567"/>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a:spLocks noGrp="1"/>
          </p:cNvSpPr>
          <p:nvPr>
            <p:ph type="title"/>
          </p:nvPr>
        </p:nvSpPr>
        <p:spPr>
          <a:xfrm>
            <a:off x="689538" y="-14662"/>
            <a:ext cx="8229600" cy="648000"/>
          </a:xfrm>
        </p:spPr>
        <p:txBody>
          <a:bodyPr/>
          <a:lstStyle/>
          <a:p>
            <a:pPr eaLnBrk="1" hangingPunct="1"/>
            <a:r>
              <a:rPr lang="ja-JP" altLang="en-US" sz="3200" kern="1200" dirty="0">
                <a:solidFill>
                  <a:srgbClr val="1F497D"/>
                </a:solidFill>
              </a:rPr>
              <a:t>利用時間（機器合計</a:t>
            </a:r>
            <a:r>
              <a:rPr lang="en-US" altLang="ja-JP" sz="3200" kern="1200" dirty="0">
                <a:solidFill>
                  <a:srgbClr val="1F497D"/>
                </a:solidFill>
              </a:rPr>
              <a:t>,</a:t>
            </a:r>
            <a:r>
              <a:rPr lang="ja-JP" altLang="en-US" sz="3200" kern="1200" dirty="0">
                <a:solidFill>
                  <a:srgbClr val="1F497D"/>
                </a:solidFill>
              </a:rPr>
              <a:t>低年齢）</a:t>
            </a:r>
          </a:p>
        </p:txBody>
      </p:sp>
      <p:pic>
        <p:nvPicPr>
          <p:cNvPr id="8" name="図 7">
            <a:extLst>
              <a:ext uri="{FF2B5EF4-FFF2-40B4-BE49-F238E27FC236}">
                <a16:creationId xmlns:a16="http://schemas.microsoft.com/office/drawing/2014/main" id="{4DEF4B37-BA88-AC19-CD4D-B2738FECBAD3}"/>
              </a:ext>
            </a:extLst>
          </p:cNvPr>
          <p:cNvPicPr>
            <a:picLocks noChangeAspect="1"/>
          </p:cNvPicPr>
          <p:nvPr/>
        </p:nvPicPr>
        <p:blipFill>
          <a:blip r:embed="rId3"/>
          <a:stretch>
            <a:fillRect/>
          </a:stretch>
        </p:blipFill>
        <p:spPr>
          <a:xfrm>
            <a:off x="0" y="562913"/>
            <a:ext cx="9144000" cy="6034439"/>
          </a:xfrm>
          <a:prstGeom prst="rect">
            <a:avLst/>
          </a:prstGeom>
        </p:spPr>
      </p:pic>
      <p:sp>
        <p:nvSpPr>
          <p:cNvPr id="3" name="スライド番号プレースホルダー 3">
            <a:extLst>
              <a:ext uri="{FF2B5EF4-FFF2-40B4-BE49-F238E27FC236}">
                <a16:creationId xmlns:a16="http://schemas.microsoft.com/office/drawing/2014/main" id="{18FE243F-2772-D3CA-2257-C23E425D139A}"/>
              </a:ext>
            </a:extLst>
          </p:cNvPr>
          <p:cNvSpPr>
            <a:spLocks noGrp="1"/>
          </p:cNvSpPr>
          <p:nvPr>
            <p:ph type="sldNum" sz="quarter" idx="12"/>
          </p:nvPr>
        </p:nvSpPr>
        <p:spPr>
          <a:xfrm>
            <a:off x="7740650" y="6381750"/>
            <a:ext cx="1403350" cy="476250"/>
          </a:xfrm>
        </p:spPr>
        <p:txBody>
          <a:bodyPr/>
          <a:lstStyle/>
          <a:p>
            <a:pPr fontAlgn="base">
              <a:spcBef>
                <a:spcPct val="0"/>
              </a:spcBef>
              <a:spcAft>
                <a:spcPct val="0"/>
              </a:spcAft>
              <a:defRPr/>
            </a:pPr>
            <a:fld id="{9EFBE1BC-F681-4D7D-BBE1-B691C8D9877E}" type="slidenum">
              <a:rPr lang="en-US" altLang="ja-JP" b="0">
                <a:solidFill>
                  <a:prstClr val="black"/>
                </a:solidFill>
                <a:ea typeface="ＭＳ Ｐゴシック" pitchFamily="50" charset="-128"/>
              </a:rPr>
              <a:pPr fontAlgn="base">
                <a:spcBef>
                  <a:spcPct val="0"/>
                </a:spcBef>
                <a:spcAft>
                  <a:spcPct val="0"/>
                </a:spcAft>
                <a:defRPr/>
              </a:pPr>
              <a:t>158</a:t>
            </a:fld>
            <a:endParaRPr lang="en-US" altLang="ja-JP" b="0" dirty="0">
              <a:solidFill>
                <a:prstClr val="black"/>
              </a:solidFill>
              <a:ea typeface="ＭＳ Ｐゴシック" pitchFamily="50" charset="-128"/>
            </a:endParaRPr>
          </a:p>
        </p:txBody>
      </p:sp>
    </p:spTree>
    <p:extLst>
      <p:ext uri="{BB962C8B-B14F-4D97-AF65-F5344CB8AC3E}">
        <p14:creationId xmlns:p14="http://schemas.microsoft.com/office/powerpoint/2010/main" val="1754794586"/>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idx="4294967295"/>
          </p:nvPr>
        </p:nvSpPr>
        <p:spPr>
          <a:xfrm>
            <a:off x="13648" y="-26624"/>
            <a:ext cx="8604000" cy="720000"/>
          </a:xfrm>
        </p:spPr>
        <p:txBody>
          <a:bodyPr/>
          <a:lstStyle/>
          <a:p>
            <a:r>
              <a:rPr lang="ja-JP" altLang="en-US" sz="3200" kern="1200" dirty="0">
                <a:solidFill>
                  <a:srgbClr val="1F497D"/>
                </a:solidFill>
              </a:rPr>
              <a:t>スマホに関する学校と保護者との関わり</a:t>
            </a:r>
          </a:p>
        </p:txBody>
      </p:sp>
      <p:sp>
        <p:nvSpPr>
          <p:cNvPr id="118791" name="AutoShape 7"/>
          <p:cNvSpPr>
            <a:spLocks noChangeArrowheads="1"/>
          </p:cNvSpPr>
          <p:nvPr/>
        </p:nvSpPr>
        <p:spPr bwMode="auto">
          <a:xfrm rot="-9898953">
            <a:off x="6447469" y="2466763"/>
            <a:ext cx="1169194" cy="792163"/>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ln>
            <a:headEnd/>
            <a:tailEnd/>
          </a:ln>
        </p:spPr>
        <p:style>
          <a:lnRef idx="1">
            <a:schemeClr val="accent2"/>
          </a:lnRef>
          <a:fillRef idx="2">
            <a:schemeClr val="accent2"/>
          </a:fillRef>
          <a:effectRef idx="1">
            <a:schemeClr val="accent2"/>
          </a:effectRef>
          <a:fontRef idx="minor">
            <a:schemeClr val="dk1"/>
          </a:fontRef>
        </p:style>
        <p:txBody>
          <a:bodyPr rot="10800000"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50" charset="-128"/>
                <a:cs typeface="+mn-cs"/>
              </a:rPr>
              <a:t>教育</a:t>
            </a:r>
          </a:p>
        </p:txBody>
      </p:sp>
      <p:sp>
        <p:nvSpPr>
          <p:cNvPr id="118793" name="AutoShape 9"/>
          <p:cNvSpPr>
            <a:spLocks noChangeArrowheads="1"/>
          </p:cNvSpPr>
          <p:nvPr/>
        </p:nvSpPr>
        <p:spPr bwMode="auto">
          <a:xfrm rot="9211398">
            <a:off x="6209656" y="4280977"/>
            <a:ext cx="1224000" cy="7905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ln>
            <a:headEnd/>
            <a:tailEnd/>
          </a:ln>
        </p:spPr>
        <p:style>
          <a:lnRef idx="1">
            <a:schemeClr val="accent2"/>
          </a:lnRef>
          <a:fillRef idx="2">
            <a:schemeClr val="accent2"/>
          </a:fillRef>
          <a:effectRef idx="1">
            <a:schemeClr val="accent2"/>
          </a:effectRef>
          <a:fontRef idx="minor">
            <a:schemeClr val="dk1"/>
          </a:fontRef>
        </p:style>
        <p:txBody>
          <a:bodyPr rot="10800000"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50" charset="-128"/>
                <a:cs typeface="+mn-cs"/>
              </a:rPr>
              <a:t>教育</a:t>
            </a:r>
          </a:p>
        </p:txBody>
      </p:sp>
      <p:sp>
        <p:nvSpPr>
          <p:cNvPr id="118794" name="Oval 10"/>
          <p:cNvSpPr>
            <a:spLocks noChangeArrowheads="1"/>
          </p:cNvSpPr>
          <p:nvPr/>
        </p:nvSpPr>
        <p:spPr bwMode="auto">
          <a:xfrm>
            <a:off x="7526741" y="2996952"/>
            <a:ext cx="1002660" cy="1962150"/>
          </a:xfrm>
          <a:prstGeom prst="ellipse">
            <a:avLst/>
          </a:prstGeom>
          <a:solidFill>
            <a:schemeClr val="accent3">
              <a:lumMod val="60000"/>
              <a:lumOff val="40000"/>
            </a:schemeClr>
          </a:solidFill>
          <a:ln w="9525">
            <a:solidFill>
              <a:schemeClr val="tx1"/>
            </a:solidFill>
            <a:round/>
            <a:headEnd/>
            <a:tailEnd/>
          </a:ln>
        </p:spPr>
        <p:txBody>
          <a:bodyPr vert="eaVert"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000" b="0" i="0" u="none" strike="noStrike" kern="1200" cap="none" spc="0" normalizeH="0" baseline="0" noProof="0" dirty="0">
                <a:ln>
                  <a:noFill/>
                </a:ln>
                <a:solidFill>
                  <a:prstClr val="black"/>
                </a:solidFill>
                <a:effectLst/>
                <a:uLnTx/>
                <a:uFillTx/>
                <a:latin typeface="Arial" pitchFamily="34" charset="0"/>
                <a:ea typeface="ＤＦＧ中太丸ゴシック体" pitchFamily="50" charset="-128"/>
                <a:cs typeface="+mn-cs"/>
              </a:rPr>
              <a:t>教職員</a:t>
            </a:r>
          </a:p>
        </p:txBody>
      </p:sp>
      <p:sp>
        <p:nvSpPr>
          <p:cNvPr id="372752" name="Oval 16"/>
          <p:cNvSpPr>
            <a:spLocks noChangeArrowheads="1"/>
          </p:cNvSpPr>
          <p:nvPr/>
        </p:nvSpPr>
        <p:spPr bwMode="auto">
          <a:xfrm>
            <a:off x="1763688" y="2060577"/>
            <a:ext cx="3709197" cy="3744913"/>
          </a:xfrm>
          <a:prstGeom prst="ellipse">
            <a:avLst/>
          </a:prstGeom>
          <a:noFill/>
          <a:ln w="76200">
            <a:solidFill>
              <a:srgbClr val="FF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a:ln>
                  <a:noFill/>
                </a:ln>
                <a:solidFill>
                  <a:prstClr val="black"/>
                </a:solidFill>
                <a:effectLst/>
                <a:uLnTx/>
                <a:uFillTx/>
                <a:latin typeface="Times New Roman" panose="02020603050405020304" pitchFamily="18" charset="0"/>
                <a:ea typeface="ＤＦＧ中太丸ゴシック体" pitchFamily="50" charset="-128"/>
                <a:cs typeface="+mn-cs"/>
              </a:rPr>
              <a:t>　</a:t>
            </a:r>
          </a:p>
        </p:txBody>
      </p:sp>
      <p:sp>
        <p:nvSpPr>
          <p:cNvPr id="2" name="スライド番号プレースホルダー 1"/>
          <p:cNvSpPr>
            <a:spLocks noGrp="1"/>
          </p:cNvSpPr>
          <p:nvPr>
            <p:ph type="sldNum" sz="quarter" idx="12"/>
          </p:nvPr>
        </p:nvSpPr>
        <p:spPr>
          <a:xfrm>
            <a:off x="7703258" y="6381750"/>
            <a:ext cx="1403350" cy="476250"/>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002FE4E-4948-4E49-AC06-ADC9EA5610F9}" type="slidenum">
              <a:rPr kumimoji="1" lang="ja-JP" altLang="en-US" sz="2400" b="0"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159</a:t>
            </a:fld>
            <a:endParaRPr kumimoji="1" lang="ja-JP" altLang="en-US" sz="2400" b="0"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21" name="Oval 5"/>
          <p:cNvSpPr>
            <a:spLocks noChangeArrowheads="1"/>
          </p:cNvSpPr>
          <p:nvPr/>
        </p:nvSpPr>
        <p:spPr bwMode="auto">
          <a:xfrm>
            <a:off x="2370965" y="2731927"/>
            <a:ext cx="1584000" cy="828000"/>
          </a:xfrm>
          <a:prstGeom prst="ellipse">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Arial" panose="020B0604020202020204" pitchFamily="34" charset="0"/>
                <a:ea typeface="ＤＦＧ中太丸ゴシック体" pitchFamily="50" charset="-128"/>
                <a:cs typeface="+mn-cs"/>
              </a:rPr>
              <a:t>保護者</a:t>
            </a:r>
          </a:p>
        </p:txBody>
      </p:sp>
      <p:sp>
        <p:nvSpPr>
          <p:cNvPr id="22" name="Oval 5"/>
          <p:cNvSpPr>
            <a:spLocks noChangeArrowheads="1"/>
          </p:cNvSpPr>
          <p:nvPr/>
        </p:nvSpPr>
        <p:spPr bwMode="auto">
          <a:xfrm>
            <a:off x="2370965" y="4455115"/>
            <a:ext cx="1584000" cy="828000"/>
          </a:xfrm>
          <a:prstGeom prst="ellipse">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Arial" panose="020B0604020202020204" pitchFamily="34" charset="0"/>
                <a:ea typeface="ＤＦＧ中太丸ゴシック体" pitchFamily="50" charset="-128"/>
                <a:cs typeface="+mn-cs"/>
              </a:rPr>
              <a:t>保護者</a:t>
            </a:r>
          </a:p>
        </p:txBody>
      </p:sp>
      <p:sp>
        <p:nvSpPr>
          <p:cNvPr id="118792" name="AutoShape 8"/>
          <p:cNvSpPr>
            <a:spLocks noChangeArrowheads="1"/>
          </p:cNvSpPr>
          <p:nvPr/>
        </p:nvSpPr>
        <p:spPr bwMode="auto">
          <a:xfrm>
            <a:off x="1872387" y="2890940"/>
            <a:ext cx="576000" cy="2340000"/>
          </a:xfrm>
          <a:prstGeom prst="roundRect">
            <a:avLst>
              <a:gd name="adj" fmla="val 16667"/>
            </a:avLst>
          </a:prstGeom>
          <a:ln>
            <a:headEnd/>
            <a:tailEnd/>
          </a:ln>
        </p:spPr>
        <p:style>
          <a:lnRef idx="1">
            <a:schemeClr val="accent5"/>
          </a:lnRef>
          <a:fillRef idx="2">
            <a:schemeClr val="accent5"/>
          </a:fillRef>
          <a:effectRef idx="1">
            <a:schemeClr val="accent5"/>
          </a:effectRef>
          <a:fontRef idx="minor">
            <a:schemeClr val="dk1"/>
          </a:fontRef>
        </p:style>
        <p:txBody>
          <a:bodyPr vert="eaVert"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000" b="0" i="0" u="none" strike="noStrike" kern="1200" cap="none" spc="0" normalizeH="0" baseline="0" noProof="0" dirty="0">
                <a:ln>
                  <a:noFill/>
                </a:ln>
                <a:solidFill>
                  <a:prstClr val="black"/>
                </a:solidFill>
                <a:effectLst/>
                <a:uLnTx/>
                <a:uFillTx/>
                <a:latin typeface="Arial" panose="020B0604020202020204" pitchFamily="34" charset="0"/>
                <a:ea typeface="ＤＦＧ中太丸ゴシック体" pitchFamily="50" charset="-128"/>
                <a:cs typeface="+mn-cs"/>
              </a:rPr>
              <a:t>家庭</a:t>
            </a:r>
          </a:p>
        </p:txBody>
      </p:sp>
      <p:sp>
        <p:nvSpPr>
          <p:cNvPr id="5" name="正方形/長方形 4"/>
          <p:cNvSpPr/>
          <p:nvPr/>
        </p:nvSpPr>
        <p:spPr>
          <a:xfrm>
            <a:off x="130208" y="774717"/>
            <a:ext cx="4157361" cy="1613385"/>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tIns="216000" bIns="0" rtlCol="0" anchor="ctr"/>
          <a:lstStyle/>
          <a:p>
            <a:pPr marL="342900" marR="0" lvl="0" indent="-34290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r>
              <a:rPr kumimoji="1" lang="ja-JP" altLang="en-US" sz="2600" b="0" i="0" u="none" strike="noStrike" kern="1200" cap="none" spc="0" normalizeH="0" baseline="0" noProof="0" dirty="0">
                <a:ln>
                  <a:noFill/>
                </a:ln>
                <a:solidFill>
                  <a:srgbClr val="1F497D"/>
                </a:solidFill>
                <a:effectLst/>
                <a:uLnTx/>
                <a:uFillTx/>
                <a:latin typeface="HGP創英角ｺﾞｼｯｸUB" panose="020B0900000000000000" pitchFamily="50" charset="-128"/>
                <a:ea typeface="ＤＦＧ中太丸ゴシック体"/>
                <a:cs typeface="+mn-cs"/>
              </a:rPr>
              <a:t>スマホを買うのは家庭</a:t>
            </a:r>
            <a:endParaRPr kumimoji="1" lang="en-US" altLang="ja-JP" sz="2600" b="0" i="0" u="none" strike="noStrike" kern="1200" cap="none" spc="0" normalizeH="0" baseline="0" noProof="0" dirty="0">
              <a:ln>
                <a:noFill/>
              </a:ln>
              <a:solidFill>
                <a:srgbClr val="1F497D"/>
              </a:solidFill>
              <a:effectLst/>
              <a:uLnTx/>
              <a:uFillTx/>
              <a:latin typeface="HGP創英角ｺﾞｼｯｸUB" panose="020B0900000000000000" pitchFamily="50" charset="-128"/>
              <a:ea typeface="ＤＦＧ中太丸ゴシック体"/>
              <a:cs typeface="+mn-cs"/>
            </a:endParaRPr>
          </a:p>
          <a:p>
            <a:pPr marL="342900" marR="0" lvl="0" indent="-34290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r>
              <a:rPr kumimoji="1" lang="ja-JP" altLang="en-US" sz="2600" b="0" i="0" u="none" strike="noStrike" kern="1200" cap="none" spc="0" normalizeH="0" baseline="0" noProof="0" dirty="0">
                <a:ln>
                  <a:noFill/>
                </a:ln>
                <a:solidFill>
                  <a:srgbClr val="1F497D"/>
                </a:solidFill>
                <a:effectLst/>
                <a:uLnTx/>
                <a:uFillTx/>
                <a:latin typeface="HGP創英角ｺﾞｼｯｸUB" panose="020B0900000000000000" pitchFamily="50" charset="-128"/>
                <a:ea typeface="ＤＦＧ中太丸ゴシック体"/>
                <a:cs typeface="+mn-cs"/>
              </a:rPr>
              <a:t>使用時間の</a:t>
            </a:r>
            <a:r>
              <a:rPr kumimoji="1" lang="en-US" altLang="ja-JP" sz="2600" b="0" i="0" u="none" strike="noStrike" kern="1200" cap="none" spc="0" normalizeH="0" baseline="0" noProof="0" dirty="0">
                <a:ln>
                  <a:noFill/>
                </a:ln>
                <a:solidFill>
                  <a:srgbClr val="1F497D"/>
                </a:solidFill>
                <a:effectLst/>
                <a:uLnTx/>
                <a:uFillTx/>
                <a:latin typeface="HGP創英角ｺﾞｼｯｸUB" panose="020B0900000000000000" pitchFamily="50" charset="-128"/>
                <a:ea typeface="ＤＦＧ中太丸ゴシック体"/>
                <a:cs typeface="+mn-cs"/>
              </a:rPr>
              <a:t>80</a:t>
            </a:r>
            <a:r>
              <a:rPr kumimoji="1" lang="ja-JP" altLang="en-US" sz="2600" b="0" i="0" u="none" strike="noStrike" kern="1200" cap="none" spc="0" normalizeH="0" baseline="0" noProof="0" dirty="0">
                <a:ln>
                  <a:noFill/>
                </a:ln>
                <a:solidFill>
                  <a:srgbClr val="1F497D"/>
                </a:solidFill>
                <a:effectLst/>
                <a:uLnTx/>
                <a:uFillTx/>
                <a:latin typeface="HGP創英角ｺﾞｼｯｸUB" panose="020B0900000000000000" pitchFamily="50" charset="-128"/>
                <a:ea typeface="ＤＦＧ中太丸ゴシック体"/>
                <a:cs typeface="+mn-cs"/>
              </a:rPr>
              <a:t>％以上が家族と一緒</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srgbClr val="1F497D"/>
              </a:solidFill>
              <a:effectLst/>
              <a:uLnTx/>
              <a:uFillTx/>
              <a:latin typeface="Arial"/>
              <a:ea typeface="ＭＳ Ｐゴシック"/>
              <a:cs typeface="+mn-cs"/>
            </a:endParaRPr>
          </a:p>
        </p:txBody>
      </p:sp>
      <p:sp>
        <p:nvSpPr>
          <p:cNvPr id="27" name="正方形/長方形 26"/>
          <p:cNvSpPr/>
          <p:nvPr/>
        </p:nvSpPr>
        <p:spPr>
          <a:xfrm>
            <a:off x="107698" y="3195374"/>
            <a:ext cx="1548841" cy="1694572"/>
          </a:xfrm>
          <a:prstGeom prst="rect">
            <a:avLst/>
          </a:prstGeom>
          <a:noFill/>
          <a:ln w="57150" cmpd="db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srgbClr val="1F497D"/>
                </a:solidFill>
                <a:effectLst/>
                <a:uLnTx/>
                <a:uFillTx/>
                <a:latin typeface="HGP創英角ｺﾞｼｯｸUB" panose="020B0900000000000000" pitchFamily="50" charset="-128"/>
                <a:ea typeface="ＤＦＧ中太丸ゴシック体"/>
                <a:cs typeface="+mn-cs"/>
              </a:rPr>
              <a:t>保護者の役割は</a:t>
            </a:r>
            <a:endParaRPr kumimoji="1" lang="en-US" altLang="ja-JP" sz="2800" b="0" i="0" u="none" strike="noStrike" kern="1200" cap="none" spc="0" normalizeH="0" baseline="0" noProof="0" dirty="0">
              <a:ln>
                <a:noFill/>
              </a:ln>
              <a:solidFill>
                <a:srgbClr val="1F497D"/>
              </a:solidFill>
              <a:effectLst/>
              <a:uLnTx/>
              <a:uFillTx/>
              <a:latin typeface="HGP創英角ｺﾞｼｯｸUB" panose="020B0900000000000000" pitchFamily="50" charset="-128"/>
              <a:ea typeface="ＤＦＧ中太丸ゴシック体"/>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srgbClr val="1F497D"/>
                </a:solidFill>
                <a:effectLst/>
                <a:uLnTx/>
                <a:uFillTx/>
                <a:latin typeface="HGP創英角ｺﾞｼｯｸUB" panose="020B0900000000000000" pitchFamily="50" charset="-128"/>
                <a:ea typeface="ＤＦＧ中太丸ゴシック体"/>
                <a:cs typeface="+mn-cs"/>
              </a:rPr>
              <a:t>大きい</a:t>
            </a:r>
            <a:endParaRPr kumimoji="1" lang="ja-JP" altLang="en-US" sz="2000" b="0" i="0" u="none" strike="noStrike" kern="1200" cap="none" spc="0" normalizeH="0" baseline="0" noProof="0" dirty="0">
              <a:ln>
                <a:noFill/>
              </a:ln>
              <a:solidFill>
                <a:srgbClr val="1F497D"/>
              </a:solidFill>
              <a:effectLst/>
              <a:uLnTx/>
              <a:uFillTx/>
              <a:latin typeface="Arial"/>
              <a:ea typeface="ＤＦＧ中太丸ゴシック体"/>
              <a:cs typeface="+mn-cs"/>
            </a:endParaRPr>
          </a:p>
        </p:txBody>
      </p:sp>
      <p:sp>
        <p:nvSpPr>
          <p:cNvPr id="6" name="下矢印 5"/>
          <p:cNvSpPr/>
          <p:nvPr/>
        </p:nvSpPr>
        <p:spPr>
          <a:xfrm>
            <a:off x="627797" y="2512560"/>
            <a:ext cx="627797" cy="612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29" name="下矢印 28"/>
          <p:cNvSpPr/>
          <p:nvPr/>
        </p:nvSpPr>
        <p:spPr>
          <a:xfrm>
            <a:off x="627797" y="4982363"/>
            <a:ext cx="627797" cy="612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30" name="正方形/長方形 29"/>
          <p:cNvSpPr/>
          <p:nvPr/>
        </p:nvSpPr>
        <p:spPr>
          <a:xfrm>
            <a:off x="94605" y="5691486"/>
            <a:ext cx="2388104" cy="1008000"/>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marR="0" lvl="0" indent="-34290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r>
              <a:rPr kumimoji="1" lang="ja-JP" altLang="en-US" sz="2600" b="0" i="0" u="none" strike="noStrike" kern="1200" cap="none" spc="0" normalizeH="0" baseline="0" noProof="0" dirty="0">
                <a:ln>
                  <a:noFill/>
                </a:ln>
                <a:solidFill>
                  <a:srgbClr val="1F497D"/>
                </a:solidFill>
                <a:effectLst/>
                <a:uLnTx/>
                <a:uFillTx/>
                <a:latin typeface="HGP創英角ｺﾞｼｯｸUB" panose="020B0900000000000000" pitchFamily="50" charset="-128"/>
                <a:ea typeface="ＤＦＧ中太丸ゴシック体"/>
                <a:cs typeface="+mn-cs"/>
              </a:rPr>
              <a:t>保護者への啓発が重要</a:t>
            </a:r>
            <a:endParaRPr kumimoji="1" lang="ja-JP" altLang="en-US" sz="1800" b="0" i="0" u="none" strike="noStrike" kern="1200" cap="none" spc="0" normalizeH="0" baseline="0" noProof="0" dirty="0">
              <a:ln>
                <a:noFill/>
              </a:ln>
              <a:solidFill>
                <a:srgbClr val="1F497D"/>
              </a:solidFill>
              <a:effectLst/>
              <a:uLnTx/>
              <a:uFillTx/>
              <a:latin typeface="Arial"/>
              <a:ea typeface="ＤＦＧ中太丸ゴシック体"/>
              <a:cs typeface="+mn-cs"/>
            </a:endParaRPr>
          </a:p>
        </p:txBody>
      </p:sp>
      <p:sp>
        <p:nvSpPr>
          <p:cNvPr id="4" name="右矢印 3"/>
          <p:cNvSpPr/>
          <p:nvPr/>
        </p:nvSpPr>
        <p:spPr>
          <a:xfrm rot="1001680">
            <a:off x="6350695" y="3187398"/>
            <a:ext cx="1166608" cy="550164"/>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Arial"/>
                <a:ea typeface="ＭＳ Ｐゴシック"/>
                <a:cs typeface="+mn-cs"/>
              </a:rPr>
              <a:t>相談</a:t>
            </a:r>
          </a:p>
        </p:txBody>
      </p:sp>
      <p:sp>
        <p:nvSpPr>
          <p:cNvPr id="34" name="Oval 16"/>
          <p:cNvSpPr>
            <a:spLocks noChangeArrowheads="1"/>
          </p:cNvSpPr>
          <p:nvPr/>
        </p:nvSpPr>
        <p:spPr bwMode="auto">
          <a:xfrm>
            <a:off x="5618522" y="2060577"/>
            <a:ext cx="3411758" cy="3744913"/>
          </a:xfrm>
          <a:prstGeom prst="ellipse">
            <a:avLst/>
          </a:prstGeom>
          <a:noFill/>
          <a:ln w="76200">
            <a:solidFill>
              <a:srgbClr val="FF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a:ln>
                  <a:noFill/>
                </a:ln>
                <a:solidFill>
                  <a:prstClr val="black"/>
                </a:solidFill>
                <a:effectLst/>
                <a:uLnTx/>
                <a:uFillTx/>
                <a:latin typeface="Times New Roman" panose="02020603050405020304" pitchFamily="18" charset="0"/>
                <a:ea typeface="ＤＦＧ中太丸ゴシック体" pitchFamily="50" charset="-128"/>
                <a:cs typeface="+mn-cs"/>
              </a:rPr>
              <a:t>　</a:t>
            </a:r>
          </a:p>
        </p:txBody>
      </p:sp>
      <p:sp>
        <p:nvSpPr>
          <p:cNvPr id="28" name="AutoShape 8"/>
          <p:cNvSpPr>
            <a:spLocks noChangeArrowheads="1"/>
          </p:cNvSpPr>
          <p:nvPr/>
        </p:nvSpPr>
        <p:spPr bwMode="auto">
          <a:xfrm>
            <a:off x="8383660" y="2890940"/>
            <a:ext cx="576000" cy="2340000"/>
          </a:xfrm>
          <a:prstGeom prst="roundRect">
            <a:avLst>
              <a:gd name="adj" fmla="val 16667"/>
            </a:avLst>
          </a:prstGeom>
          <a:solidFill>
            <a:srgbClr val="00FF00"/>
          </a:solidFill>
          <a:ln w="9525">
            <a:solidFill>
              <a:schemeClr val="tx1"/>
            </a:solidFill>
            <a:round/>
            <a:headEnd/>
            <a:tailEnd/>
          </a:ln>
        </p:spPr>
        <p:txBody>
          <a:bodyPr vert="eaVert"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000" b="0" i="0" u="none" strike="noStrike" kern="1200" cap="none" spc="0" normalizeH="0" baseline="0" noProof="0" dirty="0">
                <a:ln>
                  <a:noFill/>
                </a:ln>
                <a:solidFill>
                  <a:prstClr val="black"/>
                </a:solidFill>
                <a:effectLst/>
                <a:uLnTx/>
                <a:uFillTx/>
                <a:latin typeface="Arial" pitchFamily="34" charset="0"/>
                <a:ea typeface="ＤＦＧ中太丸ゴシック体" pitchFamily="50" charset="-128"/>
                <a:cs typeface="+mn-cs"/>
              </a:rPr>
              <a:t>学校</a:t>
            </a:r>
          </a:p>
        </p:txBody>
      </p:sp>
      <p:sp>
        <p:nvSpPr>
          <p:cNvPr id="118789" name="Oval 5"/>
          <p:cNvSpPr>
            <a:spLocks noChangeArrowheads="1"/>
          </p:cNvSpPr>
          <p:nvPr/>
        </p:nvSpPr>
        <p:spPr bwMode="auto">
          <a:xfrm>
            <a:off x="4802768" y="2329533"/>
            <a:ext cx="1620000" cy="1009650"/>
          </a:xfrm>
          <a:prstGeom prst="ellipse">
            <a:avLst/>
          </a:prstGeom>
          <a:gradFill flip="none" rotWithShape="1">
            <a:gsLst>
              <a:gs pos="0">
                <a:srgbClr val="66FF33"/>
              </a:gs>
              <a:gs pos="100000">
                <a:srgbClr val="66FFFF"/>
              </a:gs>
            </a:gsLst>
            <a:lin ang="10200000" scaled="0"/>
            <a:tileRect/>
          </a:gradFill>
          <a:ln w="9525">
            <a:solidFill>
              <a:schemeClr val="tx2"/>
            </a:solidFill>
            <a:round/>
            <a:headEnd/>
            <a:tailEnd/>
          </a:ln>
        </p:spPr>
        <p:txBody>
          <a:bodyPr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000" b="0" i="0" u="none" strike="noStrike" kern="1200" cap="none" spc="0" normalizeH="0" baseline="0" noProof="0" dirty="0">
                <a:ln>
                  <a:noFill/>
                </a:ln>
                <a:solidFill>
                  <a:prstClr val="black"/>
                </a:solidFill>
                <a:effectLst/>
                <a:uLnTx/>
                <a:uFillTx/>
                <a:latin typeface="Arial" pitchFamily="34" charset="0"/>
                <a:ea typeface="ＤＦＧ中太丸ゴシック体" pitchFamily="50" charset="-128"/>
                <a:cs typeface="+mn-cs"/>
              </a:rPr>
              <a:t>児童生徒</a:t>
            </a:r>
          </a:p>
        </p:txBody>
      </p:sp>
      <p:sp>
        <p:nvSpPr>
          <p:cNvPr id="36" name="AutoShape 7"/>
          <p:cNvSpPr>
            <a:spLocks noChangeArrowheads="1"/>
          </p:cNvSpPr>
          <p:nvPr/>
        </p:nvSpPr>
        <p:spPr bwMode="auto">
          <a:xfrm rot="9898953" flipH="1">
            <a:off x="3981012" y="2953129"/>
            <a:ext cx="945063" cy="634201"/>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ln>
            <a:headEnd/>
            <a:tailEnd/>
          </a:ln>
        </p:spPr>
        <p:style>
          <a:lnRef idx="1">
            <a:schemeClr val="accent2"/>
          </a:lnRef>
          <a:fillRef idx="2">
            <a:schemeClr val="accent2"/>
          </a:fillRef>
          <a:effectRef idx="1">
            <a:schemeClr val="accent2"/>
          </a:effectRef>
          <a:fontRef idx="minor">
            <a:schemeClr val="dk1"/>
          </a:fontRef>
        </p:style>
        <p:txBody>
          <a:bodyPr rot="10800000"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50" charset="-128"/>
                <a:cs typeface="+mn-cs"/>
              </a:rPr>
              <a:t>教育</a:t>
            </a:r>
          </a:p>
        </p:txBody>
      </p:sp>
      <p:sp>
        <p:nvSpPr>
          <p:cNvPr id="37" name="右矢印 36"/>
          <p:cNvSpPr/>
          <p:nvPr/>
        </p:nvSpPr>
        <p:spPr>
          <a:xfrm rot="20886205" flipH="1">
            <a:off x="3795974" y="2481314"/>
            <a:ext cx="960402" cy="550164"/>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Arial"/>
                <a:ea typeface="ＭＳ Ｐゴシック"/>
                <a:cs typeface="+mn-cs"/>
              </a:rPr>
              <a:t>相談</a:t>
            </a:r>
          </a:p>
        </p:txBody>
      </p:sp>
      <p:sp>
        <p:nvSpPr>
          <p:cNvPr id="39" name="AutoShape 7"/>
          <p:cNvSpPr>
            <a:spLocks noChangeArrowheads="1"/>
          </p:cNvSpPr>
          <p:nvPr/>
        </p:nvSpPr>
        <p:spPr bwMode="auto">
          <a:xfrm rot="11721042" flipH="1">
            <a:off x="3849101" y="5057382"/>
            <a:ext cx="945063" cy="634201"/>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ln>
            <a:headEnd/>
            <a:tailEnd/>
          </a:ln>
        </p:spPr>
        <p:style>
          <a:lnRef idx="1">
            <a:schemeClr val="accent2"/>
          </a:lnRef>
          <a:fillRef idx="2">
            <a:schemeClr val="accent2"/>
          </a:fillRef>
          <a:effectRef idx="1">
            <a:schemeClr val="accent2"/>
          </a:effectRef>
          <a:fontRef idx="minor">
            <a:schemeClr val="dk1"/>
          </a:fontRef>
        </p:style>
        <p:txBody>
          <a:bodyPr rot="10800000"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50" charset="-128"/>
                <a:cs typeface="+mn-cs"/>
              </a:rPr>
              <a:t>教育</a:t>
            </a:r>
          </a:p>
        </p:txBody>
      </p:sp>
      <p:sp>
        <p:nvSpPr>
          <p:cNvPr id="40" name="右矢印 39"/>
          <p:cNvSpPr/>
          <p:nvPr/>
        </p:nvSpPr>
        <p:spPr>
          <a:xfrm rot="1041834" flipH="1">
            <a:off x="3964091" y="4610658"/>
            <a:ext cx="960402" cy="550164"/>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Arial"/>
                <a:ea typeface="ＭＳ Ｐゴシック"/>
                <a:cs typeface="+mn-cs"/>
              </a:rPr>
              <a:t>相談</a:t>
            </a:r>
          </a:p>
        </p:txBody>
      </p:sp>
      <p:sp>
        <p:nvSpPr>
          <p:cNvPr id="41" name="Oval 5"/>
          <p:cNvSpPr>
            <a:spLocks noChangeArrowheads="1"/>
          </p:cNvSpPr>
          <p:nvPr/>
        </p:nvSpPr>
        <p:spPr bwMode="auto">
          <a:xfrm>
            <a:off x="4802768" y="4881116"/>
            <a:ext cx="1620000" cy="1009650"/>
          </a:xfrm>
          <a:prstGeom prst="ellipse">
            <a:avLst/>
          </a:prstGeom>
          <a:gradFill flip="none" rotWithShape="1">
            <a:gsLst>
              <a:gs pos="0">
                <a:srgbClr val="66FF33"/>
              </a:gs>
              <a:gs pos="100000">
                <a:srgbClr val="66FFFF"/>
              </a:gs>
            </a:gsLst>
            <a:lin ang="10200000" scaled="0"/>
            <a:tileRect/>
          </a:gradFill>
          <a:ln w="9525">
            <a:solidFill>
              <a:schemeClr val="tx2"/>
            </a:solidFill>
            <a:round/>
            <a:headEnd/>
            <a:tailEnd/>
          </a:ln>
        </p:spPr>
        <p:txBody>
          <a:bodyPr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000" b="0" i="0" u="none" strike="noStrike" kern="1200" cap="none" spc="0" normalizeH="0" baseline="0" noProof="0" dirty="0">
                <a:ln>
                  <a:noFill/>
                </a:ln>
                <a:solidFill>
                  <a:prstClr val="black"/>
                </a:solidFill>
                <a:effectLst/>
                <a:uLnTx/>
                <a:uFillTx/>
                <a:latin typeface="Arial" pitchFamily="34" charset="0"/>
                <a:ea typeface="ＤＦＧ中太丸ゴシック体" pitchFamily="50" charset="-128"/>
                <a:cs typeface="+mn-cs"/>
              </a:rPr>
              <a:t>児童生徒</a:t>
            </a:r>
          </a:p>
        </p:txBody>
      </p:sp>
      <p:sp>
        <p:nvSpPr>
          <p:cNvPr id="42" name="右矢印 41"/>
          <p:cNvSpPr/>
          <p:nvPr/>
        </p:nvSpPr>
        <p:spPr>
          <a:xfrm rot="20071822">
            <a:off x="6598993" y="4891184"/>
            <a:ext cx="1166608" cy="550164"/>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Arial"/>
                <a:ea typeface="ＭＳ Ｐゴシック"/>
                <a:cs typeface="+mn-cs"/>
              </a:rPr>
              <a:t>相談</a:t>
            </a:r>
          </a:p>
        </p:txBody>
      </p:sp>
      <p:sp>
        <p:nvSpPr>
          <p:cNvPr id="8" name="ストライプ矢印 7"/>
          <p:cNvSpPr/>
          <p:nvPr/>
        </p:nvSpPr>
        <p:spPr>
          <a:xfrm flipH="1" flipV="1">
            <a:off x="4766883" y="3440246"/>
            <a:ext cx="1562920" cy="1014867"/>
          </a:xfrm>
          <a:prstGeom prst="stripedRightArrow">
            <a:avLst>
              <a:gd name="adj1" fmla="val 46936"/>
              <a:gd name="adj2" fmla="val 50625"/>
            </a:avLst>
          </a:prstGeom>
          <a:ln>
            <a:headEnd/>
            <a:tailEnd/>
          </a:ln>
        </p:spPr>
        <p:style>
          <a:lnRef idx="1">
            <a:schemeClr val="accent2"/>
          </a:lnRef>
          <a:fillRef idx="2">
            <a:schemeClr val="accent2"/>
          </a:fillRef>
          <a:effectRef idx="1">
            <a:schemeClr val="accent2"/>
          </a:effectRef>
          <a:fontRef idx="minor">
            <a:schemeClr val="dk1"/>
          </a:fontRef>
        </p:style>
        <p:txBody>
          <a:bodyPr rot="10800000" wrap="none"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50" charset="-128"/>
                <a:cs typeface="+mn-cs"/>
              </a:rPr>
              <a:t>研修・啓発</a:t>
            </a:r>
          </a:p>
        </p:txBody>
      </p:sp>
    </p:spTree>
    <p:extLst>
      <p:ext uri="{BB962C8B-B14F-4D97-AF65-F5344CB8AC3E}">
        <p14:creationId xmlns:p14="http://schemas.microsoft.com/office/powerpoint/2010/main" val="406442975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72752"/>
                                        </p:tgtEl>
                                        <p:attrNameLst>
                                          <p:attrName>style.visibility</p:attrName>
                                        </p:attrNameLst>
                                      </p:cBhvr>
                                      <p:to>
                                        <p:strVal val="visible"/>
                                      </p:to>
                                    </p:set>
                                    <p:animEffect transition="in" filter="strips(downLeft)">
                                      <p:cBhvr>
                                        <p:cTn id="7" dur="500"/>
                                        <p:tgtEl>
                                          <p:spTgt spid="37275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strips(downLeft)">
                                      <p:cBhvr>
                                        <p:cTn id="1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2752" grpId="0" animBg="1"/>
      <p:bldP spid="3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FF1436F-DC6B-EB01-EDB4-5E33882F7A89}"/>
              </a:ext>
            </a:extLst>
          </p:cNvPr>
          <p:cNvSpPr>
            <a:spLocks noGrp="1"/>
          </p:cNvSpPr>
          <p:nvPr>
            <p:ph type="title"/>
          </p:nvPr>
        </p:nvSpPr>
        <p:spPr>
          <a:xfrm>
            <a:off x="457200" y="133373"/>
            <a:ext cx="8229600" cy="274042"/>
          </a:xfrm>
        </p:spPr>
        <p:txBody>
          <a:bodyPr/>
          <a:lstStyle/>
          <a:p>
            <a:r>
              <a:rPr kumimoji="1" lang="ja-JP" altLang="en-US" sz="2800" dirty="0"/>
              <a:t>保護者が認識している青少年のトラブル遭遇状況</a:t>
            </a:r>
            <a:endParaRPr kumimoji="1" lang="ja-JP" altLang="en-US" dirty="0"/>
          </a:p>
        </p:txBody>
      </p:sp>
      <p:pic>
        <p:nvPicPr>
          <p:cNvPr id="9" name="コンテンツ プレースホルダー 8">
            <a:extLst>
              <a:ext uri="{FF2B5EF4-FFF2-40B4-BE49-F238E27FC236}">
                <a16:creationId xmlns:a16="http://schemas.microsoft.com/office/drawing/2014/main" id="{0E86E97A-5426-11B3-1F07-E833B16BD981}"/>
              </a:ext>
            </a:extLst>
          </p:cNvPr>
          <p:cNvPicPr>
            <a:picLocks noGrp="1" noChangeAspect="1"/>
          </p:cNvPicPr>
          <p:nvPr>
            <p:ph sz="quarter" idx="3"/>
          </p:nvPr>
        </p:nvPicPr>
        <p:blipFill>
          <a:blip r:embed="rId3"/>
          <a:stretch>
            <a:fillRect/>
          </a:stretch>
        </p:blipFill>
        <p:spPr>
          <a:xfrm>
            <a:off x="325511" y="1097347"/>
            <a:ext cx="8592121" cy="5374854"/>
          </a:xfrm>
        </p:spPr>
      </p:pic>
      <p:sp>
        <p:nvSpPr>
          <p:cNvPr id="5" name="テキスト ボックス 4">
            <a:extLst>
              <a:ext uri="{FF2B5EF4-FFF2-40B4-BE49-F238E27FC236}">
                <a16:creationId xmlns:a16="http://schemas.microsoft.com/office/drawing/2014/main" id="{F96C476D-8626-0C3F-05AA-E948FFE86658}"/>
              </a:ext>
            </a:extLst>
          </p:cNvPr>
          <p:cNvSpPr txBox="1"/>
          <p:nvPr/>
        </p:nvSpPr>
        <p:spPr>
          <a:xfrm>
            <a:off x="899592" y="728015"/>
            <a:ext cx="1568058" cy="461665"/>
          </a:xfrm>
          <a:prstGeom prst="rect">
            <a:avLst/>
          </a:prstGeom>
          <a:noFill/>
        </p:spPr>
        <p:txBody>
          <a:bodyPr vert="horz" wrap="none" rtlCol="0">
            <a:spAutoFit/>
          </a:bodyPr>
          <a:lstStyle/>
          <a:p>
            <a:r>
              <a:rPr kumimoji="1" lang="en-US" altLang="ja-JP" sz="2400" dirty="0"/>
              <a:t>GIGA</a:t>
            </a:r>
            <a:r>
              <a:rPr kumimoji="1" lang="ja-JP" altLang="en-US" sz="2400" dirty="0"/>
              <a:t>端末</a:t>
            </a:r>
          </a:p>
        </p:txBody>
      </p:sp>
      <p:sp>
        <p:nvSpPr>
          <p:cNvPr id="8" name="テキスト ボックス 7">
            <a:extLst>
              <a:ext uri="{FF2B5EF4-FFF2-40B4-BE49-F238E27FC236}">
                <a16:creationId xmlns:a16="http://schemas.microsoft.com/office/drawing/2014/main" id="{2E16FAA5-DACF-A398-582D-30CE6934929A}"/>
              </a:ext>
            </a:extLst>
          </p:cNvPr>
          <p:cNvSpPr txBox="1"/>
          <p:nvPr/>
        </p:nvSpPr>
        <p:spPr>
          <a:xfrm>
            <a:off x="683304" y="6562295"/>
            <a:ext cx="7662675" cy="276999"/>
          </a:xfrm>
          <a:prstGeom prst="rect">
            <a:avLst/>
          </a:prstGeom>
          <a:noFill/>
        </p:spPr>
        <p:txBody>
          <a:bodyPr wrap="none" rtlCol="0">
            <a:spAutoFit/>
          </a:bodyPr>
          <a:lstStyle/>
          <a:p>
            <a:r>
              <a:rPr kumimoji="1" lang="ja-JP" altLang="en-US" sz="1200" dirty="0"/>
              <a:t>総務省　我が国における青少年のインターネット 利用に係るペアレンタルコントロールの 効果的な啓発に関する調査</a:t>
            </a:r>
          </a:p>
        </p:txBody>
      </p:sp>
      <p:sp>
        <p:nvSpPr>
          <p:cNvPr id="3" name="スライド番号プレースホルダー 6">
            <a:extLst>
              <a:ext uri="{FF2B5EF4-FFF2-40B4-BE49-F238E27FC236}">
                <a16:creationId xmlns:a16="http://schemas.microsoft.com/office/drawing/2014/main" id="{0132F6B1-4EAD-1651-F519-4AD092337162}"/>
              </a:ext>
            </a:extLst>
          </p:cNvPr>
          <p:cNvSpPr>
            <a:spLocks noGrp="1"/>
          </p:cNvSpPr>
          <p:nvPr>
            <p:ph type="sldNum" sz="quarter" idx="12"/>
          </p:nvPr>
        </p:nvSpPr>
        <p:spPr>
          <a:xfrm>
            <a:off x="7010535" y="6333700"/>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ea typeface="ＭＳ Ｐゴシック"/>
                <a:sym typeface="Wingdings"/>
              </a:rPr>
              <a:pPr defTabSz="899662">
                <a:buClr>
                  <a:srgbClr val="000000">
                    <a:alpha val="100000"/>
                  </a:srgbClr>
                </a:buClr>
                <a:buSzPct val="100000"/>
              </a:pPr>
              <a:t>16</a:t>
            </a:fld>
            <a:r>
              <a:rPr lang="ja-JP" altLang="en-US" b="0" spc="5" dirty="0">
                <a:latin typeface="Garamond" panose="02020404030301010803" pitchFamily="18" charset="0"/>
                <a:ea typeface="ＭＳ Ｐゴシック"/>
                <a:sym typeface="Wingdings"/>
              </a:rPr>
              <a:t> </a:t>
            </a:r>
          </a:p>
        </p:txBody>
      </p:sp>
    </p:spTree>
    <p:extLst>
      <p:ext uri="{BB962C8B-B14F-4D97-AF65-F5344CB8AC3E}">
        <p14:creationId xmlns:p14="http://schemas.microsoft.com/office/powerpoint/2010/main" val="2782275805"/>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39552" y="30135"/>
            <a:ext cx="8229600" cy="648000"/>
          </a:xfrm>
        </p:spPr>
        <p:txBody>
          <a:bodyPr/>
          <a:lstStyle/>
          <a:p>
            <a:r>
              <a:rPr lang="ja-JP" altLang="en-US" sz="2800" kern="1200" dirty="0">
                <a:solidFill>
                  <a:srgbClr val="1F497D"/>
                </a:solidFill>
              </a:rPr>
              <a:t>情報モラルの伝え方（保護者に伝えてもらいたいこと）</a:t>
            </a:r>
          </a:p>
        </p:txBody>
      </p:sp>
      <p:sp>
        <p:nvSpPr>
          <p:cNvPr id="4" name="スライド番号プレースホルダー 3"/>
          <p:cNvSpPr>
            <a:spLocks noGrp="1"/>
          </p:cNvSpPr>
          <p:nvPr>
            <p:ph type="sldNum" sz="quarter" idx="12"/>
          </p:nvPr>
        </p:nvSpPr>
        <p:spPr/>
        <p:txBody>
          <a:bodyPr/>
          <a:lstStyle/>
          <a:p>
            <a:pPr>
              <a:defRPr/>
            </a:pPr>
            <a:fld id="{9EFBE1BC-F681-4D7D-BBE1-B691C8D9877E}" type="slidenum">
              <a:rPr lang="en-US" altLang="ja-JP" b="0" smtClean="0">
                <a:solidFill>
                  <a:prstClr val="black"/>
                </a:solidFill>
              </a:rPr>
              <a:pPr>
                <a:defRPr/>
              </a:pPr>
              <a:t>160</a:t>
            </a:fld>
            <a:endParaRPr lang="en-US" altLang="ja-JP" b="0">
              <a:solidFill>
                <a:prstClr val="black"/>
              </a:solidFill>
            </a:endParaRPr>
          </a:p>
        </p:txBody>
      </p:sp>
      <p:sp>
        <p:nvSpPr>
          <p:cNvPr id="5" name="角丸四角形 4"/>
          <p:cNvSpPr/>
          <p:nvPr/>
        </p:nvSpPr>
        <p:spPr>
          <a:xfrm>
            <a:off x="441960" y="985020"/>
            <a:ext cx="3581400" cy="1440000"/>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2000" b="1" dirty="0">
                <a:latin typeface="HG丸ｺﾞｼｯｸM-PRO" panose="020F0600000000000000" pitchFamily="50" charset="-128"/>
                <a:ea typeface="HG丸ｺﾞｼｯｸM-PRO" panose="020F0600000000000000" pitchFamily="50" charset="-128"/>
              </a:rPr>
              <a:t>①ネットや情報機器の良い点と悪い点を伝えましょう</a:t>
            </a:r>
            <a:endParaRPr lang="en-US" altLang="ja-JP" sz="2000" b="1" dirty="0">
              <a:latin typeface="HG丸ｺﾞｼｯｸM-PRO" panose="020F0600000000000000" pitchFamily="50" charset="-128"/>
              <a:ea typeface="HG丸ｺﾞｼｯｸM-PRO" panose="020F0600000000000000" pitchFamily="50" charset="-128"/>
            </a:endParaRPr>
          </a:p>
        </p:txBody>
      </p:sp>
      <p:sp>
        <p:nvSpPr>
          <p:cNvPr id="6" name="角丸四角形 5"/>
          <p:cNvSpPr/>
          <p:nvPr/>
        </p:nvSpPr>
        <p:spPr>
          <a:xfrm>
            <a:off x="4860925" y="985020"/>
            <a:ext cx="3581400" cy="1440000"/>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2000" b="1" dirty="0">
                <a:latin typeface="HG丸ｺﾞｼｯｸM-PRO" panose="020F0600000000000000" pitchFamily="50" charset="-128"/>
                <a:ea typeface="HG丸ｺﾞｼｯｸM-PRO" panose="020F0600000000000000" pitchFamily="50" charset="-128"/>
              </a:rPr>
              <a:t>②「</a:t>
            </a:r>
            <a:r>
              <a:rPr lang="ja-JP" altLang="en-US" sz="2000" b="1" dirty="0" err="1">
                <a:latin typeface="HG丸ｺﾞｼｯｸM-PRO" panose="020F0600000000000000" pitchFamily="50" charset="-128"/>
                <a:ea typeface="HG丸ｺﾞｼｯｸM-PRO" panose="020F0600000000000000" pitchFamily="50" charset="-128"/>
              </a:rPr>
              <a:t>～しては</a:t>
            </a:r>
            <a:r>
              <a:rPr lang="ja-JP" altLang="en-US" sz="2000" b="1" dirty="0">
                <a:latin typeface="HG丸ｺﾞｼｯｸM-PRO" panose="020F0600000000000000" pitchFamily="50" charset="-128"/>
                <a:ea typeface="HG丸ｺﾞｼｯｸM-PRO" panose="020F0600000000000000" pitchFamily="50" charset="-128"/>
              </a:rPr>
              <a:t>だめ」ではなく</a:t>
            </a:r>
            <a:r>
              <a:rPr lang="ja-JP" altLang="en-US" sz="2800" b="1" dirty="0">
                <a:latin typeface="HG丸ｺﾞｼｯｸM-PRO" panose="020F0600000000000000" pitchFamily="50" charset="-128"/>
                <a:ea typeface="HG丸ｺﾞｼｯｸM-PRO" panose="020F0600000000000000" pitchFamily="50" charset="-128"/>
              </a:rPr>
              <a:t>「～しよう」</a:t>
            </a:r>
            <a:r>
              <a:rPr lang="ja-JP" altLang="en-US" sz="2000" b="1" dirty="0">
                <a:latin typeface="HG丸ｺﾞｼｯｸM-PRO" panose="020F0600000000000000" pitchFamily="50" charset="-128"/>
                <a:ea typeface="HG丸ｺﾞｼｯｸM-PRO" panose="020F0600000000000000" pitchFamily="50" charset="-128"/>
              </a:rPr>
              <a:t>と話しましょう</a:t>
            </a:r>
            <a:endParaRPr lang="en-US" altLang="ja-JP" sz="2000" b="1" dirty="0">
              <a:latin typeface="HG丸ｺﾞｼｯｸM-PRO" panose="020F0600000000000000" pitchFamily="50" charset="-128"/>
              <a:ea typeface="HG丸ｺﾞｼｯｸM-PRO" panose="020F0600000000000000" pitchFamily="50" charset="-128"/>
            </a:endParaRPr>
          </a:p>
        </p:txBody>
      </p:sp>
      <p:sp>
        <p:nvSpPr>
          <p:cNvPr id="7" name="角丸四角形 6"/>
          <p:cNvSpPr/>
          <p:nvPr/>
        </p:nvSpPr>
        <p:spPr>
          <a:xfrm>
            <a:off x="441960" y="2980500"/>
            <a:ext cx="3581400" cy="1440000"/>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2000" b="1" dirty="0">
                <a:latin typeface="HG丸ｺﾞｼｯｸM-PRO" panose="020F0600000000000000" pitchFamily="50" charset="-128"/>
                <a:ea typeface="HG丸ｺﾞｼｯｸM-PRO" panose="020F0600000000000000" pitchFamily="50" charset="-128"/>
              </a:rPr>
              <a:t>③子どもがスマートフォンをどのように使っているのか</a:t>
            </a:r>
            <a:r>
              <a:rPr lang="ja-JP" altLang="en-US" sz="2400" b="1" dirty="0">
                <a:latin typeface="HG丸ｺﾞｼｯｸM-PRO" panose="020F0600000000000000" pitchFamily="50" charset="-128"/>
                <a:ea typeface="HG丸ｺﾞｼｯｸM-PRO" panose="020F0600000000000000" pitchFamily="50" charset="-128"/>
              </a:rPr>
              <a:t>関心</a:t>
            </a:r>
            <a:r>
              <a:rPr lang="ja-JP" altLang="en-US" sz="2000" b="1" dirty="0">
                <a:latin typeface="HG丸ｺﾞｼｯｸM-PRO" panose="020F0600000000000000" pitchFamily="50" charset="-128"/>
                <a:ea typeface="HG丸ｺﾞｼｯｸM-PRO" panose="020F0600000000000000" pitchFamily="50" charset="-128"/>
              </a:rPr>
              <a:t>を持ちましょう</a:t>
            </a:r>
            <a:endParaRPr lang="en-US" altLang="ja-JP" sz="2000" b="1" dirty="0">
              <a:latin typeface="HG丸ｺﾞｼｯｸM-PRO" panose="020F0600000000000000" pitchFamily="50" charset="-128"/>
              <a:ea typeface="HG丸ｺﾞｼｯｸM-PRO" panose="020F0600000000000000" pitchFamily="50" charset="-128"/>
            </a:endParaRPr>
          </a:p>
        </p:txBody>
      </p:sp>
      <p:sp>
        <p:nvSpPr>
          <p:cNvPr id="8" name="角丸四角形 7"/>
          <p:cNvSpPr/>
          <p:nvPr/>
        </p:nvSpPr>
        <p:spPr>
          <a:xfrm>
            <a:off x="4860925" y="2980500"/>
            <a:ext cx="3581400" cy="1440000"/>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2000" b="1" dirty="0">
                <a:latin typeface="HG丸ｺﾞｼｯｸM-PRO" panose="020F0600000000000000" pitchFamily="50" charset="-128"/>
                <a:ea typeface="HG丸ｺﾞｼｯｸM-PRO" panose="020F0600000000000000" pitchFamily="50" charset="-128"/>
              </a:rPr>
              <a:t>④ネットや情報機器のことを</a:t>
            </a:r>
            <a:r>
              <a:rPr lang="ja-JP" altLang="en-US" sz="2400" b="1" dirty="0">
                <a:latin typeface="HG丸ｺﾞｼｯｸM-PRO" panose="020F0600000000000000" pitchFamily="50" charset="-128"/>
                <a:ea typeface="HG丸ｺﾞｼｯｸM-PRO" panose="020F0600000000000000" pitchFamily="50" charset="-128"/>
              </a:rPr>
              <a:t>話題</a:t>
            </a:r>
            <a:r>
              <a:rPr lang="ja-JP" altLang="en-US" sz="2000" b="1" dirty="0">
                <a:latin typeface="HG丸ｺﾞｼｯｸM-PRO" panose="020F0600000000000000" pitchFamily="50" charset="-128"/>
                <a:ea typeface="HG丸ｺﾞｼｯｸM-PRO" panose="020F0600000000000000" pitchFamily="50" charset="-128"/>
              </a:rPr>
              <a:t>にして流行していることなどを聞いてみましょう</a:t>
            </a:r>
            <a:endParaRPr lang="en-US" altLang="ja-JP" sz="2000" b="1" dirty="0">
              <a:latin typeface="HG丸ｺﾞｼｯｸM-PRO" panose="020F0600000000000000" pitchFamily="50" charset="-128"/>
              <a:ea typeface="HG丸ｺﾞｼｯｸM-PRO" panose="020F0600000000000000" pitchFamily="50" charset="-128"/>
            </a:endParaRPr>
          </a:p>
          <a:p>
            <a:endParaRPr lang="en-US" altLang="ja-JP" sz="2000" b="1" dirty="0">
              <a:latin typeface="HG丸ｺﾞｼｯｸM-PRO" panose="020F0600000000000000" pitchFamily="50" charset="-128"/>
              <a:ea typeface="HG丸ｺﾞｼｯｸM-PRO" panose="020F0600000000000000" pitchFamily="50" charset="-128"/>
            </a:endParaRPr>
          </a:p>
        </p:txBody>
      </p:sp>
      <p:sp>
        <p:nvSpPr>
          <p:cNvPr id="9" name="角丸四角形 8"/>
          <p:cNvSpPr/>
          <p:nvPr/>
        </p:nvSpPr>
        <p:spPr>
          <a:xfrm>
            <a:off x="441960" y="4975980"/>
            <a:ext cx="3581400" cy="1440000"/>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2000" b="1" dirty="0">
                <a:latin typeface="HG丸ｺﾞｼｯｸM-PRO" panose="020F0600000000000000" pitchFamily="50" charset="-128"/>
                <a:ea typeface="HG丸ｺﾞｼｯｸM-PRO" panose="020F0600000000000000" pitchFamily="50" charset="-128"/>
              </a:rPr>
              <a:t>⑤家庭での</a:t>
            </a:r>
            <a:r>
              <a:rPr lang="ja-JP" altLang="en-US" sz="2400" b="1" dirty="0">
                <a:latin typeface="HG丸ｺﾞｼｯｸM-PRO" panose="020F0600000000000000" pitchFamily="50" charset="-128"/>
                <a:ea typeface="HG丸ｺﾞｼｯｸM-PRO" panose="020F0600000000000000" pitchFamily="50" charset="-128"/>
              </a:rPr>
              <a:t>ルール</a:t>
            </a:r>
            <a:r>
              <a:rPr lang="ja-JP" altLang="en-US" sz="2000" b="1" dirty="0">
                <a:latin typeface="HG丸ｺﾞｼｯｸM-PRO" panose="020F0600000000000000" pitchFamily="50" charset="-128"/>
                <a:ea typeface="HG丸ｺﾞｼｯｸM-PRO" panose="020F0600000000000000" pitchFamily="50" charset="-128"/>
              </a:rPr>
              <a:t>を作ってまもっていきましょう</a:t>
            </a:r>
            <a:endParaRPr lang="en-US" altLang="ja-JP" sz="2000" b="1" dirty="0">
              <a:latin typeface="HG丸ｺﾞｼｯｸM-PRO" panose="020F0600000000000000" pitchFamily="50" charset="-128"/>
              <a:ea typeface="HG丸ｺﾞｼｯｸM-PRO" panose="020F0600000000000000" pitchFamily="50" charset="-128"/>
            </a:endParaRPr>
          </a:p>
        </p:txBody>
      </p:sp>
      <p:sp>
        <p:nvSpPr>
          <p:cNvPr id="10" name="角丸四角形 9"/>
          <p:cNvSpPr/>
          <p:nvPr/>
        </p:nvSpPr>
        <p:spPr>
          <a:xfrm>
            <a:off x="4860925" y="4975980"/>
            <a:ext cx="3581400" cy="1440000"/>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2000" b="1" dirty="0">
                <a:latin typeface="HG丸ｺﾞｼｯｸM-PRO" panose="020F0600000000000000" pitchFamily="50" charset="-128"/>
                <a:ea typeface="HG丸ｺﾞｼｯｸM-PRO" panose="020F0600000000000000" pitchFamily="50" charset="-128"/>
              </a:rPr>
              <a:t>⑥家庭で何でも相談できる</a:t>
            </a:r>
            <a:r>
              <a:rPr lang="ja-JP" altLang="en-US" sz="2400" b="1" dirty="0">
                <a:latin typeface="HG丸ｺﾞｼｯｸM-PRO" panose="020F0600000000000000" pitchFamily="50" charset="-128"/>
                <a:ea typeface="HG丸ｺﾞｼｯｸM-PRO" panose="020F0600000000000000" pitchFamily="50" charset="-128"/>
              </a:rPr>
              <a:t>雰囲気</a:t>
            </a:r>
            <a:r>
              <a:rPr lang="ja-JP" altLang="en-US" sz="2000" b="1" dirty="0">
                <a:latin typeface="HG丸ｺﾞｼｯｸM-PRO" panose="020F0600000000000000" pitchFamily="50" charset="-128"/>
                <a:ea typeface="HG丸ｺﾞｼｯｸM-PRO" panose="020F0600000000000000" pitchFamily="50" charset="-128"/>
              </a:rPr>
              <a:t>づくりをしましょう</a:t>
            </a:r>
            <a:endParaRPr lang="en-US" altLang="ja-JP" sz="2000" b="1" dirty="0">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3760624559"/>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a:extLst>
              <a:ext uri="{FF2B5EF4-FFF2-40B4-BE49-F238E27FC236}">
                <a16:creationId xmlns:a16="http://schemas.microsoft.com/office/drawing/2014/main" id="{B9211D52-67E6-493C-B708-4F05FED8E080}"/>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5C2D444F-5C16-4461-B47C-D16DCE381B85}" type="slidenum">
              <a:rPr lang="en-US" altLang="ja-JP" sz="2400" b="0" smtClean="0">
                <a:latin typeface="ＭＳ Ｐゴシック" panose="020B0600070205080204" pitchFamily="50" charset="-128"/>
              </a:rPr>
              <a:pPr>
                <a:spcBef>
                  <a:spcPct val="0"/>
                </a:spcBef>
                <a:buFontTx/>
                <a:buNone/>
              </a:pPr>
              <a:t>161</a:t>
            </a:fld>
            <a:endParaRPr lang="en-US" altLang="ja-JP" sz="2400" b="0">
              <a:latin typeface="ＭＳ Ｐゴシック" panose="020B0600070205080204" pitchFamily="50" charset="-128"/>
            </a:endParaRPr>
          </a:p>
        </p:txBody>
      </p:sp>
      <p:sp>
        <p:nvSpPr>
          <p:cNvPr id="4099" name="Rectangle 3">
            <a:extLst>
              <a:ext uri="{FF2B5EF4-FFF2-40B4-BE49-F238E27FC236}">
                <a16:creationId xmlns:a16="http://schemas.microsoft.com/office/drawing/2014/main" id="{20E64622-680F-44CA-8131-9051C9F3618C}"/>
              </a:ext>
            </a:extLst>
          </p:cNvPr>
          <p:cNvSpPr txBox="1">
            <a:spLocks noChangeArrowheads="1"/>
          </p:cNvSpPr>
          <p:nvPr/>
        </p:nvSpPr>
        <p:spPr bwMode="auto">
          <a:xfrm>
            <a:off x="179388" y="1557338"/>
            <a:ext cx="86868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buFontTx/>
              <a:buNone/>
            </a:pPr>
            <a:endParaRPr lang="en-US" altLang="ja-JP" sz="4800">
              <a:ea typeface="HGP創英角ｺﾞｼｯｸUB" panose="020B0900000000000000" pitchFamily="50" charset="-128"/>
            </a:endParaRPr>
          </a:p>
          <a:p>
            <a:pPr>
              <a:buFontTx/>
              <a:buNone/>
            </a:pPr>
            <a:r>
              <a:rPr lang="ja-JP" altLang="en-US" sz="4800">
                <a:latin typeface="ＭＳ Ｐゴシック" panose="020B0600070205080204" pitchFamily="50" charset="-128"/>
              </a:rPr>
              <a:t>７　</a:t>
            </a:r>
            <a:r>
              <a:rPr lang="ja-JP" altLang="en-US" sz="4800">
                <a:ea typeface="HGP創英角ｺﾞｼｯｸUB" panose="020B0900000000000000" pitchFamily="50" charset="-128"/>
              </a:rPr>
              <a:t>問題発生時の対応</a:t>
            </a:r>
          </a:p>
        </p:txBody>
      </p:sp>
    </p:spTree>
    <p:extLst>
      <p:ext uri="{BB962C8B-B14F-4D97-AF65-F5344CB8AC3E}">
        <p14:creationId xmlns:p14="http://schemas.microsoft.com/office/powerpoint/2010/main" val="1185725946"/>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6">
            <a:extLst>
              <a:ext uri="{FF2B5EF4-FFF2-40B4-BE49-F238E27FC236}">
                <a16:creationId xmlns:a16="http://schemas.microsoft.com/office/drawing/2014/main" id="{6C68925E-64D6-4B6D-A1F7-23B455DBBBED}"/>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BC6A9C96-87E8-4428-8A2D-214CF6DDA8C9}" type="slidenum">
              <a:rPr lang="en-US" altLang="ja-JP" sz="2400" b="0" smtClean="0">
                <a:latin typeface="ＭＳ Ｐゴシック" panose="020B0600070205080204" pitchFamily="50" charset="-128"/>
              </a:rPr>
              <a:pPr>
                <a:spcBef>
                  <a:spcPct val="0"/>
                </a:spcBef>
                <a:buFontTx/>
                <a:buNone/>
              </a:pPr>
              <a:t>162</a:t>
            </a:fld>
            <a:endParaRPr lang="en-US" altLang="ja-JP" sz="2400" b="0" dirty="0">
              <a:latin typeface="ＭＳ Ｐゴシック" panose="020B0600070205080204" pitchFamily="50" charset="-128"/>
            </a:endParaRPr>
          </a:p>
        </p:txBody>
      </p:sp>
      <p:sp>
        <p:nvSpPr>
          <p:cNvPr id="6147" name="Text Box 2">
            <a:extLst>
              <a:ext uri="{FF2B5EF4-FFF2-40B4-BE49-F238E27FC236}">
                <a16:creationId xmlns:a16="http://schemas.microsoft.com/office/drawing/2014/main" id="{F2F1C402-7777-4439-903C-BE161BB27041}"/>
              </a:ext>
            </a:extLst>
          </p:cNvPr>
          <p:cNvSpPr txBox="1">
            <a:spLocks noChangeArrowheads="1"/>
          </p:cNvSpPr>
          <p:nvPr/>
        </p:nvSpPr>
        <p:spPr bwMode="auto">
          <a:xfrm>
            <a:off x="0" y="0"/>
            <a:ext cx="465864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dirty="0">
                <a:solidFill>
                  <a:srgbClr val="1F497D"/>
                </a:solidFill>
                <a:latin typeface="+mj-lt"/>
                <a:ea typeface="+mj-ea"/>
                <a:cs typeface="+mj-cs"/>
              </a:rPr>
              <a:t>家庭での問題の早期発見</a:t>
            </a:r>
          </a:p>
        </p:txBody>
      </p:sp>
      <p:sp>
        <p:nvSpPr>
          <p:cNvPr id="9" name="テキスト ボックス 8"/>
          <p:cNvSpPr txBox="1"/>
          <p:nvPr/>
        </p:nvSpPr>
        <p:spPr>
          <a:xfrm>
            <a:off x="4766344" y="99843"/>
            <a:ext cx="4104456" cy="461665"/>
          </a:xfrm>
          <a:prstGeom prst="rect">
            <a:avLst/>
          </a:prstGeom>
          <a:solidFill>
            <a:schemeClr val="accent6">
              <a:lumMod val="75000"/>
            </a:schemeClr>
          </a:solidFill>
        </p:spPr>
        <p:txBody>
          <a:bodyPr wrap="square" rtlCol="0">
            <a:spAutoFit/>
          </a:bodyPr>
          <a:lstStyle/>
          <a:p>
            <a:r>
              <a:rPr lang="ja-JP" altLang="en-US" sz="2400" dirty="0">
                <a:solidFill>
                  <a:schemeClr val="bg1"/>
                </a:solidFill>
                <a:latin typeface="ＭＳ Ｐゴシック" panose="020B0600070205080204" pitchFamily="50" charset="-128"/>
              </a:rPr>
              <a:t>子どもの変化に気付きましょう</a:t>
            </a:r>
            <a:endParaRPr kumimoji="1" lang="ja-JP" altLang="en-US" sz="2400" dirty="0">
              <a:solidFill>
                <a:schemeClr val="bg1"/>
              </a:solidFill>
            </a:endParaRPr>
          </a:p>
        </p:txBody>
      </p:sp>
      <p:sp>
        <p:nvSpPr>
          <p:cNvPr id="10" name="コンテンツ プレースホルダー 2"/>
          <p:cNvSpPr>
            <a:spLocks noGrp="1"/>
          </p:cNvSpPr>
          <p:nvPr/>
        </p:nvSpPr>
        <p:spPr>
          <a:xfrm>
            <a:off x="179512" y="792552"/>
            <a:ext cx="4248000" cy="5488368"/>
          </a:xfrm>
          <a:prstGeom prst="rect">
            <a:avLst/>
          </a:prstGeom>
          <a:solidFill>
            <a:srgbClr val="CCFFCC"/>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ts val="2200"/>
              </a:lnSpc>
              <a:buFont typeface="Wingdings" panose="05000000000000000000" pitchFamily="2" charset="2"/>
              <a:buChar char="p"/>
            </a:pPr>
            <a:r>
              <a:rPr lang="ja-JP" altLang="en-US" sz="1600" b="1" dirty="0"/>
              <a:t> 食欲がなくなる。</a:t>
            </a:r>
          </a:p>
          <a:p>
            <a:pPr>
              <a:lnSpc>
                <a:spcPts val="2200"/>
              </a:lnSpc>
              <a:buFont typeface="Wingdings" panose="05000000000000000000" pitchFamily="2" charset="2"/>
              <a:buChar char="p"/>
            </a:pPr>
            <a:r>
              <a:rPr lang="ja-JP" altLang="en-US" sz="1600" b="1" dirty="0"/>
              <a:t> 口数が少なくなり</a:t>
            </a:r>
            <a:r>
              <a:rPr lang="en-US" altLang="ja-JP" sz="1600" b="1" dirty="0"/>
              <a:t>,</a:t>
            </a:r>
            <a:r>
              <a:rPr lang="ja-JP" altLang="en-US" sz="1600" b="1" dirty="0"/>
              <a:t>学校のことや友達のことを話さなくなる。</a:t>
            </a:r>
          </a:p>
          <a:p>
            <a:pPr>
              <a:lnSpc>
                <a:spcPts val="2200"/>
              </a:lnSpc>
              <a:buFont typeface="Wingdings" panose="05000000000000000000" pitchFamily="2" charset="2"/>
              <a:buChar char="p"/>
            </a:pPr>
            <a:r>
              <a:rPr lang="ja-JP" altLang="en-US" sz="1600" b="1" dirty="0"/>
              <a:t> 衣服が汚れていたり</a:t>
            </a:r>
            <a:r>
              <a:rPr lang="en-US" altLang="ja-JP" sz="1600" b="1" dirty="0"/>
              <a:t>,</a:t>
            </a:r>
            <a:r>
              <a:rPr lang="ja-JP" altLang="en-US" sz="1600" b="1" dirty="0"/>
              <a:t>けがをして帰宅したりすることが多くなる。</a:t>
            </a:r>
          </a:p>
          <a:p>
            <a:pPr>
              <a:lnSpc>
                <a:spcPts val="2200"/>
              </a:lnSpc>
              <a:buFont typeface="Wingdings" panose="05000000000000000000" pitchFamily="2" charset="2"/>
              <a:buChar char="p"/>
            </a:pPr>
            <a:r>
              <a:rPr lang="ja-JP" altLang="en-US" sz="1600" b="1" dirty="0"/>
              <a:t> いらいらしたり</a:t>
            </a:r>
            <a:r>
              <a:rPr lang="en-US" altLang="ja-JP" sz="1600" b="1" dirty="0"/>
              <a:t>,</a:t>
            </a:r>
            <a:r>
              <a:rPr lang="ja-JP" altLang="en-US" sz="1600" b="1" dirty="0"/>
              <a:t>おどおどして落ち着きがなくなったりする。</a:t>
            </a:r>
          </a:p>
          <a:p>
            <a:pPr>
              <a:lnSpc>
                <a:spcPts val="2200"/>
              </a:lnSpc>
              <a:buFont typeface="Wingdings" panose="05000000000000000000" pitchFamily="2" charset="2"/>
              <a:buChar char="p"/>
            </a:pPr>
            <a:r>
              <a:rPr lang="ja-JP" altLang="en-US" sz="1600" b="1" dirty="0"/>
              <a:t> 弟や妹</a:t>
            </a:r>
            <a:r>
              <a:rPr lang="en-US" altLang="ja-JP" sz="1600" b="1" dirty="0"/>
              <a:t>,</a:t>
            </a:r>
            <a:r>
              <a:rPr lang="ja-JP" altLang="en-US" sz="1600" b="1" dirty="0"/>
              <a:t>ペットなどをいじめるようになる。 </a:t>
            </a:r>
          </a:p>
          <a:p>
            <a:pPr>
              <a:lnSpc>
                <a:spcPts val="2200"/>
              </a:lnSpc>
              <a:buFont typeface="Wingdings" panose="05000000000000000000" pitchFamily="2" charset="2"/>
              <a:buChar char="p"/>
            </a:pPr>
            <a:r>
              <a:rPr lang="ja-JP" altLang="en-US" sz="1600" b="1" dirty="0"/>
              <a:t> 家族に対してかたくなになってくる。 </a:t>
            </a:r>
          </a:p>
          <a:p>
            <a:pPr>
              <a:lnSpc>
                <a:spcPts val="2200"/>
              </a:lnSpc>
              <a:buFont typeface="Wingdings" panose="05000000000000000000" pitchFamily="2" charset="2"/>
              <a:buChar char="p"/>
            </a:pPr>
            <a:r>
              <a:rPr lang="ja-JP" altLang="en-US" sz="1600" b="1" dirty="0"/>
              <a:t> 助けを求める</a:t>
            </a:r>
            <a:r>
              <a:rPr lang="ja-JP" altLang="en-US" sz="1600" b="1" dirty="0" err="1"/>
              <a:t>うわ</a:t>
            </a:r>
            <a:r>
              <a:rPr lang="ja-JP" altLang="en-US" sz="1600" b="1" dirty="0"/>
              <a:t>言を言ったり</a:t>
            </a:r>
            <a:r>
              <a:rPr lang="en-US" altLang="ja-JP" sz="1600" b="1" dirty="0"/>
              <a:t>,</a:t>
            </a:r>
            <a:r>
              <a:rPr lang="ja-JP" altLang="en-US" sz="1600" b="1" dirty="0"/>
              <a:t>不眠を訴えたりするようになる。</a:t>
            </a:r>
          </a:p>
          <a:p>
            <a:pPr>
              <a:lnSpc>
                <a:spcPts val="2200"/>
              </a:lnSpc>
              <a:buFont typeface="Wingdings" panose="05000000000000000000" pitchFamily="2" charset="2"/>
              <a:buChar char="p"/>
            </a:pPr>
            <a:r>
              <a:rPr lang="ja-JP" altLang="en-US" sz="1600" b="1" dirty="0"/>
              <a:t> 身体や持ち物の外からは見えない部分に落書きがされている。</a:t>
            </a:r>
          </a:p>
          <a:p>
            <a:pPr>
              <a:lnSpc>
                <a:spcPts val="2200"/>
              </a:lnSpc>
              <a:buFont typeface="Wingdings" panose="05000000000000000000" pitchFamily="2" charset="2"/>
              <a:buChar char="p"/>
            </a:pPr>
            <a:r>
              <a:rPr lang="ja-JP" altLang="en-US" sz="1600" b="1" dirty="0"/>
              <a:t> 親が出ると何も言わずに切れてしまうような不審な電話がたびたびかかる。</a:t>
            </a:r>
          </a:p>
        </p:txBody>
      </p:sp>
      <p:sp>
        <p:nvSpPr>
          <p:cNvPr id="11" name="コンテンツ プレースホルダー 3"/>
          <p:cNvSpPr>
            <a:spLocks noGrp="1"/>
          </p:cNvSpPr>
          <p:nvPr/>
        </p:nvSpPr>
        <p:spPr>
          <a:xfrm>
            <a:off x="4622800" y="792551"/>
            <a:ext cx="4248000" cy="5488368"/>
          </a:xfrm>
          <a:prstGeom prst="rect">
            <a:avLst/>
          </a:prstGeom>
          <a:solidFill>
            <a:srgbClr val="CCFFCC"/>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ts val="2200"/>
              </a:lnSpc>
              <a:buFont typeface="Wingdings" panose="05000000000000000000" pitchFamily="2" charset="2"/>
              <a:buChar char="p"/>
            </a:pPr>
            <a:r>
              <a:rPr lang="ja-JP" altLang="en-US" sz="1600" b="1" dirty="0"/>
              <a:t> 携帯電話に友達からの呼び出しメールが頻繁に入る。</a:t>
            </a:r>
          </a:p>
          <a:p>
            <a:pPr>
              <a:lnSpc>
                <a:spcPts val="2200"/>
              </a:lnSpc>
              <a:buFont typeface="Wingdings" panose="05000000000000000000" pitchFamily="2" charset="2"/>
              <a:buChar char="p"/>
            </a:pPr>
            <a:r>
              <a:rPr lang="ja-JP" altLang="en-US" sz="1600" b="1" dirty="0"/>
              <a:t> 外出しなくなり</a:t>
            </a:r>
            <a:r>
              <a:rPr lang="en-US" altLang="ja-JP" sz="1600" b="1" dirty="0"/>
              <a:t>,</a:t>
            </a:r>
            <a:r>
              <a:rPr lang="ja-JP" altLang="en-US" sz="1600" b="1" dirty="0"/>
              <a:t>人におびえるようになる。 </a:t>
            </a:r>
          </a:p>
          <a:p>
            <a:pPr>
              <a:lnSpc>
                <a:spcPts val="2200"/>
              </a:lnSpc>
              <a:buFont typeface="Wingdings" panose="05000000000000000000" pitchFamily="2" charset="2"/>
              <a:buChar char="p"/>
            </a:pPr>
            <a:r>
              <a:rPr lang="ja-JP" altLang="en-US" sz="1600" b="1" dirty="0"/>
              <a:t> 学校から帰ってから</a:t>
            </a:r>
            <a:r>
              <a:rPr lang="en-US" altLang="ja-JP" sz="1600" b="1" dirty="0"/>
              <a:t>,</a:t>
            </a:r>
            <a:r>
              <a:rPr lang="ja-JP" altLang="en-US" sz="1600" b="1" dirty="0"/>
              <a:t>友達と遊ぶことが少なくなる。</a:t>
            </a:r>
          </a:p>
          <a:p>
            <a:pPr>
              <a:lnSpc>
                <a:spcPts val="2200"/>
              </a:lnSpc>
              <a:buFont typeface="Wingdings" panose="05000000000000000000" pitchFamily="2" charset="2"/>
              <a:buChar char="p"/>
            </a:pPr>
            <a:r>
              <a:rPr lang="ja-JP" altLang="en-US" sz="1600" b="1" dirty="0"/>
              <a:t> 家の金銭を持ち出したり</a:t>
            </a:r>
            <a:r>
              <a:rPr lang="en-US" altLang="ja-JP" sz="1600" b="1" dirty="0"/>
              <a:t>,</a:t>
            </a:r>
            <a:r>
              <a:rPr lang="ja-JP" altLang="en-US" sz="1600" b="1" dirty="0"/>
              <a:t>買い与えたものがなくなったりする。</a:t>
            </a:r>
          </a:p>
          <a:p>
            <a:pPr>
              <a:lnSpc>
                <a:spcPts val="2200"/>
              </a:lnSpc>
              <a:buFont typeface="Wingdings" panose="05000000000000000000" pitchFamily="2" charset="2"/>
              <a:buChar char="p"/>
            </a:pPr>
            <a:r>
              <a:rPr lang="ja-JP" altLang="en-US" sz="1600" b="1" dirty="0"/>
              <a:t> 登校時間になると頭痛</a:t>
            </a:r>
            <a:r>
              <a:rPr lang="en-US" altLang="ja-JP" sz="1600" b="1" dirty="0"/>
              <a:t>,</a:t>
            </a:r>
            <a:r>
              <a:rPr lang="ja-JP" altLang="en-US" sz="1600" b="1" dirty="0"/>
              <a:t>腹痛などを訴え</a:t>
            </a:r>
            <a:r>
              <a:rPr lang="en-US" altLang="ja-JP" sz="1600" b="1" dirty="0"/>
              <a:t>,</a:t>
            </a:r>
            <a:r>
              <a:rPr lang="ja-JP" altLang="en-US" sz="1600" b="1" dirty="0"/>
              <a:t>登校を渋るようになる。 </a:t>
            </a:r>
          </a:p>
          <a:p>
            <a:pPr>
              <a:lnSpc>
                <a:spcPts val="2200"/>
              </a:lnSpc>
              <a:buFont typeface="Wingdings" panose="05000000000000000000" pitchFamily="2" charset="2"/>
              <a:buChar char="p"/>
            </a:pPr>
            <a:r>
              <a:rPr lang="ja-JP" altLang="en-US" sz="1600" b="1" dirty="0"/>
              <a:t> 学校へ行きたくないと言いだすことが増える。 </a:t>
            </a:r>
          </a:p>
          <a:p>
            <a:pPr>
              <a:lnSpc>
                <a:spcPts val="2200"/>
              </a:lnSpc>
              <a:buFont typeface="Wingdings" panose="05000000000000000000" pitchFamily="2" charset="2"/>
              <a:buChar char="p"/>
            </a:pPr>
            <a:r>
              <a:rPr lang="ja-JP" altLang="en-US" sz="1600" b="1" dirty="0"/>
              <a:t> メモや日記などに悩みが書き込んであったりする。</a:t>
            </a:r>
          </a:p>
          <a:p>
            <a:pPr>
              <a:lnSpc>
                <a:spcPts val="2200"/>
              </a:lnSpc>
              <a:buFont typeface="Wingdings" panose="05000000000000000000" pitchFamily="2" charset="2"/>
              <a:buChar char="p"/>
            </a:pPr>
            <a:r>
              <a:rPr lang="ja-JP" altLang="en-US" sz="1600" b="1" dirty="0"/>
              <a:t> 遅刻したり</a:t>
            </a:r>
            <a:r>
              <a:rPr lang="en-US" altLang="ja-JP" sz="1600" b="1" dirty="0"/>
              <a:t>,</a:t>
            </a:r>
            <a:r>
              <a:rPr lang="ja-JP" altLang="en-US" sz="1600" b="1" dirty="0"/>
              <a:t>早退したりすることが多くなる。</a:t>
            </a:r>
          </a:p>
          <a:p>
            <a:pPr>
              <a:lnSpc>
                <a:spcPts val="2200"/>
              </a:lnSpc>
              <a:buFont typeface="Wingdings" panose="05000000000000000000" pitchFamily="2" charset="2"/>
              <a:buChar char="p"/>
            </a:pPr>
            <a:r>
              <a:rPr lang="ja-JP" altLang="en-US" sz="1600" b="1" dirty="0"/>
              <a:t> 転校したい</a:t>
            </a:r>
            <a:r>
              <a:rPr lang="en-US" altLang="ja-JP" sz="1600" b="1" dirty="0"/>
              <a:t>,</a:t>
            </a:r>
            <a:r>
              <a:rPr lang="ja-JP" altLang="en-US" sz="1600" b="1" dirty="0"/>
              <a:t>生まれ変わりたい</a:t>
            </a:r>
            <a:r>
              <a:rPr lang="en-US" altLang="ja-JP" sz="1600" b="1" dirty="0"/>
              <a:t>,</a:t>
            </a:r>
            <a:r>
              <a:rPr lang="ja-JP" altLang="en-US" sz="1600" b="1" dirty="0"/>
              <a:t>などともらすようになる。</a:t>
            </a:r>
            <a:endParaRPr kumimoji="1" lang="ja-JP" altLang="en-US" sz="1600" b="1" dirty="0"/>
          </a:p>
        </p:txBody>
      </p:sp>
      <p:sp>
        <p:nvSpPr>
          <p:cNvPr id="12" name="テキスト ボックス 4"/>
          <p:cNvSpPr txBox="1"/>
          <p:nvPr/>
        </p:nvSpPr>
        <p:spPr>
          <a:xfrm>
            <a:off x="4781834" y="6381750"/>
            <a:ext cx="3168352" cy="253916"/>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050" dirty="0">
                <a:latin typeface="ＭＳ Ｐゴシック" panose="020B0600070205080204" pitchFamily="50" charset="-128"/>
                <a:ea typeface="ＭＳ Ｐゴシック" panose="020B0600070205080204" pitchFamily="50" charset="-128"/>
              </a:rPr>
              <a:t>愛知県教育委員会　いじめ発見のポイントを改変</a:t>
            </a:r>
            <a:endParaRPr lang="en-US" altLang="ja-JP" sz="1050" dirty="0">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2588306406"/>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Text Box 2">
            <a:extLst>
              <a:ext uri="{FF2B5EF4-FFF2-40B4-BE49-F238E27FC236}">
                <a16:creationId xmlns:a16="http://schemas.microsoft.com/office/drawing/2014/main" id="{F2F1C402-7777-4439-903C-BE161BB27041}"/>
              </a:ext>
            </a:extLst>
          </p:cNvPr>
          <p:cNvSpPr txBox="1">
            <a:spLocks noChangeArrowheads="1"/>
          </p:cNvSpPr>
          <p:nvPr/>
        </p:nvSpPr>
        <p:spPr bwMode="auto">
          <a:xfrm>
            <a:off x="1347624" y="0"/>
            <a:ext cx="579357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None/>
            </a:pPr>
            <a:r>
              <a:rPr lang="ja-JP" altLang="en-US" dirty="0">
                <a:solidFill>
                  <a:srgbClr val="1F497D"/>
                </a:solidFill>
                <a:latin typeface="+mj-lt"/>
                <a:ea typeface="+mj-ea"/>
                <a:cs typeface="+mj-cs"/>
              </a:rPr>
              <a:t>学校での問題の早期発見と対策</a:t>
            </a:r>
          </a:p>
        </p:txBody>
      </p:sp>
      <p:sp>
        <p:nvSpPr>
          <p:cNvPr id="6148" name="Text Box 3">
            <a:extLst>
              <a:ext uri="{FF2B5EF4-FFF2-40B4-BE49-F238E27FC236}">
                <a16:creationId xmlns:a16="http://schemas.microsoft.com/office/drawing/2014/main" id="{5E4C1354-50E0-4BE0-972E-D3471B25F4A7}"/>
              </a:ext>
            </a:extLst>
          </p:cNvPr>
          <p:cNvSpPr txBox="1">
            <a:spLocks noChangeArrowheads="1"/>
          </p:cNvSpPr>
          <p:nvPr/>
        </p:nvSpPr>
        <p:spPr bwMode="auto">
          <a:xfrm>
            <a:off x="133350" y="836613"/>
            <a:ext cx="854112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3600" b="1" dirty="0">
                <a:solidFill>
                  <a:srgbClr val="FF0000"/>
                </a:solidFill>
                <a:latin typeface="Tahoma" panose="020B0604030504040204" pitchFamily="34" charset="0"/>
              </a:rPr>
              <a:t>日頃より子どもたちの様子をしっかりと観察</a:t>
            </a:r>
          </a:p>
        </p:txBody>
      </p:sp>
      <p:sp>
        <p:nvSpPr>
          <p:cNvPr id="6149" name="Text Box 6">
            <a:extLst>
              <a:ext uri="{FF2B5EF4-FFF2-40B4-BE49-F238E27FC236}">
                <a16:creationId xmlns:a16="http://schemas.microsoft.com/office/drawing/2014/main" id="{1180CA35-3EAE-43C8-973D-8ED6A54A42F2}"/>
              </a:ext>
            </a:extLst>
          </p:cNvPr>
          <p:cNvSpPr txBox="1">
            <a:spLocks noChangeArrowheads="1"/>
          </p:cNvSpPr>
          <p:nvPr/>
        </p:nvSpPr>
        <p:spPr bwMode="auto">
          <a:xfrm>
            <a:off x="177800" y="1520825"/>
            <a:ext cx="84963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3600" b="1" dirty="0">
                <a:solidFill>
                  <a:srgbClr val="FF0000"/>
                </a:solidFill>
                <a:latin typeface="Tahoma" panose="020B0604030504040204" pitchFamily="34" charset="0"/>
              </a:rPr>
              <a:t>子どもたちが相談しやすい環境づくり</a:t>
            </a:r>
          </a:p>
        </p:txBody>
      </p:sp>
      <p:sp>
        <p:nvSpPr>
          <p:cNvPr id="6150" name="テキスト ボックス 1">
            <a:extLst>
              <a:ext uri="{FF2B5EF4-FFF2-40B4-BE49-F238E27FC236}">
                <a16:creationId xmlns:a16="http://schemas.microsoft.com/office/drawing/2014/main" id="{4150682F-7A54-484F-8B01-A5E5DE1F1CF6}"/>
              </a:ext>
            </a:extLst>
          </p:cNvPr>
          <p:cNvSpPr txBox="1">
            <a:spLocks noChangeArrowheads="1"/>
          </p:cNvSpPr>
          <p:nvPr/>
        </p:nvSpPr>
        <p:spPr bwMode="auto">
          <a:xfrm>
            <a:off x="468313" y="2205038"/>
            <a:ext cx="8496300" cy="4586287"/>
          </a:xfrm>
          <a:prstGeom prst="rect">
            <a:avLst/>
          </a:prstGeom>
          <a:solidFill>
            <a:srgbClr val="CCFFCC"/>
          </a:solidFill>
          <a:ln>
            <a:noFill/>
          </a:ln>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lang="ja-JP" altLang="en-US" sz="4000"/>
              <a:t>・</a:t>
            </a:r>
            <a:r>
              <a:rPr lang="ja-JP" altLang="en-US" sz="3600"/>
              <a:t>定期的な情報交換（校内外）</a:t>
            </a:r>
            <a:endParaRPr lang="en-US" altLang="ja-JP" sz="3600"/>
          </a:p>
          <a:p>
            <a:pPr>
              <a:spcBef>
                <a:spcPct val="0"/>
              </a:spcBef>
              <a:buFontTx/>
              <a:buNone/>
            </a:pPr>
            <a:r>
              <a:rPr lang="ja-JP" altLang="en-US" sz="3600"/>
              <a:t>・スクールカウンセラー等との連携</a:t>
            </a:r>
            <a:endParaRPr lang="en-US" altLang="ja-JP" sz="3600"/>
          </a:p>
          <a:p>
            <a:pPr>
              <a:spcBef>
                <a:spcPct val="0"/>
              </a:spcBef>
              <a:buFontTx/>
              <a:buNone/>
            </a:pPr>
            <a:r>
              <a:rPr lang="ja-JP" altLang="en-US" sz="3600"/>
              <a:t>・家庭との連携</a:t>
            </a:r>
          </a:p>
          <a:p>
            <a:pPr>
              <a:spcBef>
                <a:spcPct val="0"/>
              </a:spcBef>
              <a:buFontTx/>
              <a:buNone/>
            </a:pPr>
            <a:r>
              <a:rPr lang="ja-JP" altLang="en-US" sz="3600"/>
              <a:t>・校内相談窓口の設置と周知</a:t>
            </a:r>
            <a:endParaRPr lang="en-US" altLang="ja-JP" sz="3600"/>
          </a:p>
          <a:p>
            <a:pPr>
              <a:spcBef>
                <a:spcPct val="0"/>
              </a:spcBef>
              <a:buFontTx/>
              <a:buNone/>
            </a:pPr>
            <a:r>
              <a:rPr lang="ja-JP" altLang="en-US" sz="3600"/>
              <a:t>・校外の相談窓口の紹介</a:t>
            </a:r>
            <a:endParaRPr lang="en-US" altLang="ja-JP" sz="3600"/>
          </a:p>
          <a:p>
            <a:pPr>
              <a:spcBef>
                <a:spcPct val="0"/>
              </a:spcBef>
              <a:buFontTx/>
              <a:buNone/>
            </a:pPr>
            <a:endParaRPr lang="en-US" altLang="ja-JP" sz="3600"/>
          </a:p>
          <a:p>
            <a:pPr>
              <a:spcBef>
                <a:spcPct val="0"/>
              </a:spcBef>
              <a:buFontTx/>
              <a:buNone/>
            </a:pPr>
            <a:endParaRPr lang="en-US" altLang="ja-JP" sz="3600"/>
          </a:p>
          <a:p>
            <a:pPr>
              <a:spcBef>
                <a:spcPct val="0"/>
              </a:spcBef>
              <a:buFontTx/>
              <a:buNone/>
            </a:pPr>
            <a:r>
              <a:rPr lang="ja-JP" altLang="en-US" sz="3600"/>
              <a:t>　</a:t>
            </a:r>
          </a:p>
        </p:txBody>
      </p:sp>
      <p:sp>
        <p:nvSpPr>
          <p:cNvPr id="2" name="テキスト ボックス 1">
            <a:extLst>
              <a:ext uri="{FF2B5EF4-FFF2-40B4-BE49-F238E27FC236}">
                <a16:creationId xmlns:a16="http://schemas.microsoft.com/office/drawing/2014/main" id="{41272CAC-B964-4C74-85CF-8B23611A7F35}"/>
              </a:ext>
            </a:extLst>
          </p:cNvPr>
          <p:cNvSpPr txBox="1"/>
          <p:nvPr/>
        </p:nvSpPr>
        <p:spPr>
          <a:xfrm>
            <a:off x="755650" y="5249863"/>
            <a:ext cx="7704138" cy="1508125"/>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defRPr/>
            </a:pPr>
            <a:r>
              <a:rPr lang="ja-JP" altLang="en-US" sz="2800" b="1" dirty="0"/>
              <a:t>〇</a:t>
            </a:r>
            <a:r>
              <a:rPr lang="en-US" altLang="ja-JP" sz="2800" b="1" dirty="0"/>
              <a:t>24</a:t>
            </a:r>
            <a:r>
              <a:rPr lang="ja-JP" altLang="en-US" sz="2800" b="1" dirty="0"/>
              <a:t>時間子供</a:t>
            </a:r>
            <a:r>
              <a:rPr lang="en-US" altLang="ja-JP" sz="2800" b="1" dirty="0"/>
              <a:t>SOS</a:t>
            </a:r>
            <a:r>
              <a:rPr lang="ja-JP" altLang="en-US" sz="2800" b="1" dirty="0"/>
              <a:t>ダイヤル　  </a:t>
            </a:r>
            <a:r>
              <a:rPr lang="en-US" altLang="ja-JP" sz="3200" b="1" dirty="0">
                <a:solidFill>
                  <a:srgbClr val="FF0000"/>
                </a:solidFill>
              </a:rPr>
              <a:t>0120-0-78310</a:t>
            </a:r>
            <a:endParaRPr lang="en-US" altLang="ja-JP" sz="3200" b="1" dirty="0"/>
          </a:p>
          <a:p>
            <a:pPr>
              <a:defRPr/>
            </a:pPr>
            <a:r>
              <a:rPr lang="ja-JP" altLang="en-US" sz="2800" b="1" dirty="0"/>
              <a:t>〇子どもの人権１１０番　　　　　</a:t>
            </a:r>
            <a:r>
              <a:rPr lang="en-US" altLang="ja-JP" sz="3200" b="1" dirty="0">
                <a:solidFill>
                  <a:srgbClr val="FF0000"/>
                </a:solidFill>
              </a:rPr>
              <a:t>0120-007-110</a:t>
            </a:r>
            <a:r>
              <a:rPr lang="ja-JP" altLang="en-US" sz="2800" b="1" dirty="0"/>
              <a:t>　</a:t>
            </a:r>
            <a:endParaRPr lang="en-US" altLang="ja-JP" sz="2800" b="1" dirty="0"/>
          </a:p>
          <a:p>
            <a:pPr>
              <a:defRPr/>
            </a:pPr>
            <a:r>
              <a:rPr lang="ja-JP" altLang="en-US" sz="2800" b="1" dirty="0"/>
              <a:t>　　　　　　　　　　　　　　　　　　　　　　　　　　　　など</a:t>
            </a:r>
          </a:p>
        </p:txBody>
      </p:sp>
      <p:sp>
        <p:nvSpPr>
          <p:cNvPr id="6146" name="Rectangle 6">
            <a:extLst>
              <a:ext uri="{FF2B5EF4-FFF2-40B4-BE49-F238E27FC236}">
                <a16:creationId xmlns:a16="http://schemas.microsoft.com/office/drawing/2014/main" id="{6C68925E-64D6-4B6D-A1F7-23B455DBBBED}"/>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BC6A9C96-87E8-4428-8A2D-214CF6DDA8C9}" type="slidenum">
              <a:rPr lang="en-US" altLang="ja-JP" sz="2400" b="0" smtClean="0">
                <a:latin typeface="ＭＳ Ｐゴシック" panose="020B0600070205080204" pitchFamily="50" charset="-128"/>
              </a:rPr>
              <a:pPr>
                <a:spcBef>
                  <a:spcPct val="0"/>
                </a:spcBef>
                <a:buFontTx/>
                <a:buNone/>
              </a:pPr>
              <a:t>163</a:t>
            </a:fld>
            <a:endParaRPr lang="en-US" altLang="ja-JP" sz="2400" b="0" dirty="0">
              <a:latin typeface="ＭＳ Ｐゴシック" panose="020B0600070205080204" pitchFamily="50" charset="-128"/>
            </a:endParaRPr>
          </a:p>
        </p:txBody>
      </p:sp>
    </p:spTree>
    <p:extLst>
      <p:ext uri="{BB962C8B-B14F-4D97-AF65-F5344CB8AC3E}">
        <p14:creationId xmlns:p14="http://schemas.microsoft.com/office/powerpoint/2010/main" val="1355122213"/>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6">
            <a:extLst>
              <a:ext uri="{FF2B5EF4-FFF2-40B4-BE49-F238E27FC236}">
                <a16:creationId xmlns:a16="http://schemas.microsoft.com/office/drawing/2014/main" id="{3F84E650-3871-4D1F-8055-FB1F21D33F63}"/>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E63F19B8-80E6-449D-A9B0-6E11E1C0BA5F}" type="slidenum">
              <a:rPr lang="en-US" altLang="ja-JP" sz="2400" b="0" smtClean="0">
                <a:latin typeface="ＭＳ Ｐゴシック" panose="020B0600070205080204" pitchFamily="50" charset="-128"/>
              </a:rPr>
              <a:pPr>
                <a:spcBef>
                  <a:spcPct val="0"/>
                </a:spcBef>
                <a:buFontTx/>
                <a:buNone/>
              </a:pPr>
              <a:t>164</a:t>
            </a:fld>
            <a:endParaRPr lang="en-US" altLang="ja-JP" sz="2400" b="0">
              <a:latin typeface="ＭＳ Ｐゴシック" panose="020B0600070205080204" pitchFamily="50" charset="-128"/>
            </a:endParaRPr>
          </a:p>
        </p:txBody>
      </p:sp>
      <p:sp>
        <p:nvSpPr>
          <p:cNvPr id="8195" name="Text Box 2">
            <a:extLst>
              <a:ext uri="{FF2B5EF4-FFF2-40B4-BE49-F238E27FC236}">
                <a16:creationId xmlns:a16="http://schemas.microsoft.com/office/drawing/2014/main" id="{93CC48DA-67F7-4D84-B112-FA26EDE0CEF3}"/>
              </a:ext>
            </a:extLst>
          </p:cNvPr>
          <p:cNvSpPr txBox="1">
            <a:spLocks noChangeArrowheads="1"/>
          </p:cNvSpPr>
          <p:nvPr/>
        </p:nvSpPr>
        <p:spPr bwMode="auto">
          <a:xfrm>
            <a:off x="3152913" y="-4920"/>
            <a:ext cx="305724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ja-JP"/>
            </a:defPPr>
            <a:lvl1pPr>
              <a:buNone/>
              <a:defRPr sz="3200">
                <a:solidFill>
                  <a:srgbClr val="1F497D"/>
                </a:solidFill>
                <a:latin typeface="+mj-lt"/>
                <a:ea typeface="+mj-ea"/>
                <a:cs typeface="+mj-cs"/>
              </a:defRPr>
            </a:lvl1pPr>
            <a:lvl2pPr marL="742950" indent="-285750">
              <a:spcBef>
                <a:spcPct val="20000"/>
              </a:spcBef>
              <a:buChar char="–"/>
              <a:defRPr sz="2800"/>
            </a:lvl2pPr>
            <a:lvl3pPr marL="1143000" indent="-228600">
              <a:spcBef>
                <a:spcPct val="20000"/>
              </a:spcBef>
              <a:buChar char="•"/>
              <a:defRPr sz="2400"/>
            </a:lvl3pPr>
            <a:lvl4pPr marL="1600200" indent="-228600">
              <a:spcBef>
                <a:spcPct val="20000"/>
              </a:spcBef>
              <a:buChar char="–"/>
              <a:defRPr sz="2000"/>
            </a:lvl4pPr>
            <a:lvl5pPr marL="2057400" indent="-228600">
              <a:spcBef>
                <a:spcPct val="20000"/>
              </a:spcBef>
              <a:buChar char="»"/>
              <a:defRPr sz="2000"/>
            </a:lvl5pPr>
            <a:lvl6pPr marL="2514600" indent="-228600" eaLnBrk="0" fontAlgn="base" hangingPunct="0">
              <a:spcBef>
                <a:spcPct val="20000"/>
              </a:spcBef>
              <a:spcAft>
                <a:spcPct val="0"/>
              </a:spcAft>
              <a:buChar char="»"/>
              <a:defRPr sz="2000"/>
            </a:lvl6pPr>
            <a:lvl7pPr marL="2971800" indent="-228600" eaLnBrk="0" fontAlgn="base" hangingPunct="0">
              <a:spcBef>
                <a:spcPct val="20000"/>
              </a:spcBef>
              <a:spcAft>
                <a:spcPct val="0"/>
              </a:spcAft>
              <a:buChar char="»"/>
              <a:defRPr sz="2000"/>
            </a:lvl7pPr>
            <a:lvl8pPr marL="3429000" indent="-228600" eaLnBrk="0" fontAlgn="base" hangingPunct="0">
              <a:spcBef>
                <a:spcPct val="20000"/>
              </a:spcBef>
              <a:spcAft>
                <a:spcPct val="0"/>
              </a:spcAft>
              <a:buChar char="»"/>
              <a:defRPr sz="2000"/>
            </a:lvl8pPr>
            <a:lvl9pPr marL="3886200" indent="-228600" eaLnBrk="0" fontAlgn="base" hangingPunct="0">
              <a:spcBef>
                <a:spcPct val="20000"/>
              </a:spcBef>
              <a:spcAft>
                <a:spcPct val="0"/>
              </a:spcAft>
              <a:buChar char="»"/>
              <a:defRPr sz="2000"/>
            </a:lvl9pPr>
          </a:lstStyle>
          <a:p>
            <a:r>
              <a:rPr lang="ja-JP" altLang="en-US" dirty="0"/>
              <a:t>対応組織の確立</a:t>
            </a:r>
          </a:p>
        </p:txBody>
      </p:sp>
      <p:sp>
        <p:nvSpPr>
          <p:cNvPr id="8196" name="Text Box 3">
            <a:extLst>
              <a:ext uri="{FF2B5EF4-FFF2-40B4-BE49-F238E27FC236}">
                <a16:creationId xmlns:a16="http://schemas.microsoft.com/office/drawing/2014/main" id="{6FE92BDE-1939-4766-9CEE-80D046128AFE}"/>
              </a:ext>
            </a:extLst>
          </p:cNvPr>
          <p:cNvSpPr txBox="1">
            <a:spLocks noChangeArrowheads="1"/>
          </p:cNvSpPr>
          <p:nvPr/>
        </p:nvSpPr>
        <p:spPr bwMode="auto">
          <a:xfrm>
            <a:off x="395288" y="1117600"/>
            <a:ext cx="70421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3600" b="1">
                <a:solidFill>
                  <a:srgbClr val="FF0000"/>
                </a:solidFill>
                <a:latin typeface="Tahoma" panose="020B0604030504040204" pitchFamily="34" charset="0"/>
              </a:rPr>
              <a:t>問題発生時の校内対応組織の確立</a:t>
            </a:r>
          </a:p>
        </p:txBody>
      </p:sp>
      <p:sp>
        <p:nvSpPr>
          <p:cNvPr id="8197" name="AutoShape 5">
            <a:extLst>
              <a:ext uri="{FF2B5EF4-FFF2-40B4-BE49-F238E27FC236}">
                <a16:creationId xmlns:a16="http://schemas.microsoft.com/office/drawing/2014/main" id="{D522B852-97A2-4668-BE07-63C10F552898}"/>
              </a:ext>
            </a:extLst>
          </p:cNvPr>
          <p:cNvSpPr>
            <a:spLocks noChangeArrowheads="1"/>
          </p:cNvSpPr>
          <p:nvPr/>
        </p:nvSpPr>
        <p:spPr bwMode="auto">
          <a:xfrm>
            <a:off x="395288" y="2717800"/>
            <a:ext cx="3313112" cy="2439988"/>
          </a:xfrm>
          <a:prstGeom prst="irregularSeal1">
            <a:avLst/>
          </a:prstGeom>
          <a:solidFill>
            <a:srgbClr val="66FFCC"/>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2800" b="1">
                <a:latin typeface="Tahoma" panose="020B0604030504040204" pitchFamily="34" charset="0"/>
              </a:rPr>
              <a:t>問題発生</a:t>
            </a:r>
          </a:p>
        </p:txBody>
      </p:sp>
      <p:sp>
        <p:nvSpPr>
          <p:cNvPr id="8198" name="Text Box 6">
            <a:extLst>
              <a:ext uri="{FF2B5EF4-FFF2-40B4-BE49-F238E27FC236}">
                <a16:creationId xmlns:a16="http://schemas.microsoft.com/office/drawing/2014/main" id="{F2E24993-5B2C-4940-B08B-876CD58DB830}"/>
              </a:ext>
            </a:extLst>
          </p:cNvPr>
          <p:cNvSpPr txBox="1">
            <a:spLocks noChangeArrowheads="1"/>
          </p:cNvSpPr>
          <p:nvPr/>
        </p:nvSpPr>
        <p:spPr bwMode="auto">
          <a:xfrm>
            <a:off x="395288" y="1852613"/>
            <a:ext cx="84963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b="1" dirty="0">
                <a:latin typeface="Tahoma" panose="020B0604030504040204" pitchFamily="34" charset="0"/>
              </a:rPr>
              <a:t>管理職，情報教育担当，生徒指導担当が中心</a:t>
            </a:r>
          </a:p>
        </p:txBody>
      </p:sp>
      <p:sp>
        <p:nvSpPr>
          <p:cNvPr id="4" name="テキスト ボックス 3">
            <a:extLst>
              <a:ext uri="{FF2B5EF4-FFF2-40B4-BE49-F238E27FC236}">
                <a16:creationId xmlns:a16="http://schemas.microsoft.com/office/drawing/2014/main" id="{704B8120-1136-4E53-9110-D71442EF9327}"/>
              </a:ext>
            </a:extLst>
          </p:cNvPr>
          <p:cNvSpPr txBox="1"/>
          <p:nvPr/>
        </p:nvSpPr>
        <p:spPr>
          <a:xfrm>
            <a:off x="4787900" y="3106738"/>
            <a:ext cx="3889375" cy="1323975"/>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defRPr/>
            </a:pPr>
            <a:r>
              <a:rPr lang="ja-JP" altLang="en-US" sz="4000" dirty="0"/>
              <a:t>校内対応組織の確立</a:t>
            </a:r>
          </a:p>
        </p:txBody>
      </p:sp>
      <p:grpSp>
        <p:nvGrpSpPr>
          <p:cNvPr id="8200" name="グループ化 5">
            <a:extLst>
              <a:ext uri="{FF2B5EF4-FFF2-40B4-BE49-F238E27FC236}">
                <a16:creationId xmlns:a16="http://schemas.microsoft.com/office/drawing/2014/main" id="{BED9AB78-3C1C-4B91-A9C3-D95354635034}"/>
              </a:ext>
            </a:extLst>
          </p:cNvPr>
          <p:cNvGrpSpPr>
            <a:grpSpLocks/>
          </p:cNvGrpSpPr>
          <p:nvPr/>
        </p:nvGrpSpPr>
        <p:grpSpPr bwMode="auto">
          <a:xfrm>
            <a:off x="2268538" y="4743450"/>
            <a:ext cx="4357687" cy="2017713"/>
            <a:chOff x="3959865" y="4716418"/>
            <a:chExt cx="4357518" cy="2016224"/>
          </a:xfrm>
        </p:grpSpPr>
        <p:sp>
          <p:nvSpPr>
            <p:cNvPr id="5" name="円/楕円 4">
              <a:extLst>
                <a:ext uri="{FF2B5EF4-FFF2-40B4-BE49-F238E27FC236}">
                  <a16:creationId xmlns:a16="http://schemas.microsoft.com/office/drawing/2014/main" id="{B0E09376-9687-4FDF-ACF8-38B95EA1E17B}"/>
                </a:ext>
              </a:extLst>
            </p:cNvPr>
            <p:cNvSpPr/>
            <p:nvPr/>
          </p:nvSpPr>
          <p:spPr>
            <a:xfrm>
              <a:off x="3959865" y="4716418"/>
              <a:ext cx="4105116" cy="2016224"/>
            </a:xfrm>
            <a:prstGeom prst="ellipse">
              <a:avLst/>
            </a:prstGeom>
            <a:ln/>
          </p:spPr>
          <p:style>
            <a:lnRef idx="1">
              <a:schemeClr val="accent6"/>
            </a:lnRef>
            <a:fillRef idx="2">
              <a:schemeClr val="accent6"/>
            </a:fillRef>
            <a:effectRef idx="1">
              <a:schemeClr val="accent6"/>
            </a:effectRef>
            <a:fontRef idx="minor">
              <a:schemeClr val="dk1"/>
            </a:fontRef>
          </p:style>
          <p:txBody>
            <a:bodyPr anchor="ctr"/>
            <a:lstStyle/>
            <a:p>
              <a:pPr algn="ctr">
                <a:defRPr/>
              </a:pPr>
              <a:endParaRPr lang="ja-JP" altLang="en-US"/>
            </a:p>
          </p:txBody>
        </p:sp>
        <p:sp>
          <p:nvSpPr>
            <p:cNvPr id="2" name="テキスト ボックス 1">
              <a:extLst>
                <a:ext uri="{FF2B5EF4-FFF2-40B4-BE49-F238E27FC236}">
                  <a16:creationId xmlns:a16="http://schemas.microsoft.com/office/drawing/2014/main" id="{7E9C2B79-9E24-4B8A-B0B6-591835B8D1FB}"/>
                </a:ext>
              </a:extLst>
            </p:cNvPr>
            <p:cNvSpPr txBox="1"/>
            <p:nvPr/>
          </p:nvSpPr>
          <p:spPr>
            <a:xfrm>
              <a:off x="4428159" y="4935331"/>
              <a:ext cx="3889224" cy="1446732"/>
            </a:xfrm>
            <a:prstGeom prst="rect">
              <a:avLst/>
            </a:prstGeom>
            <a:noFill/>
            <a:ln>
              <a:noFill/>
            </a:ln>
          </p:spPr>
          <p:style>
            <a:lnRef idx="1">
              <a:schemeClr val="accent1"/>
            </a:lnRef>
            <a:fillRef idx="2">
              <a:schemeClr val="accent1"/>
            </a:fillRef>
            <a:effectRef idx="1">
              <a:schemeClr val="accent1"/>
            </a:effectRef>
            <a:fontRef idx="minor">
              <a:schemeClr val="dk1"/>
            </a:fontRef>
          </p:style>
          <p:txBody>
            <a:bodyPr>
              <a:spAutoFit/>
            </a:bodyPr>
            <a:lstStyle/>
            <a:p>
              <a:pPr>
                <a:defRPr/>
              </a:pPr>
              <a:r>
                <a:rPr lang="ja-JP" altLang="en-US" sz="4400" dirty="0"/>
                <a:t>学級担任が</a:t>
              </a:r>
              <a:endParaRPr lang="en-US" altLang="ja-JP" sz="4400" dirty="0"/>
            </a:p>
            <a:p>
              <a:pPr>
                <a:defRPr/>
              </a:pPr>
              <a:r>
                <a:rPr lang="ja-JP" altLang="en-US" sz="4400" dirty="0"/>
                <a:t>抱え込まない</a:t>
              </a:r>
            </a:p>
          </p:txBody>
        </p:sp>
      </p:grpSp>
      <p:sp>
        <p:nvSpPr>
          <p:cNvPr id="3" name="右矢印 2">
            <a:extLst>
              <a:ext uri="{FF2B5EF4-FFF2-40B4-BE49-F238E27FC236}">
                <a16:creationId xmlns:a16="http://schemas.microsoft.com/office/drawing/2014/main" id="{1B198FA5-8974-4A76-B066-E51C899A8D90}"/>
              </a:ext>
            </a:extLst>
          </p:cNvPr>
          <p:cNvSpPr/>
          <p:nvPr/>
        </p:nvSpPr>
        <p:spPr>
          <a:xfrm>
            <a:off x="3708400" y="3357563"/>
            <a:ext cx="935038" cy="781050"/>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Tree>
    <p:extLst>
      <p:ext uri="{BB962C8B-B14F-4D97-AF65-F5344CB8AC3E}">
        <p14:creationId xmlns:p14="http://schemas.microsoft.com/office/powerpoint/2010/main" val="1387115445"/>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6">
            <a:extLst>
              <a:ext uri="{FF2B5EF4-FFF2-40B4-BE49-F238E27FC236}">
                <a16:creationId xmlns:a16="http://schemas.microsoft.com/office/drawing/2014/main" id="{6E381B0E-23BF-4EDC-93AB-E3FBD539618C}"/>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12A08456-EB43-453A-9654-C828A444A9B7}" type="slidenum">
              <a:rPr lang="en-US" altLang="ja-JP" sz="2400" b="0" smtClean="0">
                <a:latin typeface="ＭＳ Ｐゴシック" panose="020B0600070205080204" pitchFamily="50" charset="-128"/>
              </a:rPr>
              <a:pPr>
                <a:spcBef>
                  <a:spcPct val="0"/>
                </a:spcBef>
                <a:buFontTx/>
                <a:buNone/>
              </a:pPr>
              <a:t>165</a:t>
            </a:fld>
            <a:endParaRPr lang="en-US" altLang="ja-JP" sz="2400" b="0" dirty="0">
              <a:latin typeface="ＭＳ Ｐゴシック" panose="020B0600070205080204" pitchFamily="50" charset="-128"/>
            </a:endParaRPr>
          </a:p>
        </p:txBody>
      </p:sp>
      <p:sp>
        <p:nvSpPr>
          <p:cNvPr id="10243" name="Text Box 2">
            <a:extLst>
              <a:ext uri="{FF2B5EF4-FFF2-40B4-BE49-F238E27FC236}">
                <a16:creationId xmlns:a16="http://schemas.microsoft.com/office/drawing/2014/main" id="{01A701CD-229B-4128-A7A6-EADD4350BB0B}"/>
              </a:ext>
            </a:extLst>
          </p:cNvPr>
          <p:cNvSpPr txBox="1">
            <a:spLocks noChangeArrowheads="1"/>
          </p:cNvSpPr>
          <p:nvPr/>
        </p:nvSpPr>
        <p:spPr bwMode="auto">
          <a:xfrm>
            <a:off x="533400" y="2895600"/>
            <a:ext cx="7993063" cy="3508375"/>
          </a:xfrm>
          <a:prstGeom prst="rect">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800" b="1" dirty="0">
                <a:latin typeface="Tahoma" panose="020B0604030504040204" pitchFamily="34" charset="0"/>
              </a:rPr>
              <a:t>・誰が関わっているのか「個人」</a:t>
            </a:r>
            <a:r>
              <a:rPr lang="en-US" altLang="ja-JP" sz="2800" b="1" dirty="0">
                <a:latin typeface="Tahoma" panose="020B0604030504040204" pitchFamily="34" charset="0"/>
              </a:rPr>
              <a:t>｢</a:t>
            </a:r>
            <a:r>
              <a:rPr lang="ja-JP" altLang="en-US" sz="2800" b="1" dirty="0">
                <a:latin typeface="Tahoma" panose="020B0604030504040204" pitchFamily="34" charset="0"/>
              </a:rPr>
              <a:t>複数」「他校」</a:t>
            </a:r>
          </a:p>
          <a:p>
            <a:pPr eaLnBrk="1" hangingPunct="1">
              <a:spcBef>
                <a:spcPct val="0"/>
              </a:spcBef>
              <a:buFontTx/>
              <a:buNone/>
            </a:pPr>
            <a:r>
              <a:rPr lang="ja-JP" altLang="en-US" sz="2800" b="1" dirty="0">
                <a:latin typeface="Tahoma" panose="020B0604030504040204" pitchFamily="34" charset="0"/>
              </a:rPr>
              <a:t>・対外的な問題か　　　　・緊急性はあるか</a:t>
            </a:r>
          </a:p>
          <a:p>
            <a:pPr eaLnBrk="1" hangingPunct="1">
              <a:spcBef>
                <a:spcPct val="0"/>
              </a:spcBef>
              <a:buFontTx/>
              <a:buNone/>
            </a:pPr>
            <a:r>
              <a:rPr lang="ja-JP" altLang="en-US" sz="2800" b="1" dirty="0">
                <a:latin typeface="Tahoma" panose="020B0604030504040204" pitchFamily="34" charset="0"/>
              </a:rPr>
              <a:t>・危険性は高いか　　　　・いたずらか，犯罪か</a:t>
            </a:r>
          </a:p>
          <a:p>
            <a:pPr eaLnBrk="1" hangingPunct="1">
              <a:spcBef>
                <a:spcPct val="0"/>
              </a:spcBef>
              <a:buFontTx/>
              <a:buNone/>
            </a:pPr>
            <a:r>
              <a:rPr lang="ja-JP" altLang="en-US" sz="2800" b="1" dirty="0">
                <a:latin typeface="Tahoma" panose="020B0604030504040204" pitchFamily="34" charset="0"/>
              </a:rPr>
              <a:t>・校内で対応できるか，外部機関に依頼が必要か</a:t>
            </a:r>
          </a:p>
          <a:p>
            <a:pPr eaLnBrk="1" hangingPunct="1">
              <a:spcBef>
                <a:spcPct val="0"/>
              </a:spcBef>
              <a:buFontTx/>
              <a:buNone/>
            </a:pPr>
            <a:r>
              <a:rPr lang="ja-JP" altLang="en-US" sz="2800" b="1" dirty="0">
                <a:latin typeface="Tahoma" panose="020B0604030504040204" pitchFamily="34" charset="0"/>
              </a:rPr>
              <a:t>・被害者か加害者か　　・保護者への連絡は必要か</a:t>
            </a:r>
          </a:p>
          <a:p>
            <a:pPr eaLnBrk="1" hangingPunct="1">
              <a:spcBef>
                <a:spcPct val="0"/>
              </a:spcBef>
              <a:buFontTx/>
              <a:buNone/>
            </a:pPr>
            <a:r>
              <a:rPr lang="ja-JP" altLang="en-US" sz="2800" b="1" dirty="0">
                <a:latin typeface="Tahoma" panose="020B0604030504040204" pitchFamily="34" charset="0"/>
              </a:rPr>
              <a:t>・被害は「物やお金」「情報」「人」か</a:t>
            </a:r>
          </a:p>
          <a:p>
            <a:pPr eaLnBrk="1" hangingPunct="1">
              <a:spcBef>
                <a:spcPct val="0"/>
              </a:spcBef>
              <a:buFontTx/>
              <a:buNone/>
            </a:pPr>
            <a:r>
              <a:rPr lang="ja-JP" altLang="en-US" sz="2800" b="1" dirty="0">
                <a:latin typeface="Tahoma" panose="020B0604030504040204" pitchFamily="34" charset="0"/>
              </a:rPr>
              <a:t>・学校がどの程度関わっている問題か</a:t>
            </a:r>
          </a:p>
          <a:p>
            <a:pPr eaLnBrk="1" hangingPunct="1">
              <a:spcBef>
                <a:spcPct val="0"/>
              </a:spcBef>
              <a:buFontTx/>
              <a:buNone/>
            </a:pPr>
            <a:r>
              <a:rPr lang="ja-JP" altLang="en-US" sz="2800" b="1" dirty="0">
                <a:latin typeface="Tahoma" panose="020B0604030504040204" pitchFamily="34" charset="0"/>
              </a:rPr>
              <a:t>・被害が拡大する可能性はあるか　　等</a:t>
            </a:r>
            <a:endParaRPr lang="ja-JP" altLang="en-US" sz="1800" dirty="0">
              <a:latin typeface="Tahoma" panose="020B0604030504040204" pitchFamily="34" charset="0"/>
            </a:endParaRPr>
          </a:p>
        </p:txBody>
      </p:sp>
      <p:sp>
        <p:nvSpPr>
          <p:cNvPr id="10244" name="Text Box 3">
            <a:extLst>
              <a:ext uri="{FF2B5EF4-FFF2-40B4-BE49-F238E27FC236}">
                <a16:creationId xmlns:a16="http://schemas.microsoft.com/office/drawing/2014/main" id="{CD16F440-7ECE-4A3A-89D9-B5B25445CA62}"/>
              </a:ext>
            </a:extLst>
          </p:cNvPr>
          <p:cNvSpPr txBox="1">
            <a:spLocks noChangeArrowheads="1"/>
          </p:cNvSpPr>
          <p:nvPr/>
        </p:nvSpPr>
        <p:spPr bwMode="auto">
          <a:xfrm>
            <a:off x="2915816" y="-46761"/>
            <a:ext cx="249299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ja-JP"/>
            </a:defPPr>
            <a:lvl1pPr>
              <a:buNone/>
              <a:defRPr sz="3200">
                <a:solidFill>
                  <a:srgbClr val="1F497D"/>
                </a:solidFill>
                <a:latin typeface="+mj-lt"/>
                <a:ea typeface="+mj-ea"/>
                <a:cs typeface="+mj-cs"/>
              </a:defRPr>
            </a:lvl1pPr>
            <a:lvl2pPr marL="742950" indent="-285750">
              <a:spcBef>
                <a:spcPct val="20000"/>
              </a:spcBef>
              <a:buChar char="–"/>
              <a:defRPr sz="2800"/>
            </a:lvl2pPr>
            <a:lvl3pPr marL="1143000" indent="-228600">
              <a:spcBef>
                <a:spcPct val="20000"/>
              </a:spcBef>
              <a:buChar char="•"/>
              <a:defRPr sz="2400"/>
            </a:lvl3pPr>
            <a:lvl4pPr marL="1600200" indent="-228600">
              <a:spcBef>
                <a:spcPct val="20000"/>
              </a:spcBef>
              <a:buChar char="–"/>
              <a:defRPr sz="2000"/>
            </a:lvl4pPr>
            <a:lvl5pPr marL="2057400" indent="-228600">
              <a:spcBef>
                <a:spcPct val="20000"/>
              </a:spcBef>
              <a:buChar char="»"/>
              <a:defRPr sz="2000"/>
            </a:lvl5pPr>
            <a:lvl6pPr marL="2514600" indent="-228600" eaLnBrk="0" fontAlgn="base" hangingPunct="0">
              <a:spcBef>
                <a:spcPct val="20000"/>
              </a:spcBef>
              <a:spcAft>
                <a:spcPct val="0"/>
              </a:spcAft>
              <a:buChar char="»"/>
              <a:defRPr sz="2000"/>
            </a:lvl6pPr>
            <a:lvl7pPr marL="2971800" indent="-228600" eaLnBrk="0" fontAlgn="base" hangingPunct="0">
              <a:spcBef>
                <a:spcPct val="20000"/>
              </a:spcBef>
              <a:spcAft>
                <a:spcPct val="0"/>
              </a:spcAft>
              <a:buChar char="»"/>
              <a:defRPr sz="2000"/>
            </a:lvl7pPr>
            <a:lvl8pPr marL="3429000" indent="-228600" eaLnBrk="0" fontAlgn="base" hangingPunct="0">
              <a:spcBef>
                <a:spcPct val="20000"/>
              </a:spcBef>
              <a:spcAft>
                <a:spcPct val="0"/>
              </a:spcAft>
              <a:buChar char="»"/>
              <a:defRPr sz="2000"/>
            </a:lvl8pPr>
            <a:lvl9pPr marL="3886200" indent="-228600" eaLnBrk="0" fontAlgn="base" hangingPunct="0">
              <a:spcBef>
                <a:spcPct val="20000"/>
              </a:spcBef>
              <a:spcAft>
                <a:spcPct val="0"/>
              </a:spcAft>
              <a:buChar char="»"/>
              <a:defRPr sz="2000"/>
            </a:lvl9pPr>
          </a:lstStyle>
          <a:p>
            <a:r>
              <a:rPr lang="ja-JP" altLang="en-US" sz="3600" dirty="0"/>
              <a:t>情報の把握</a:t>
            </a:r>
          </a:p>
        </p:txBody>
      </p:sp>
      <p:sp>
        <p:nvSpPr>
          <p:cNvPr id="10245" name="Text Box 4">
            <a:extLst>
              <a:ext uri="{FF2B5EF4-FFF2-40B4-BE49-F238E27FC236}">
                <a16:creationId xmlns:a16="http://schemas.microsoft.com/office/drawing/2014/main" id="{E57B14D9-3DEE-423E-B726-9216B6135549}"/>
              </a:ext>
            </a:extLst>
          </p:cNvPr>
          <p:cNvSpPr txBox="1">
            <a:spLocks noChangeArrowheads="1"/>
          </p:cNvSpPr>
          <p:nvPr/>
        </p:nvSpPr>
        <p:spPr bwMode="auto">
          <a:xfrm>
            <a:off x="539750" y="996950"/>
            <a:ext cx="81470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800" b="1">
                <a:solidFill>
                  <a:srgbClr val="006600"/>
                </a:solidFill>
                <a:latin typeface="Tahoma" panose="020B0604030504040204" pitchFamily="34" charset="0"/>
              </a:rPr>
              <a:t>＊通常の児童・生徒指導の場合と重なる部分は多い</a:t>
            </a:r>
          </a:p>
        </p:txBody>
      </p:sp>
      <p:sp>
        <p:nvSpPr>
          <p:cNvPr id="2" name="テキスト ボックス 1">
            <a:extLst>
              <a:ext uri="{FF2B5EF4-FFF2-40B4-BE49-F238E27FC236}">
                <a16:creationId xmlns:a16="http://schemas.microsoft.com/office/drawing/2014/main" id="{2FCF6CE2-DC2C-46A7-BB2A-7AB93AA0C649}"/>
              </a:ext>
            </a:extLst>
          </p:cNvPr>
          <p:cNvSpPr txBox="1"/>
          <p:nvPr/>
        </p:nvSpPr>
        <p:spPr>
          <a:xfrm>
            <a:off x="1371600" y="1600200"/>
            <a:ext cx="6381750" cy="650875"/>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defRPr/>
            </a:pPr>
            <a:r>
              <a:rPr lang="ja-JP" altLang="en-US" sz="3600" b="1" dirty="0">
                <a:solidFill>
                  <a:srgbClr val="FF0000"/>
                </a:solidFill>
                <a:effectLst>
                  <a:outerShdw blurRad="38100" dist="38100" dir="2700000" algn="tl">
                    <a:srgbClr val="000000">
                      <a:alpha val="43137"/>
                    </a:srgbClr>
                  </a:outerShdw>
                </a:effectLst>
                <a:latin typeface="Tahoma" panose="020B0604030504040204" pitchFamily="34" charset="0"/>
              </a:rPr>
              <a:t>いつ，どこで，</a:t>
            </a:r>
            <a:r>
              <a:rPr lang="ja-JP" altLang="en-US" sz="3600" b="1" u="sng" dirty="0">
                <a:solidFill>
                  <a:srgbClr val="FF0000"/>
                </a:solidFill>
                <a:effectLst>
                  <a:outerShdw blurRad="38100" dist="38100" dir="2700000" algn="tl">
                    <a:srgbClr val="000000">
                      <a:alpha val="43137"/>
                    </a:srgbClr>
                  </a:outerShdw>
                </a:effectLst>
                <a:latin typeface="Tahoma" panose="020B0604030504040204" pitchFamily="34" charset="0"/>
              </a:rPr>
              <a:t>何が</a:t>
            </a:r>
            <a:r>
              <a:rPr lang="ja-JP" altLang="en-US" sz="3600" b="1" dirty="0">
                <a:solidFill>
                  <a:srgbClr val="FF0000"/>
                </a:solidFill>
                <a:effectLst>
                  <a:outerShdw blurRad="38100" dist="38100" dir="2700000" algn="tl">
                    <a:srgbClr val="000000">
                      <a:alpha val="43137"/>
                    </a:srgbClr>
                  </a:outerShdw>
                </a:effectLst>
                <a:latin typeface="Tahoma" panose="020B0604030504040204" pitchFamily="34" charset="0"/>
              </a:rPr>
              <a:t>起こったのか</a:t>
            </a:r>
            <a:endParaRPr lang="ja-JP" altLang="en-US" sz="3600" dirty="0"/>
          </a:p>
        </p:txBody>
      </p:sp>
      <p:sp>
        <p:nvSpPr>
          <p:cNvPr id="10247" name="Text Box 7">
            <a:extLst>
              <a:ext uri="{FF2B5EF4-FFF2-40B4-BE49-F238E27FC236}">
                <a16:creationId xmlns:a16="http://schemas.microsoft.com/office/drawing/2014/main" id="{805A8072-8CE2-4469-9537-F231E8015381}"/>
              </a:ext>
            </a:extLst>
          </p:cNvPr>
          <p:cNvSpPr txBox="1">
            <a:spLocks noChangeArrowheads="1"/>
          </p:cNvSpPr>
          <p:nvPr/>
        </p:nvSpPr>
        <p:spPr bwMode="auto">
          <a:xfrm>
            <a:off x="838200" y="2286000"/>
            <a:ext cx="7848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50000"/>
              </a:spcBef>
              <a:buFontTx/>
              <a:buNone/>
            </a:pPr>
            <a:r>
              <a:rPr lang="ja-JP" altLang="en-US" sz="2400" b="1" dirty="0">
                <a:solidFill>
                  <a:srgbClr val="008000"/>
                </a:solidFill>
              </a:rPr>
              <a:t>※証拠となる情報がある場合は，保存して印刷等をする。</a:t>
            </a:r>
          </a:p>
        </p:txBody>
      </p:sp>
    </p:spTree>
    <p:extLst>
      <p:ext uri="{BB962C8B-B14F-4D97-AF65-F5344CB8AC3E}">
        <p14:creationId xmlns:p14="http://schemas.microsoft.com/office/powerpoint/2010/main" val="2432987701"/>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Text Box 2">
            <a:extLst>
              <a:ext uri="{FF2B5EF4-FFF2-40B4-BE49-F238E27FC236}">
                <a16:creationId xmlns:a16="http://schemas.microsoft.com/office/drawing/2014/main" id="{1A6B65D7-DD6F-4406-8925-AA763D8DBEFA}"/>
              </a:ext>
            </a:extLst>
          </p:cNvPr>
          <p:cNvSpPr txBox="1">
            <a:spLocks noChangeArrowheads="1"/>
          </p:cNvSpPr>
          <p:nvPr/>
        </p:nvSpPr>
        <p:spPr bwMode="auto">
          <a:xfrm>
            <a:off x="2523325" y="-99392"/>
            <a:ext cx="409759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4000" dirty="0">
                <a:solidFill>
                  <a:srgbClr val="1F497D"/>
                </a:solidFill>
                <a:latin typeface="+mj-lt"/>
                <a:ea typeface="+mj-ea"/>
                <a:cs typeface="+mj-cs"/>
              </a:rPr>
              <a:t>問題に応じた対応</a:t>
            </a:r>
          </a:p>
        </p:txBody>
      </p:sp>
      <p:sp>
        <p:nvSpPr>
          <p:cNvPr id="12292" name="Text Box 3" descr="新聞紙">
            <a:extLst>
              <a:ext uri="{FF2B5EF4-FFF2-40B4-BE49-F238E27FC236}">
                <a16:creationId xmlns:a16="http://schemas.microsoft.com/office/drawing/2014/main" id="{B9A85E26-4E97-43C6-8540-70544CFC45CD}"/>
              </a:ext>
            </a:extLst>
          </p:cNvPr>
          <p:cNvSpPr txBox="1">
            <a:spLocks noChangeArrowheads="1"/>
          </p:cNvSpPr>
          <p:nvPr/>
        </p:nvSpPr>
        <p:spPr bwMode="auto">
          <a:xfrm>
            <a:off x="179512" y="1052736"/>
            <a:ext cx="8785225" cy="5657850"/>
          </a:xfrm>
          <a:prstGeom prst="rect">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b="1" dirty="0">
                <a:latin typeface="Tahoma" panose="020B0604030504040204" pitchFamily="34" charset="0"/>
              </a:rPr>
              <a:t>１　該当児童生徒への注意，指導</a:t>
            </a:r>
          </a:p>
          <a:p>
            <a:pPr eaLnBrk="1" hangingPunct="1">
              <a:spcBef>
                <a:spcPct val="0"/>
              </a:spcBef>
              <a:buFontTx/>
              <a:buNone/>
            </a:pPr>
            <a:endParaRPr lang="ja-JP" altLang="en-US" sz="1400" b="1" dirty="0">
              <a:latin typeface="Tahoma" panose="020B0604030504040204" pitchFamily="34" charset="0"/>
            </a:endParaRPr>
          </a:p>
          <a:p>
            <a:pPr eaLnBrk="1" hangingPunct="1">
              <a:spcBef>
                <a:spcPct val="0"/>
              </a:spcBef>
              <a:buFontTx/>
              <a:buNone/>
            </a:pPr>
            <a:r>
              <a:rPr lang="ja-JP" altLang="en-US" b="1" dirty="0">
                <a:latin typeface="Tahoma" panose="020B0604030504040204" pitchFamily="34" charset="0"/>
              </a:rPr>
              <a:t>２　保護者への連絡，協力依頼</a:t>
            </a:r>
          </a:p>
          <a:p>
            <a:pPr eaLnBrk="1" hangingPunct="1">
              <a:spcBef>
                <a:spcPct val="0"/>
              </a:spcBef>
              <a:buFontTx/>
              <a:buNone/>
            </a:pPr>
            <a:endParaRPr lang="ja-JP" altLang="en-US" sz="1400" b="1" dirty="0">
              <a:latin typeface="Tahoma" panose="020B0604030504040204" pitchFamily="34" charset="0"/>
            </a:endParaRPr>
          </a:p>
          <a:p>
            <a:pPr eaLnBrk="1" hangingPunct="1">
              <a:spcBef>
                <a:spcPct val="0"/>
              </a:spcBef>
              <a:buFontTx/>
              <a:buNone/>
            </a:pPr>
            <a:r>
              <a:rPr lang="ja-JP" altLang="en-US" b="1" dirty="0">
                <a:latin typeface="Tahoma" panose="020B0604030504040204" pitchFamily="34" charset="0"/>
              </a:rPr>
              <a:t>３　外部機関への相談，連絡，報告</a:t>
            </a:r>
          </a:p>
          <a:p>
            <a:pPr eaLnBrk="1" hangingPunct="1">
              <a:spcBef>
                <a:spcPct val="0"/>
              </a:spcBef>
              <a:buFontTx/>
              <a:buNone/>
            </a:pPr>
            <a:r>
              <a:rPr lang="ja-JP" altLang="en-US" b="1" dirty="0">
                <a:latin typeface="Tahoma" panose="020B0604030504040204" pitchFamily="34" charset="0"/>
              </a:rPr>
              <a:t>　　（他校，警察，教育委員会等）</a:t>
            </a:r>
          </a:p>
          <a:p>
            <a:pPr eaLnBrk="1" hangingPunct="1">
              <a:spcBef>
                <a:spcPct val="0"/>
              </a:spcBef>
              <a:buFontTx/>
              <a:buNone/>
            </a:pPr>
            <a:endParaRPr lang="ja-JP" altLang="en-US" sz="1400" b="1" dirty="0">
              <a:latin typeface="Tahoma" panose="020B0604030504040204" pitchFamily="34" charset="0"/>
            </a:endParaRPr>
          </a:p>
          <a:p>
            <a:pPr eaLnBrk="1" hangingPunct="1">
              <a:spcBef>
                <a:spcPct val="0"/>
              </a:spcBef>
              <a:buFontTx/>
              <a:buNone/>
            </a:pPr>
            <a:r>
              <a:rPr lang="ja-JP" altLang="en-US" b="1" dirty="0">
                <a:latin typeface="Tahoma" panose="020B0604030504040204" pitchFamily="34" charset="0"/>
              </a:rPr>
              <a:t>４　クラス，学年，学校の児童生徒への指導</a:t>
            </a:r>
            <a:endParaRPr lang="en-US" altLang="ja-JP" b="1" dirty="0">
              <a:latin typeface="Tahoma" panose="020B0604030504040204" pitchFamily="34" charset="0"/>
            </a:endParaRPr>
          </a:p>
          <a:p>
            <a:pPr eaLnBrk="1" hangingPunct="1">
              <a:spcBef>
                <a:spcPct val="0"/>
              </a:spcBef>
              <a:buFontTx/>
              <a:buNone/>
            </a:pPr>
            <a:r>
              <a:rPr lang="ja-JP" altLang="en-US" b="1" dirty="0">
                <a:latin typeface="Tahoma" panose="020B0604030504040204" pitchFamily="34" charset="0"/>
              </a:rPr>
              <a:t>　　校内での情報共有，研修の開催</a:t>
            </a:r>
            <a:endParaRPr lang="en-US" altLang="ja-JP" b="1" dirty="0">
              <a:latin typeface="Tahoma" panose="020B0604030504040204" pitchFamily="34" charset="0"/>
            </a:endParaRPr>
          </a:p>
          <a:p>
            <a:pPr eaLnBrk="1" hangingPunct="1">
              <a:spcBef>
                <a:spcPct val="0"/>
              </a:spcBef>
              <a:buFontTx/>
              <a:buNone/>
            </a:pPr>
            <a:r>
              <a:rPr lang="ja-JP" altLang="en-US" b="1" dirty="0">
                <a:latin typeface="Tahoma" panose="020B0604030504040204" pitchFamily="34" charset="0"/>
              </a:rPr>
              <a:t>　　保護者への啓発</a:t>
            </a:r>
            <a:endParaRPr lang="en-US" altLang="ja-JP" b="1" dirty="0">
              <a:latin typeface="Tahoma" panose="020B0604030504040204" pitchFamily="34" charset="0"/>
            </a:endParaRPr>
          </a:p>
          <a:p>
            <a:pPr eaLnBrk="1" hangingPunct="1">
              <a:spcBef>
                <a:spcPct val="0"/>
              </a:spcBef>
              <a:buFontTx/>
              <a:buNone/>
            </a:pPr>
            <a:endParaRPr lang="en-US" altLang="ja-JP" b="1" dirty="0">
              <a:latin typeface="Tahoma" panose="020B0604030504040204" pitchFamily="34" charset="0"/>
            </a:endParaRPr>
          </a:p>
          <a:p>
            <a:pPr eaLnBrk="1" hangingPunct="1">
              <a:spcBef>
                <a:spcPct val="0"/>
              </a:spcBef>
              <a:buFontTx/>
              <a:buNone/>
            </a:pPr>
            <a:r>
              <a:rPr lang="en-US" altLang="ja-JP" b="1" dirty="0">
                <a:latin typeface="Tahoma" panose="020B0604030504040204" pitchFamily="34" charset="0"/>
              </a:rPr>
              <a:t>※</a:t>
            </a:r>
            <a:r>
              <a:rPr lang="ja-JP" altLang="en-US" b="1" dirty="0">
                <a:latin typeface="Tahoma" panose="020B0604030504040204" pitchFamily="34" charset="0"/>
              </a:rPr>
              <a:t>　いじめの場合　→　いじめ防止対策推進法</a:t>
            </a:r>
            <a:endParaRPr lang="en-US" altLang="ja-JP" b="1" dirty="0">
              <a:latin typeface="Tahoma" panose="020B0604030504040204" pitchFamily="34" charset="0"/>
            </a:endParaRPr>
          </a:p>
          <a:p>
            <a:pPr eaLnBrk="1" hangingPunct="1">
              <a:lnSpc>
                <a:spcPts val="3838"/>
              </a:lnSpc>
              <a:spcBef>
                <a:spcPct val="0"/>
              </a:spcBef>
              <a:buFontTx/>
              <a:buNone/>
            </a:pPr>
            <a:r>
              <a:rPr lang="ja-JP" altLang="en-US" b="1" dirty="0">
                <a:latin typeface="Tahoma" panose="020B0604030504040204" pitchFamily="34" charset="0"/>
              </a:rPr>
              <a:t>　　　　　　　　　　　　　　 （基本方針）に応じた対応　</a:t>
            </a:r>
          </a:p>
        </p:txBody>
      </p:sp>
      <p:sp>
        <p:nvSpPr>
          <p:cNvPr id="12290" name="Rectangle 6">
            <a:extLst>
              <a:ext uri="{FF2B5EF4-FFF2-40B4-BE49-F238E27FC236}">
                <a16:creationId xmlns:a16="http://schemas.microsoft.com/office/drawing/2014/main" id="{63BA38EE-71AF-408B-9957-BB50BEC7EB4F}"/>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5B64F728-91E3-4180-BFD7-7B71D719EE33}" type="slidenum">
              <a:rPr lang="en-US" altLang="ja-JP" sz="2400" b="0" smtClean="0">
                <a:latin typeface="ＭＳ Ｐゴシック" panose="020B0600070205080204" pitchFamily="50" charset="-128"/>
              </a:rPr>
              <a:pPr>
                <a:spcBef>
                  <a:spcPct val="0"/>
                </a:spcBef>
                <a:buFontTx/>
                <a:buNone/>
              </a:pPr>
              <a:t>166</a:t>
            </a:fld>
            <a:endParaRPr lang="en-US" altLang="ja-JP" sz="2400" b="0" dirty="0">
              <a:latin typeface="ＭＳ Ｐゴシック" panose="020B0600070205080204" pitchFamily="50" charset="-128"/>
            </a:endParaRPr>
          </a:p>
        </p:txBody>
      </p:sp>
    </p:spTree>
    <p:extLst>
      <p:ext uri="{BB962C8B-B14F-4D97-AF65-F5344CB8AC3E}">
        <p14:creationId xmlns:p14="http://schemas.microsoft.com/office/powerpoint/2010/main" val="2736505083"/>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6">
            <a:extLst>
              <a:ext uri="{FF2B5EF4-FFF2-40B4-BE49-F238E27FC236}">
                <a16:creationId xmlns:a16="http://schemas.microsoft.com/office/drawing/2014/main" id="{DCD7AD6C-47A0-404B-8451-4D19A3F28704}"/>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9D71964E-C79D-40BF-B439-B6CB3C120774}" type="slidenum">
              <a:rPr lang="en-US" altLang="ja-JP" sz="2400" b="0" smtClean="0">
                <a:latin typeface="ＭＳ Ｐゴシック" panose="020B0600070205080204" pitchFamily="50" charset="-128"/>
              </a:rPr>
              <a:pPr>
                <a:spcBef>
                  <a:spcPct val="0"/>
                </a:spcBef>
                <a:buFontTx/>
                <a:buNone/>
              </a:pPr>
              <a:t>167</a:t>
            </a:fld>
            <a:endParaRPr lang="en-US" altLang="ja-JP" sz="2400" b="0" dirty="0">
              <a:latin typeface="ＭＳ Ｐゴシック" panose="020B0600070205080204" pitchFamily="50" charset="-128"/>
            </a:endParaRPr>
          </a:p>
        </p:txBody>
      </p:sp>
      <p:sp>
        <p:nvSpPr>
          <p:cNvPr id="14339" name="Text Box 3">
            <a:extLst>
              <a:ext uri="{FF2B5EF4-FFF2-40B4-BE49-F238E27FC236}">
                <a16:creationId xmlns:a16="http://schemas.microsoft.com/office/drawing/2014/main" id="{7029E9A4-F34F-40AF-8ACE-727A4168DB1B}"/>
              </a:ext>
            </a:extLst>
          </p:cNvPr>
          <p:cNvSpPr txBox="1">
            <a:spLocks noChangeArrowheads="1"/>
          </p:cNvSpPr>
          <p:nvPr/>
        </p:nvSpPr>
        <p:spPr bwMode="auto">
          <a:xfrm>
            <a:off x="152400" y="762000"/>
            <a:ext cx="8761413" cy="514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b="1">
                <a:solidFill>
                  <a:schemeClr val="accent2"/>
                </a:solidFill>
              </a:rPr>
              <a:t>１）早期発見，児童生徒・保護者からの相談受付</a:t>
            </a:r>
          </a:p>
          <a:p>
            <a:pPr eaLnBrk="1" hangingPunct="1">
              <a:spcBef>
                <a:spcPct val="0"/>
              </a:spcBef>
              <a:buFontTx/>
              <a:buNone/>
            </a:pPr>
            <a:r>
              <a:rPr lang="ja-JP" altLang="en-US" sz="2400" b="1"/>
              <a:t>　　・担任や生徒指導担当にいつでも気軽に相談してよいことを　　</a:t>
            </a:r>
          </a:p>
          <a:p>
            <a:pPr eaLnBrk="1" hangingPunct="1">
              <a:spcBef>
                <a:spcPct val="0"/>
              </a:spcBef>
              <a:buFontTx/>
              <a:buNone/>
            </a:pPr>
            <a:r>
              <a:rPr lang="ja-JP" altLang="en-US" sz="1800" b="1"/>
              <a:t>　　　　</a:t>
            </a:r>
            <a:r>
              <a:rPr lang="ja-JP" altLang="en-US" sz="2400" b="1"/>
              <a:t>伝え，まずは学校に相談してもらうようにする。</a:t>
            </a:r>
          </a:p>
          <a:p>
            <a:pPr eaLnBrk="1" hangingPunct="1">
              <a:spcBef>
                <a:spcPct val="0"/>
              </a:spcBef>
              <a:buFontTx/>
              <a:buNone/>
            </a:pPr>
            <a:endParaRPr lang="ja-JP" altLang="en-US" sz="2400" b="1"/>
          </a:p>
          <a:p>
            <a:pPr eaLnBrk="1" hangingPunct="1">
              <a:spcBef>
                <a:spcPct val="0"/>
              </a:spcBef>
              <a:buFontTx/>
              <a:buNone/>
            </a:pPr>
            <a:r>
              <a:rPr lang="ja-JP" altLang="en-US" sz="2400" b="1"/>
              <a:t>　　・ 児童生徒の「いつもと違う」というネットトラブルの兆候を見逃</a:t>
            </a:r>
          </a:p>
          <a:p>
            <a:pPr eaLnBrk="1" hangingPunct="1">
              <a:spcBef>
                <a:spcPct val="0"/>
              </a:spcBef>
              <a:buFontTx/>
              <a:buNone/>
            </a:pPr>
            <a:r>
              <a:rPr lang="ja-JP" altLang="en-US" sz="2400" b="1"/>
              <a:t>　　　さないようにして，早期発見を心がける。</a:t>
            </a:r>
          </a:p>
          <a:p>
            <a:pPr eaLnBrk="1" hangingPunct="1">
              <a:spcBef>
                <a:spcPct val="0"/>
              </a:spcBef>
              <a:buFontTx/>
              <a:buNone/>
            </a:pPr>
            <a:endParaRPr lang="ja-JP" altLang="en-US" sz="2400" b="1"/>
          </a:p>
          <a:p>
            <a:pPr eaLnBrk="1" hangingPunct="1">
              <a:spcBef>
                <a:spcPct val="0"/>
              </a:spcBef>
              <a:buFontTx/>
              <a:buNone/>
            </a:pPr>
            <a:r>
              <a:rPr lang="ja-JP" altLang="en-US" b="1">
                <a:solidFill>
                  <a:schemeClr val="accent2"/>
                </a:solidFill>
              </a:rPr>
              <a:t>２）書き込み内容の確認と証拠保全</a:t>
            </a:r>
          </a:p>
          <a:p>
            <a:pPr eaLnBrk="1" hangingPunct="1">
              <a:spcBef>
                <a:spcPct val="0"/>
              </a:spcBef>
              <a:buFontTx/>
              <a:buNone/>
            </a:pPr>
            <a:r>
              <a:rPr lang="ja-JP" altLang="en-US" sz="2400" b="1"/>
              <a:t>　　・ 誹謗中傷や個人情報などの書き込み内容を確認し，書き込み　　　　</a:t>
            </a:r>
            <a:endParaRPr lang="en-US" altLang="ja-JP" sz="2400" b="1"/>
          </a:p>
          <a:p>
            <a:pPr eaLnBrk="1" hangingPunct="1">
              <a:spcBef>
                <a:spcPct val="0"/>
              </a:spcBef>
              <a:buFontTx/>
              <a:buNone/>
            </a:pPr>
            <a:r>
              <a:rPr lang="ja-JP" altLang="en-US" sz="2400" b="1"/>
              <a:t>　　　をプリントアウトしたり，画面の写真を保存したりして証拠保全　　　</a:t>
            </a:r>
            <a:endParaRPr lang="en-US" altLang="ja-JP" sz="2400" b="1"/>
          </a:p>
          <a:p>
            <a:pPr eaLnBrk="1" hangingPunct="1">
              <a:spcBef>
                <a:spcPct val="0"/>
              </a:spcBef>
              <a:buFontTx/>
              <a:buNone/>
            </a:pPr>
            <a:r>
              <a:rPr lang="ja-JP" altLang="en-US" sz="2400" b="1"/>
              <a:t>　　　をする。</a:t>
            </a:r>
          </a:p>
          <a:p>
            <a:pPr eaLnBrk="1" hangingPunct="1">
              <a:spcBef>
                <a:spcPct val="0"/>
              </a:spcBef>
              <a:buFontTx/>
              <a:buNone/>
            </a:pPr>
            <a:r>
              <a:rPr lang="ja-JP" altLang="en-US" sz="2400" b="1"/>
              <a:t>　　・ </a:t>
            </a:r>
            <a:r>
              <a:rPr lang="en-US" altLang="ja-JP" sz="2400" b="1"/>
              <a:t>SNS</a:t>
            </a:r>
            <a:r>
              <a:rPr lang="ja-JP" altLang="en-US" sz="2400" b="1"/>
              <a:t>の</a:t>
            </a:r>
            <a:r>
              <a:rPr lang="en-US" altLang="ja-JP" sz="2400" b="1"/>
              <a:t>URL</a:t>
            </a:r>
            <a:r>
              <a:rPr lang="ja-JP" altLang="en-US" sz="2400" b="1"/>
              <a:t>やメール送信元のアドレス，メール本文も，</a:t>
            </a:r>
          </a:p>
          <a:p>
            <a:pPr eaLnBrk="1" hangingPunct="1">
              <a:spcBef>
                <a:spcPct val="0"/>
              </a:spcBef>
              <a:buFontTx/>
              <a:buNone/>
            </a:pPr>
            <a:r>
              <a:rPr lang="ja-JP" altLang="en-US" sz="2400" b="1"/>
              <a:t>　　　削除せずに保存する。</a:t>
            </a:r>
          </a:p>
        </p:txBody>
      </p:sp>
      <p:sp>
        <p:nvSpPr>
          <p:cNvPr id="14340" name="テキスト ボックス 4">
            <a:extLst>
              <a:ext uri="{FF2B5EF4-FFF2-40B4-BE49-F238E27FC236}">
                <a16:creationId xmlns:a16="http://schemas.microsoft.com/office/drawing/2014/main" id="{3B854E2E-A33E-492E-99F4-5FA93600AE03}"/>
              </a:ext>
            </a:extLst>
          </p:cNvPr>
          <p:cNvSpPr txBox="1">
            <a:spLocks noChangeArrowheads="1"/>
          </p:cNvSpPr>
          <p:nvPr/>
        </p:nvSpPr>
        <p:spPr bwMode="auto">
          <a:xfrm>
            <a:off x="467544" y="-62488"/>
            <a:ext cx="787587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ja-JP"/>
            </a:defPPr>
            <a:lvl1pPr eaLnBrk="1" hangingPunct="1">
              <a:buFontTx/>
              <a:buNone/>
              <a:defRPr sz="4000">
                <a:solidFill>
                  <a:srgbClr val="1F497D"/>
                </a:solidFill>
                <a:latin typeface="+mj-lt"/>
                <a:ea typeface="+mj-ea"/>
                <a:cs typeface="+mj-cs"/>
              </a:defRPr>
            </a:lvl1pPr>
            <a:lvl2pPr marL="742950" indent="-285750">
              <a:spcBef>
                <a:spcPct val="20000"/>
              </a:spcBef>
              <a:buChar char="–"/>
              <a:defRPr sz="2800"/>
            </a:lvl2pPr>
            <a:lvl3pPr marL="1143000" indent="-228600">
              <a:spcBef>
                <a:spcPct val="20000"/>
              </a:spcBef>
              <a:buChar char="•"/>
              <a:defRPr sz="2400"/>
            </a:lvl3pPr>
            <a:lvl4pPr marL="1600200" indent="-228600">
              <a:spcBef>
                <a:spcPct val="20000"/>
              </a:spcBef>
              <a:buChar char="–"/>
              <a:defRPr sz="2000"/>
            </a:lvl4pPr>
            <a:lvl5pPr marL="2057400" indent="-228600">
              <a:spcBef>
                <a:spcPct val="20000"/>
              </a:spcBef>
              <a:buChar char="»"/>
              <a:defRPr sz="2000"/>
            </a:lvl5pPr>
            <a:lvl6pPr marL="2514600" indent="-228600" eaLnBrk="0" fontAlgn="base" hangingPunct="0">
              <a:spcBef>
                <a:spcPct val="20000"/>
              </a:spcBef>
              <a:spcAft>
                <a:spcPct val="0"/>
              </a:spcAft>
              <a:buChar char="»"/>
              <a:defRPr sz="2000"/>
            </a:lvl6pPr>
            <a:lvl7pPr marL="2971800" indent="-228600" eaLnBrk="0" fontAlgn="base" hangingPunct="0">
              <a:spcBef>
                <a:spcPct val="20000"/>
              </a:spcBef>
              <a:spcAft>
                <a:spcPct val="0"/>
              </a:spcAft>
              <a:buChar char="»"/>
              <a:defRPr sz="2000"/>
            </a:lvl7pPr>
            <a:lvl8pPr marL="3429000" indent="-228600" eaLnBrk="0" fontAlgn="base" hangingPunct="0">
              <a:spcBef>
                <a:spcPct val="20000"/>
              </a:spcBef>
              <a:spcAft>
                <a:spcPct val="0"/>
              </a:spcAft>
              <a:buChar char="»"/>
              <a:defRPr sz="2000"/>
            </a:lvl8pPr>
            <a:lvl9pPr marL="3886200" indent="-228600" eaLnBrk="0" fontAlgn="base" hangingPunct="0">
              <a:spcBef>
                <a:spcPct val="20000"/>
              </a:spcBef>
              <a:spcAft>
                <a:spcPct val="0"/>
              </a:spcAft>
              <a:buChar char="»"/>
              <a:defRPr sz="2000"/>
            </a:lvl9pPr>
          </a:lstStyle>
          <a:p>
            <a:r>
              <a:rPr lang="ja-JP" altLang="en-US" sz="3200" dirty="0"/>
              <a:t>ネット上の不適切な書き込みへの対応例（１）</a:t>
            </a:r>
          </a:p>
        </p:txBody>
      </p:sp>
    </p:spTree>
    <p:extLst>
      <p:ext uri="{BB962C8B-B14F-4D97-AF65-F5344CB8AC3E}">
        <p14:creationId xmlns:p14="http://schemas.microsoft.com/office/powerpoint/2010/main" val="2632369417"/>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Text Box 3">
            <a:extLst>
              <a:ext uri="{FF2B5EF4-FFF2-40B4-BE49-F238E27FC236}">
                <a16:creationId xmlns:a16="http://schemas.microsoft.com/office/drawing/2014/main" id="{AA79CC21-96C2-4906-9D64-E8C8FB3B67C9}"/>
              </a:ext>
            </a:extLst>
          </p:cNvPr>
          <p:cNvSpPr txBox="1">
            <a:spLocks noChangeArrowheads="1"/>
          </p:cNvSpPr>
          <p:nvPr/>
        </p:nvSpPr>
        <p:spPr bwMode="auto">
          <a:xfrm>
            <a:off x="304800" y="914400"/>
            <a:ext cx="8424863" cy="6001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b="1" dirty="0">
                <a:solidFill>
                  <a:schemeClr val="accent2"/>
                </a:solidFill>
              </a:rPr>
              <a:t>３）</a:t>
            </a:r>
            <a:r>
              <a:rPr lang="en-US" altLang="ja-JP" b="1" dirty="0">
                <a:solidFill>
                  <a:schemeClr val="accent2"/>
                </a:solidFill>
              </a:rPr>
              <a:t>SNS</a:t>
            </a:r>
            <a:r>
              <a:rPr lang="ja-JP" altLang="en-US" b="1" dirty="0">
                <a:solidFill>
                  <a:schemeClr val="accent2"/>
                </a:solidFill>
              </a:rPr>
              <a:t>の利用規則にそって、</a:t>
            </a:r>
            <a:r>
              <a:rPr lang="en-US" altLang="ja-JP" b="1" dirty="0">
                <a:solidFill>
                  <a:schemeClr val="accent2"/>
                </a:solidFill>
              </a:rPr>
              <a:t>web</a:t>
            </a:r>
            <a:r>
              <a:rPr lang="ja-JP" altLang="en-US" b="1" dirty="0">
                <a:solidFill>
                  <a:schemeClr val="accent2"/>
                </a:solidFill>
              </a:rPr>
              <a:t>フォーム等から削除依頼をする</a:t>
            </a:r>
          </a:p>
          <a:p>
            <a:pPr eaLnBrk="1" hangingPunct="1">
              <a:spcBef>
                <a:spcPct val="0"/>
              </a:spcBef>
              <a:buFontTx/>
              <a:buNone/>
            </a:pPr>
            <a:r>
              <a:rPr lang="ja-JP" altLang="en-US" sz="2400" dirty="0"/>
              <a:t>　　</a:t>
            </a:r>
            <a:r>
              <a:rPr lang="ja-JP" altLang="en-US" sz="2400" b="1" dirty="0"/>
              <a:t>・ 当該</a:t>
            </a:r>
            <a:r>
              <a:rPr lang="en-US" altLang="ja-JP" sz="2400" b="1" dirty="0"/>
              <a:t>SNS</a:t>
            </a:r>
            <a:r>
              <a:rPr lang="ja-JP" altLang="en-US" sz="2400" b="1" dirty="0"/>
              <a:t>の「利用規約」等を確認し，通報する。　</a:t>
            </a:r>
          </a:p>
          <a:p>
            <a:pPr eaLnBrk="1" hangingPunct="1">
              <a:spcBef>
                <a:spcPct val="0"/>
              </a:spcBef>
              <a:buFontTx/>
              <a:buNone/>
            </a:pPr>
            <a:r>
              <a:rPr lang="ja-JP" altLang="en-US" sz="2400" b="1" dirty="0"/>
              <a:t>　　　必ず書き込み箇所の</a:t>
            </a:r>
            <a:r>
              <a:rPr lang="en-US" altLang="ja-JP" sz="2400" b="1" dirty="0"/>
              <a:t>URL</a:t>
            </a:r>
            <a:r>
              <a:rPr lang="ja-JP" altLang="en-US" sz="2400" b="1" dirty="0"/>
              <a:t>・削除依頼理由を記載し，簡潔な</a:t>
            </a:r>
          </a:p>
          <a:p>
            <a:pPr eaLnBrk="1" hangingPunct="1">
              <a:spcBef>
                <a:spcPct val="0"/>
              </a:spcBef>
              <a:buFontTx/>
              <a:buNone/>
            </a:pPr>
            <a:r>
              <a:rPr lang="ja-JP" altLang="en-US" sz="2400" b="1" dirty="0"/>
              <a:t>　　　内容とする。</a:t>
            </a:r>
          </a:p>
          <a:p>
            <a:pPr eaLnBrk="1" hangingPunct="1">
              <a:spcBef>
                <a:spcPct val="0"/>
              </a:spcBef>
              <a:buFontTx/>
              <a:buNone/>
            </a:pPr>
            <a:endParaRPr lang="ja-JP" altLang="en-US" sz="2400" dirty="0"/>
          </a:p>
          <a:p>
            <a:pPr eaLnBrk="1" hangingPunct="1">
              <a:spcBef>
                <a:spcPct val="0"/>
              </a:spcBef>
              <a:buFontTx/>
              <a:buNone/>
            </a:pPr>
            <a:r>
              <a:rPr lang="ja-JP" altLang="en-US" b="1" dirty="0">
                <a:solidFill>
                  <a:schemeClr val="accent2"/>
                </a:solidFill>
              </a:rPr>
              <a:t>４）ガイドラインにそった請求</a:t>
            </a:r>
          </a:p>
          <a:p>
            <a:pPr marL="533400" indent="-266700">
              <a:spcBef>
                <a:spcPct val="0"/>
              </a:spcBef>
              <a:buNone/>
            </a:pPr>
            <a:r>
              <a:rPr lang="ja-JP" altLang="en-US" sz="2400" b="1" dirty="0"/>
              <a:t>・ 通知をしても削除に応じてくれない場合は，「プロバイダ責任制限法　発信者情報開示関係ガイドライン」に沿って、</a:t>
            </a:r>
            <a:r>
              <a:rPr lang="en-US" altLang="ja-JP" sz="2400" b="1" dirty="0"/>
              <a:t>SNS</a:t>
            </a:r>
            <a:r>
              <a:rPr lang="ja-JP" altLang="en-US" sz="2400" b="1" dirty="0"/>
              <a:t>の運用事業者・プロバイダに３）と同じように</a:t>
            </a:r>
            <a:r>
              <a:rPr lang="en-US" altLang="ja-JP" sz="2400" b="1" dirty="0"/>
              <a:t>URL</a:t>
            </a:r>
            <a:r>
              <a:rPr lang="ja-JP" altLang="en-US" sz="2400" b="1" dirty="0"/>
              <a:t>・依頼理由を添えて，書き込み削除と通信記録の保存を依頼する。</a:t>
            </a:r>
          </a:p>
          <a:p>
            <a:pPr marL="533400" indent="-266700" eaLnBrk="1" hangingPunct="1">
              <a:spcBef>
                <a:spcPct val="0"/>
              </a:spcBef>
              <a:buFontTx/>
              <a:buNone/>
            </a:pPr>
            <a:r>
              <a:rPr lang="ja-JP" altLang="en-US" sz="2400" b="1" dirty="0"/>
              <a:t>・法務局に相談すると，被害内容を判断した上，法務局が運用事業者へ削除要請を行ってくれる場合もある。</a:t>
            </a:r>
          </a:p>
          <a:p>
            <a:pPr marL="533400" indent="-266700" eaLnBrk="1" hangingPunct="1">
              <a:spcBef>
                <a:spcPct val="0"/>
              </a:spcBef>
              <a:buFontTx/>
              <a:buNone/>
            </a:pPr>
            <a:r>
              <a:rPr lang="ja-JP" altLang="en-US" sz="2400" b="1" dirty="0"/>
              <a:t>・運用事業者が削除要請に応じない場合は，裁判所に削除の仮処分を申請することができる。</a:t>
            </a:r>
          </a:p>
        </p:txBody>
      </p:sp>
      <p:sp>
        <p:nvSpPr>
          <p:cNvPr id="16388" name="テキスト ボックス 4">
            <a:extLst>
              <a:ext uri="{FF2B5EF4-FFF2-40B4-BE49-F238E27FC236}">
                <a16:creationId xmlns:a16="http://schemas.microsoft.com/office/drawing/2014/main" id="{FEC18796-FC22-4876-8587-36807B5CD2CF}"/>
              </a:ext>
            </a:extLst>
          </p:cNvPr>
          <p:cNvSpPr txBox="1">
            <a:spLocks noChangeArrowheads="1"/>
          </p:cNvSpPr>
          <p:nvPr/>
        </p:nvSpPr>
        <p:spPr bwMode="auto">
          <a:xfrm>
            <a:off x="834930" y="-6124"/>
            <a:ext cx="787587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ja-JP"/>
            </a:defPPr>
            <a:lvl1pPr eaLnBrk="1" hangingPunct="1">
              <a:buFontTx/>
              <a:buNone/>
              <a:defRPr sz="3200">
                <a:solidFill>
                  <a:srgbClr val="1F497D"/>
                </a:solidFill>
                <a:latin typeface="+mj-lt"/>
                <a:ea typeface="+mj-ea"/>
                <a:cs typeface="+mj-cs"/>
              </a:defRPr>
            </a:lvl1pPr>
            <a:lvl2pPr marL="742950" indent="-285750">
              <a:spcBef>
                <a:spcPct val="20000"/>
              </a:spcBef>
              <a:buChar char="–"/>
              <a:defRPr sz="2800"/>
            </a:lvl2pPr>
            <a:lvl3pPr marL="1143000" indent="-228600">
              <a:spcBef>
                <a:spcPct val="20000"/>
              </a:spcBef>
              <a:buChar char="•"/>
              <a:defRPr sz="2400"/>
            </a:lvl3pPr>
            <a:lvl4pPr marL="1600200" indent="-228600">
              <a:spcBef>
                <a:spcPct val="20000"/>
              </a:spcBef>
              <a:buChar char="–"/>
              <a:defRPr sz="2000"/>
            </a:lvl4pPr>
            <a:lvl5pPr marL="2057400" indent="-228600">
              <a:spcBef>
                <a:spcPct val="20000"/>
              </a:spcBef>
              <a:buChar char="»"/>
              <a:defRPr sz="2000"/>
            </a:lvl5pPr>
            <a:lvl6pPr marL="2514600" indent="-228600" eaLnBrk="0" fontAlgn="base" hangingPunct="0">
              <a:spcBef>
                <a:spcPct val="20000"/>
              </a:spcBef>
              <a:spcAft>
                <a:spcPct val="0"/>
              </a:spcAft>
              <a:buChar char="»"/>
              <a:defRPr sz="2000"/>
            </a:lvl6pPr>
            <a:lvl7pPr marL="2971800" indent="-228600" eaLnBrk="0" fontAlgn="base" hangingPunct="0">
              <a:spcBef>
                <a:spcPct val="20000"/>
              </a:spcBef>
              <a:spcAft>
                <a:spcPct val="0"/>
              </a:spcAft>
              <a:buChar char="»"/>
              <a:defRPr sz="2000"/>
            </a:lvl7pPr>
            <a:lvl8pPr marL="3429000" indent="-228600" eaLnBrk="0" fontAlgn="base" hangingPunct="0">
              <a:spcBef>
                <a:spcPct val="20000"/>
              </a:spcBef>
              <a:spcAft>
                <a:spcPct val="0"/>
              </a:spcAft>
              <a:buChar char="»"/>
              <a:defRPr sz="2000"/>
            </a:lvl8pPr>
            <a:lvl9pPr marL="3886200" indent="-228600" eaLnBrk="0" fontAlgn="base" hangingPunct="0">
              <a:spcBef>
                <a:spcPct val="20000"/>
              </a:spcBef>
              <a:spcAft>
                <a:spcPct val="0"/>
              </a:spcAft>
              <a:buChar char="»"/>
              <a:defRPr sz="2000"/>
            </a:lvl9pPr>
          </a:lstStyle>
          <a:p>
            <a:r>
              <a:rPr lang="ja-JP" altLang="en-US" dirty="0"/>
              <a:t>ネット上の不適切な書き込みへの対応例（２）</a:t>
            </a:r>
          </a:p>
        </p:txBody>
      </p:sp>
      <p:sp>
        <p:nvSpPr>
          <p:cNvPr id="2" name="Rectangle 6">
            <a:extLst>
              <a:ext uri="{FF2B5EF4-FFF2-40B4-BE49-F238E27FC236}">
                <a16:creationId xmlns:a16="http://schemas.microsoft.com/office/drawing/2014/main" id="{5F7132B7-3F9B-E583-9393-ED2330F9E3E7}"/>
              </a:ext>
            </a:extLst>
          </p:cNvPr>
          <p:cNvSpPr>
            <a:spLocks noGrp="1" noChangeArrowheads="1"/>
          </p:cNvSpPr>
          <p:nvPr>
            <p:ph type="sldNum" sz="quarter" idx="12"/>
          </p:nvPr>
        </p:nvSpPr>
        <p:spPr>
          <a:xfrm>
            <a:off x="7740650" y="6381750"/>
            <a:ext cx="1403350" cy="4762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9D71964E-C79D-40BF-B439-B6CB3C120774}" type="slidenum">
              <a:rPr lang="en-US" altLang="ja-JP" sz="2400" b="0" smtClean="0">
                <a:latin typeface="ＭＳ Ｐゴシック" panose="020B0600070205080204" pitchFamily="50" charset="-128"/>
              </a:rPr>
              <a:pPr>
                <a:spcBef>
                  <a:spcPct val="0"/>
                </a:spcBef>
                <a:buFontTx/>
                <a:buNone/>
              </a:pPr>
              <a:t>168</a:t>
            </a:fld>
            <a:endParaRPr lang="en-US" altLang="ja-JP" sz="2400" b="0" dirty="0">
              <a:latin typeface="ＭＳ Ｐゴシック" panose="020B0600070205080204" pitchFamily="50" charset="-128"/>
            </a:endParaRPr>
          </a:p>
        </p:txBody>
      </p:sp>
    </p:spTree>
    <p:extLst>
      <p:ext uri="{BB962C8B-B14F-4D97-AF65-F5344CB8AC3E}">
        <p14:creationId xmlns:p14="http://schemas.microsoft.com/office/powerpoint/2010/main" val="663288802"/>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Text Box 2">
            <a:extLst>
              <a:ext uri="{FF2B5EF4-FFF2-40B4-BE49-F238E27FC236}">
                <a16:creationId xmlns:a16="http://schemas.microsoft.com/office/drawing/2014/main" id="{A3117E13-574E-4365-870A-74BD6CDAD3D2}"/>
              </a:ext>
            </a:extLst>
          </p:cNvPr>
          <p:cNvSpPr txBox="1">
            <a:spLocks noChangeArrowheads="1"/>
          </p:cNvSpPr>
          <p:nvPr/>
        </p:nvSpPr>
        <p:spPr bwMode="auto">
          <a:xfrm>
            <a:off x="539750" y="981075"/>
            <a:ext cx="8280400"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b="1" dirty="0">
                <a:solidFill>
                  <a:schemeClr val="accent2"/>
                </a:solidFill>
              </a:rPr>
              <a:t>５）加害者への指導と被害者へのフォロー</a:t>
            </a:r>
          </a:p>
          <a:p>
            <a:pPr eaLnBrk="1" hangingPunct="1">
              <a:spcBef>
                <a:spcPct val="0"/>
              </a:spcBef>
              <a:buFontTx/>
              <a:buNone/>
            </a:pPr>
            <a:r>
              <a:rPr lang="ja-JP" altLang="en-US" b="1" dirty="0">
                <a:solidFill>
                  <a:schemeClr val="accent2"/>
                </a:solidFill>
              </a:rPr>
              <a:t>　　（保護者連携）</a:t>
            </a:r>
            <a:r>
              <a:rPr lang="ja-JP" altLang="en-US" sz="2400" dirty="0"/>
              <a:t>　</a:t>
            </a:r>
          </a:p>
          <a:p>
            <a:pPr eaLnBrk="1" hangingPunct="1">
              <a:spcBef>
                <a:spcPct val="0"/>
              </a:spcBef>
              <a:buFontTx/>
              <a:buNone/>
            </a:pPr>
            <a:r>
              <a:rPr lang="ja-JP" altLang="en-US" sz="2400" dirty="0"/>
              <a:t>　　・ </a:t>
            </a:r>
            <a:r>
              <a:rPr lang="ja-JP" altLang="en-US" sz="2400" b="1" dirty="0"/>
              <a:t>加害者の特定に努め，加害者に適切に指導すると共に，</a:t>
            </a:r>
          </a:p>
          <a:p>
            <a:pPr eaLnBrk="1" hangingPunct="1">
              <a:spcBef>
                <a:spcPct val="0"/>
              </a:spcBef>
              <a:buFontTx/>
              <a:buNone/>
            </a:pPr>
            <a:r>
              <a:rPr lang="ja-JP" altLang="en-US" sz="2400" b="1" dirty="0"/>
              <a:t>　　　被害者へのフォローを行う。その際，保護者との連携を</a:t>
            </a:r>
            <a:endParaRPr lang="en-US" altLang="ja-JP" sz="2400" b="1" dirty="0"/>
          </a:p>
          <a:p>
            <a:pPr eaLnBrk="1" hangingPunct="1">
              <a:spcBef>
                <a:spcPct val="0"/>
              </a:spcBef>
              <a:buFontTx/>
              <a:buNone/>
            </a:pPr>
            <a:r>
              <a:rPr lang="ja-JP" altLang="en-US" sz="2400" b="1" dirty="0"/>
              <a:t>　　　図るようにする。</a:t>
            </a:r>
          </a:p>
          <a:p>
            <a:pPr eaLnBrk="1" hangingPunct="1">
              <a:spcBef>
                <a:spcPct val="0"/>
              </a:spcBef>
              <a:buFontTx/>
              <a:buNone/>
            </a:pPr>
            <a:endParaRPr lang="ja-JP" altLang="en-US" sz="2400" b="1" dirty="0"/>
          </a:p>
          <a:p>
            <a:pPr eaLnBrk="1" hangingPunct="1">
              <a:spcBef>
                <a:spcPct val="0"/>
              </a:spcBef>
              <a:buFontTx/>
              <a:buNone/>
            </a:pPr>
            <a:r>
              <a:rPr lang="ja-JP" altLang="en-US" sz="2400" b="1" dirty="0"/>
              <a:t>　　・ 加害者が校外であった場合には，相手先に指導と事後</a:t>
            </a:r>
          </a:p>
          <a:p>
            <a:pPr eaLnBrk="1" hangingPunct="1">
              <a:spcBef>
                <a:spcPct val="0"/>
              </a:spcBef>
              <a:buFontTx/>
              <a:buNone/>
            </a:pPr>
            <a:r>
              <a:rPr lang="ja-JP" altLang="en-US" sz="2400" b="1" dirty="0"/>
              <a:t>　　　報告を依頼する。</a:t>
            </a:r>
          </a:p>
          <a:p>
            <a:pPr eaLnBrk="1" hangingPunct="1">
              <a:spcBef>
                <a:spcPct val="0"/>
              </a:spcBef>
              <a:buFontTx/>
              <a:buNone/>
            </a:pPr>
            <a:endParaRPr lang="ja-JP" altLang="en-US" sz="2400" b="1" dirty="0"/>
          </a:p>
          <a:p>
            <a:pPr eaLnBrk="1" hangingPunct="1">
              <a:spcBef>
                <a:spcPct val="0"/>
              </a:spcBef>
              <a:buFontTx/>
              <a:buNone/>
            </a:pPr>
            <a:r>
              <a:rPr lang="ja-JP" altLang="en-US" b="1" dirty="0">
                <a:solidFill>
                  <a:schemeClr val="accent2"/>
                </a:solidFill>
              </a:rPr>
              <a:t>●犯罪被害の場合には，警察等へ連絡</a:t>
            </a:r>
          </a:p>
          <a:p>
            <a:pPr eaLnBrk="1" hangingPunct="1">
              <a:spcBef>
                <a:spcPct val="0"/>
              </a:spcBef>
              <a:buFontTx/>
              <a:buNone/>
            </a:pPr>
            <a:r>
              <a:rPr lang="ja-JP" altLang="en-US" sz="2400" b="1" dirty="0"/>
              <a:t>　　　ネット詐欺や性犯罪等，犯罪被害に遭っている場合には，</a:t>
            </a:r>
          </a:p>
          <a:p>
            <a:pPr eaLnBrk="1" hangingPunct="1">
              <a:spcBef>
                <a:spcPct val="0"/>
              </a:spcBef>
              <a:buFontTx/>
              <a:buNone/>
            </a:pPr>
            <a:r>
              <a:rPr lang="ja-JP" altLang="en-US" sz="2400" b="1" dirty="0"/>
              <a:t>　　警察のサイバー犯罪担当や国民生活センター等に連絡し，</a:t>
            </a:r>
          </a:p>
          <a:p>
            <a:pPr eaLnBrk="1" hangingPunct="1">
              <a:spcBef>
                <a:spcPct val="0"/>
              </a:spcBef>
              <a:buFontTx/>
              <a:buNone/>
            </a:pPr>
            <a:r>
              <a:rPr lang="ja-JP" altLang="en-US" sz="2400" b="1" dirty="0"/>
              <a:t>　　その後の対応について相談する。</a:t>
            </a:r>
            <a:r>
              <a:rPr lang="ja-JP" altLang="en-US" sz="1800" dirty="0"/>
              <a:t>　</a:t>
            </a:r>
          </a:p>
          <a:p>
            <a:pPr eaLnBrk="1" hangingPunct="1">
              <a:spcBef>
                <a:spcPct val="0"/>
              </a:spcBef>
              <a:buFontTx/>
              <a:buNone/>
            </a:pPr>
            <a:endParaRPr lang="ja-JP" altLang="en-US" sz="2400" dirty="0"/>
          </a:p>
        </p:txBody>
      </p:sp>
      <p:sp>
        <p:nvSpPr>
          <p:cNvPr id="18436" name="テキスト ボックス 4">
            <a:extLst>
              <a:ext uri="{FF2B5EF4-FFF2-40B4-BE49-F238E27FC236}">
                <a16:creationId xmlns:a16="http://schemas.microsoft.com/office/drawing/2014/main" id="{281F6DE0-0DB5-4BA1-AD40-65632CEAC51F}"/>
              </a:ext>
            </a:extLst>
          </p:cNvPr>
          <p:cNvSpPr txBox="1">
            <a:spLocks noChangeArrowheads="1"/>
          </p:cNvSpPr>
          <p:nvPr/>
        </p:nvSpPr>
        <p:spPr bwMode="auto">
          <a:xfrm>
            <a:off x="539750" y="0"/>
            <a:ext cx="787587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ja-JP"/>
            </a:defPPr>
            <a:lvl1pPr eaLnBrk="1" hangingPunct="1">
              <a:buFontTx/>
              <a:buNone/>
              <a:defRPr sz="3200">
                <a:solidFill>
                  <a:srgbClr val="1F497D"/>
                </a:solidFill>
                <a:latin typeface="+mj-lt"/>
                <a:ea typeface="+mj-ea"/>
                <a:cs typeface="+mj-cs"/>
              </a:defRPr>
            </a:lvl1pPr>
            <a:lvl2pPr marL="742950" indent="-285750">
              <a:spcBef>
                <a:spcPct val="20000"/>
              </a:spcBef>
              <a:buChar char="–"/>
              <a:defRPr sz="2800"/>
            </a:lvl2pPr>
            <a:lvl3pPr marL="1143000" indent="-228600">
              <a:spcBef>
                <a:spcPct val="20000"/>
              </a:spcBef>
              <a:buChar char="•"/>
              <a:defRPr sz="2400"/>
            </a:lvl3pPr>
            <a:lvl4pPr marL="1600200" indent="-228600">
              <a:spcBef>
                <a:spcPct val="20000"/>
              </a:spcBef>
              <a:buChar char="–"/>
              <a:defRPr sz="2000"/>
            </a:lvl4pPr>
            <a:lvl5pPr marL="2057400" indent="-228600">
              <a:spcBef>
                <a:spcPct val="20000"/>
              </a:spcBef>
              <a:buChar char="»"/>
              <a:defRPr sz="2000"/>
            </a:lvl5pPr>
            <a:lvl6pPr marL="2514600" indent="-228600" eaLnBrk="0" fontAlgn="base" hangingPunct="0">
              <a:spcBef>
                <a:spcPct val="20000"/>
              </a:spcBef>
              <a:spcAft>
                <a:spcPct val="0"/>
              </a:spcAft>
              <a:buChar char="»"/>
              <a:defRPr sz="2000"/>
            </a:lvl6pPr>
            <a:lvl7pPr marL="2971800" indent="-228600" eaLnBrk="0" fontAlgn="base" hangingPunct="0">
              <a:spcBef>
                <a:spcPct val="20000"/>
              </a:spcBef>
              <a:spcAft>
                <a:spcPct val="0"/>
              </a:spcAft>
              <a:buChar char="»"/>
              <a:defRPr sz="2000"/>
            </a:lvl7pPr>
            <a:lvl8pPr marL="3429000" indent="-228600" eaLnBrk="0" fontAlgn="base" hangingPunct="0">
              <a:spcBef>
                <a:spcPct val="20000"/>
              </a:spcBef>
              <a:spcAft>
                <a:spcPct val="0"/>
              </a:spcAft>
              <a:buChar char="»"/>
              <a:defRPr sz="2000"/>
            </a:lvl8pPr>
            <a:lvl9pPr marL="3886200" indent="-228600" eaLnBrk="0" fontAlgn="base" hangingPunct="0">
              <a:spcBef>
                <a:spcPct val="20000"/>
              </a:spcBef>
              <a:spcAft>
                <a:spcPct val="0"/>
              </a:spcAft>
              <a:buChar char="»"/>
              <a:defRPr sz="2000"/>
            </a:lvl9pPr>
          </a:lstStyle>
          <a:p>
            <a:r>
              <a:rPr lang="ja-JP" altLang="en-US" dirty="0"/>
              <a:t>ネット上の不適切な書き込みへの対応例（３）</a:t>
            </a:r>
          </a:p>
        </p:txBody>
      </p:sp>
      <p:sp>
        <p:nvSpPr>
          <p:cNvPr id="2" name="スライド番号プレースホルダー 3">
            <a:extLst>
              <a:ext uri="{FF2B5EF4-FFF2-40B4-BE49-F238E27FC236}">
                <a16:creationId xmlns:a16="http://schemas.microsoft.com/office/drawing/2014/main" id="{B3E31459-548E-EDCF-B39F-CD034ABA5ECD}"/>
              </a:ext>
            </a:extLst>
          </p:cNvPr>
          <p:cNvSpPr>
            <a:spLocks noGrp="1"/>
          </p:cNvSpPr>
          <p:nvPr>
            <p:ph type="sldNum" sz="quarter" idx="12"/>
          </p:nvPr>
        </p:nvSpPr>
        <p:spPr>
          <a:xfrm>
            <a:off x="7740650" y="6381750"/>
            <a:ext cx="1403350" cy="476250"/>
          </a:xfrm>
        </p:spPr>
        <p:txBody>
          <a:bodyPr/>
          <a:lstStyle/>
          <a:p>
            <a:pPr fontAlgn="base">
              <a:spcBef>
                <a:spcPct val="0"/>
              </a:spcBef>
              <a:spcAft>
                <a:spcPct val="0"/>
              </a:spcAft>
              <a:defRPr/>
            </a:pPr>
            <a:fld id="{9EFBE1BC-F681-4D7D-BBE1-B691C8D9877E}" type="slidenum">
              <a:rPr lang="en-US" altLang="ja-JP" b="0">
                <a:solidFill>
                  <a:prstClr val="black"/>
                </a:solidFill>
                <a:ea typeface="ＭＳ Ｐゴシック" pitchFamily="50" charset="-128"/>
              </a:rPr>
              <a:pPr fontAlgn="base">
                <a:spcBef>
                  <a:spcPct val="0"/>
                </a:spcBef>
                <a:spcAft>
                  <a:spcPct val="0"/>
                </a:spcAft>
                <a:defRPr/>
              </a:pPr>
              <a:t>169</a:t>
            </a:fld>
            <a:endParaRPr lang="en-US" altLang="ja-JP" b="0" dirty="0">
              <a:solidFill>
                <a:prstClr val="black"/>
              </a:solidFill>
              <a:ea typeface="ＭＳ Ｐゴシック" pitchFamily="50" charset="-128"/>
            </a:endParaRPr>
          </a:p>
        </p:txBody>
      </p:sp>
    </p:spTree>
    <p:extLst>
      <p:ext uri="{BB962C8B-B14F-4D97-AF65-F5344CB8AC3E}">
        <p14:creationId xmlns:p14="http://schemas.microsoft.com/office/powerpoint/2010/main" val="31999609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FF1436F-DC6B-EB01-EDB4-5E33882F7A89}"/>
              </a:ext>
            </a:extLst>
          </p:cNvPr>
          <p:cNvSpPr>
            <a:spLocks noGrp="1"/>
          </p:cNvSpPr>
          <p:nvPr>
            <p:ph type="title"/>
          </p:nvPr>
        </p:nvSpPr>
        <p:spPr>
          <a:xfrm>
            <a:off x="457200" y="133373"/>
            <a:ext cx="8229600" cy="274042"/>
          </a:xfrm>
        </p:spPr>
        <p:txBody>
          <a:bodyPr/>
          <a:lstStyle/>
          <a:p>
            <a:r>
              <a:rPr kumimoji="1" lang="ja-JP" altLang="en-US" sz="2800" dirty="0"/>
              <a:t>保護者が認識している青少年のトラブル遭遇状況</a:t>
            </a:r>
            <a:endParaRPr kumimoji="1" lang="ja-JP" altLang="en-US" dirty="0"/>
          </a:p>
        </p:txBody>
      </p:sp>
      <p:pic>
        <p:nvPicPr>
          <p:cNvPr id="13" name="コンテンツ プレースホルダー 12">
            <a:extLst>
              <a:ext uri="{FF2B5EF4-FFF2-40B4-BE49-F238E27FC236}">
                <a16:creationId xmlns:a16="http://schemas.microsoft.com/office/drawing/2014/main" id="{6B1F7297-532B-33D8-BF11-471F4FBDA875}"/>
              </a:ext>
            </a:extLst>
          </p:cNvPr>
          <p:cNvPicPr>
            <a:picLocks noGrp="1" noChangeAspect="1"/>
          </p:cNvPicPr>
          <p:nvPr>
            <p:ph sz="quarter" idx="1"/>
          </p:nvPr>
        </p:nvPicPr>
        <p:blipFill>
          <a:blip r:embed="rId3"/>
          <a:stretch>
            <a:fillRect/>
          </a:stretch>
        </p:blipFill>
        <p:spPr>
          <a:xfrm>
            <a:off x="310756" y="874758"/>
            <a:ext cx="8653732" cy="5384872"/>
          </a:xfrm>
        </p:spPr>
      </p:pic>
      <p:sp>
        <p:nvSpPr>
          <p:cNvPr id="6" name="テキスト ボックス 5">
            <a:extLst>
              <a:ext uri="{FF2B5EF4-FFF2-40B4-BE49-F238E27FC236}">
                <a16:creationId xmlns:a16="http://schemas.microsoft.com/office/drawing/2014/main" id="{4EF360FE-1E62-0987-4346-8D188E30CBC1}"/>
              </a:ext>
            </a:extLst>
          </p:cNvPr>
          <p:cNvSpPr txBox="1"/>
          <p:nvPr/>
        </p:nvSpPr>
        <p:spPr>
          <a:xfrm>
            <a:off x="673144" y="710080"/>
            <a:ext cx="1999265" cy="461665"/>
          </a:xfrm>
          <a:prstGeom prst="rect">
            <a:avLst/>
          </a:prstGeom>
          <a:noFill/>
        </p:spPr>
        <p:txBody>
          <a:bodyPr vert="horz" wrap="none" rtlCol="0">
            <a:spAutoFit/>
          </a:bodyPr>
          <a:lstStyle/>
          <a:p>
            <a:r>
              <a:rPr kumimoji="1" lang="ja-JP" altLang="en-US" sz="2400" dirty="0"/>
              <a:t>スマートフォン</a:t>
            </a:r>
          </a:p>
        </p:txBody>
      </p:sp>
      <p:sp>
        <p:nvSpPr>
          <p:cNvPr id="8" name="テキスト ボックス 7">
            <a:extLst>
              <a:ext uri="{FF2B5EF4-FFF2-40B4-BE49-F238E27FC236}">
                <a16:creationId xmlns:a16="http://schemas.microsoft.com/office/drawing/2014/main" id="{2E16FAA5-DACF-A398-582D-30CE6934929A}"/>
              </a:ext>
            </a:extLst>
          </p:cNvPr>
          <p:cNvSpPr txBox="1"/>
          <p:nvPr/>
        </p:nvSpPr>
        <p:spPr>
          <a:xfrm>
            <a:off x="683304" y="6562295"/>
            <a:ext cx="7662675" cy="276999"/>
          </a:xfrm>
          <a:prstGeom prst="rect">
            <a:avLst/>
          </a:prstGeom>
          <a:noFill/>
        </p:spPr>
        <p:txBody>
          <a:bodyPr wrap="none" rtlCol="0">
            <a:spAutoFit/>
          </a:bodyPr>
          <a:lstStyle/>
          <a:p>
            <a:r>
              <a:rPr kumimoji="1" lang="ja-JP" altLang="en-US" sz="1200" dirty="0"/>
              <a:t>総務省　我が国における青少年のインターネット 利用に係るペアレンタルコントロールの 効果的な啓発に関する調査</a:t>
            </a:r>
          </a:p>
        </p:txBody>
      </p:sp>
      <p:sp>
        <p:nvSpPr>
          <p:cNvPr id="3" name="スライド番号プレースホルダー 6">
            <a:extLst>
              <a:ext uri="{FF2B5EF4-FFF2-40B4-BE49-F238E27FC236}">
                <a16:creationId xmlns:a16="http://schemas.microsoft.com/office/drawing/2014/main" id="{1682B0C2-C21A-3725-C752-9FF438061679}"/>
              </a:ext>
            </a:extLst>
          </p:cNvPr>
          <p:cNvSpPr>
            <a:spLocks noGrp="1"/>
          </p:cNvSpPr>
          <p:nvPr>
            <p:ph type="sldNum" sz="quarter" idx="12"/>
          </p:nvPr>
        </p:nvSpPr>
        <p:spPr>
          <a:xfrm>
            <a:off x="7010535" y="6333700"/>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ea typeface="ＭＳ Ｐゴシック"/>
                <a:sym typeface="Wingdings"/>
              </a:rPr>
              <a:pPr defTabSz="899662">
                <a:buClr>
                  <a:srgbClr val="000000">
                    <a:alpha val="100000"/>
                  </a:srgbClr>
                </a:buClr>
                <a:buSzPct val="100000"/>
              </a:pPr>
              <a:t>17</a:t>
            </a:fld>
            <a:r>
              <a:rPr lang="ja-JP" altLang="en-US" b="0" spc="5" dirty="0">
                <a:latin typeface="Garamond" panose="02020404030301010803" pitchFamily="18" charset="0"/>
                <a:ea typeface="ＭＳ Ｐゴシック"/>
                <a:sym typeface="Wingdings"/>
              </a:rPr>
              <a:t> </a:t>
            </a:r>
          </a:p>
        </p:txBody>
      </p:sp>
    </p:spTree>
    <p:extLst>
      <p:ext uri="{BB962C8B-B14F-4D97-AF65-F5344CB8AC3E}">
        <p14:creationId xmlns:p14="http://schemas.microsoft.com/office/powerpoint/2010/main" val="3187917242"/>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67544" y="3212976"/>
            <a:ext cx="8229600" cy="1143000"/>
          </a:xfrm>
        </p:spPr>
        <p:txBody>
          <a:bodyPr/>
          <a:lstStyle/>
          <a:p>
            <a:r>
              <a:rPr kumimoji="1" lang="ja-JP" altLang="en-US" dirty="0"/>
              <a:t>ご清聴ありがとうございました。</a:t>
            </a:r>
          </a:p>
        </p:txBody>
      </p:sp>
      <p:sp>
        <p:nvSpPr>
          <p:cNvPr id="4" name="スライド番号プレースホルダー 3"/>
          <p:cNvSpPr>
            <a:spLocks noGrp="1"/>
          </p:cNvSpPr>
          <p:nvPr>
            <p:ph type="sldNum" sz="quarter" idx="12"/>
          </p:nvPr>
        </p:nvSpPr>
        <p:spPr/>
        <p:txBody>
          <a:bodyPr/>
          <a:lstStyle/>
          <a:p>
            <a:pPr>
              <a:defRPr/>
            </a:pPr>
            <a:fld id="{9EFBE1BC-F681-4D7D-BBE1-B691C8D9877E}" type="slidenum">
              <a:rPr lang="en-US" altLang="ja-JP" b="0" smtClean="0"/>
              <a:pPr>
                <a:defRPr/>
              </a:pPr>
              <a:t>170</a:t>
            </a:fld>
            <a:endParaRPr lang="en-US" altLang="ja-JP" b="0" dirty="0"/>
          </a:p>
        </p:txBody>
      </p:sp>
    </p:spTree>
    <p:extLst>
      <p:ext uri="{BB962C8B-B14F-4D97-AF65-F5344CB8AC3E}">
        <p14:creationId xmlns:p14="http://schemas.microsoft.com/office/powerpoint/2010/main" val="27064151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FF1436F-DC6B-EB01-EDB4-5E33882F7A89}"/>
              </a:ext>
            </a:extLst>
          </p:cNvPr>
          <p:cNvSpPr>
            <a:spLocks noGrp="1"/>
          </p:cNvSpPr>
          <p:nvPr>
            <p:ph type="title"/>
          </p:nvPr>
        </p:nvSpPr>
        <p:spPr>
          <a:xfrm>
            <a:off x="457200" y="133373"/>
            <a:ext cx="8229600" cy="274042"/>
          </a:xfrm>
        </p:spPr>
        <p:txBody>
          <a:bodyPr/>
          <a:lstStyle/>
          <a:p>
            <a:r>
              <a:rPr kumimoji="1" lang="ja-JP" altLang="en-US" sz="2800" dirty="0"/>
              <a:t>保護者が認識している青少年のトラブル遭遇状況</a:t>
            </a:r>
            <a:endParaRPr kumimoji="1" lang="ja-JP" altLang="en-US" dirty="0"/>
          </a:p>
        </p:txBody>
      </p:sp>
      <p:pic>
        <p:nvPicPr>
          <p:cNvPr id="11" name="コンテンツ プレースホルダー 10">
            <a:extLst>
              <a:ext uri="{FF2B5EF4-FFF2-40B4-BE49-F238E27FC236}">
                <a16:creationId xmlns:a16="http://schemas.microsoft.com/office/drawing/2014/main" id="{65CD0B9F-0DF6-20B8-965D-652325ED2A13}"/>
              </a:ext>
            </a:extLst>
          </p:cNvPr>
          <p:cNvPicPr>
            <a:picLocks noGrp="1" noChangeAspect="1"/>
          </p:cNvPicPr>
          <p:nvPr>
            <p:ph sz="quarter" idx="4"/>
          </p:nvPr>
        </p:nvPicPr>
        <p:blipFill>
          <a:blip r:embed="rId3"/>
          <a:stretch>
            <a:fillRect/>
          </a:stretch>
        </p:blipFill>
        <p:spPr>
          <a:xfrm>
            <a:off x="798021" y="787380"/>
            <a:ext cx="8229851" cy="5886969"/>
          </a:xfrm>
        </p:spPr>
      </p:pic>
      <p:sp>
        <p:nvSpPr>
          <p:cNvPr id="22" name="テキスト ボックス 21">
            <a:extLst>
              <a:ext uri="{FF2B5EF4-FFF2-40B4-BE49-F238E27FC236}">
                <a16:creationId xmlns:a16="http://schemas.microsoft.com/office/drawing/2014/main" id="{C1F804ED-4BD3-45F6-6614-479E7DDF4144}"/>
              </a:ext>
            </a:extLst>
          </p:cNvPr>
          <p:cNvSpPr txBox="1"/>
          <p:nvPr/>
        </p:nvSpPr>
        <p:spPr>
          <a:xfrm>
            <a:off x="117200" y="1196752"/>
            <a:ext cx="461665" cy="1131079"/>
          </a:xfrm>
          <a:prstGeom prst="rect">
            <a:avLst/>
          </a:prstGeom>
          <a:noFill/>
        </p:spPr>
        <p:txBody>
          <a:bodyPr vert="eaVert" wrap="none" rtlCol="0">
            <a:spAutoFit/>
          </a:bodyPr>
          <a:lstStyle/>
          <a:p>
            <a:r>
              <a:rPr kumimoji="1" lang="en-US" altLang="ja-JP" dirty="0"/>
              <a:t>GIGA</a:t>
            </a:r>
            <a:r>
              <a:rPr kumimoji="1" lang="ja-JP" altLang="en-US" dirty="0"/>
              <a:t>端末</a:t>
            </a:r>
          </a:p>
        </p:txBody>
      </p:sp>
      <p:sp>
        <p:nvSpPr>
          <p:cNvPr id="23" name="テキスト ボックス 22">
            <a:extLst>
              <a:ext uri="{FF2B5EF4-FFF2-40B4-BE49-F238E27FC236}">
                <a16:creationId xmlns:a16="http://schemas.microsoft.com/office/drawing/2014/main" id="{7F4CDE95-2FEE-F6B6-2287-316EE64E7AF2}"/>
              </a:ext>
            </a:extLst>
          </p:cNvPr>
          <p:cNvSpPr txBox="1"/>
          <p:nvPr/>
        </p:nvSpPr>
        <p:spPr>
          <a:xfrm>
            <a:off x="683304" y="6562295"/>
            <a:ext cx="7662675" cy="276999"/>
          </a:xfrm>
          <a:prstGeom prst="rect">
            <a:avLst/>
          </a:prstGeom>
          <a:noFill/>
        </p:spPr>
        <p:txBody>
          <a:bodyPr wrap="none" rtlCol="0">
            <a:spAutoFit/>
          </a:bodyPr>
          <a:lstStyle/>
          <a:p>
            <a:r>
              <a:rPr kumimoji="1" lang="ja-JP" altLang="en-US" sz="1200" dirty="0"/>
              <a:t>総務省　我が国における青少年のインターネット 利用に係るペアレンタルコントロールの 効果的な啓発に関する調査</a:t>
            </a:r>
          </a:p>
        </p:txBody>
      </p:sp>
      <p:sp>
        <p:nvSpPr>
          <p:cNvPr id="3" name="スライド番号プレースホルダー 6">
            <a:extLst>
              <a:ext uri="{FF2B5EF4-FFF2-40B4-BE49-F238E27FC236}">
                <a16:creationId xmlns:a16="http://schemas.microsoft.com/office/drawing/2014/main" id="{1765A8A1-3BBB-900F-F607-7F56F32683B2}"/>
              </a:ext>
            </a:extLst>
          </p:cNvPr>
          <p:cNvSpPr>
            <a:spLocks noGrp="1"/>
          </p:cNvSpPr>
          <p:nvPr>
            <p:ph type="sldNum" sz="quarter" idx="12"/>
          </p:nvPr>
        </p:nvSpPr>
        <p:spPr>
          <a:xfrm>
            <a:off x="7029907" y="6105106"/>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ea typeface="ＭＳ Ｐゴシック"/>
                <a:sym typeface="Wingdings"/>
              </a:rPr>
              <a:pPr defTabSz="899662">
                <a:buClr>
                  <a:srgbClr val="000000">
                    <a:alpha val="100000"/>
                  </a:srgbClr>
                </a:buClr>
                <a:buSzPct val="100000"/>
              </a:pPr>
              <a:t>18</a:t>
            </a:fld>
            <a:r>
              <a:rPr lang="ja-JP" altLang="en-US" b="0" spc="5" dirty="0">
                <a:latin typeface="Garamond" panose="02020404030301010803" pitchFamily="18" charset="0"/>
                <a:ea typeface="ＭＳ Ｐゴシック"/>
                <a:sym typeface="Wingdings"/>
              </a:rPr>
              <a:t> </a:t>
            </a:r>
          </a:p>
        </p:txBody>
      </p:sp>
    </p:spTree>
    <p:extLst>
      <p:ext uri="{BB962C8B-B14F-4D97-AF65-F5344CB8AC3E}">
        <p14:creationId xmlns:p14="http://schemas.microsoft.com/office/powerpoint/2010/main" val="17414459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A3EC7FC6-E75E-70BF-2AA2-A8115B9DFD72}"/>
              </a:ext>
            </a:extLst>
          </p:cNvPr>
          <p:cNvPicPr>
            <a:picLocks noChangeAspect="1"/>
          </p:cNvPicPr>
          <p:nvPr/>
        </p:nvPicPr>
        <p:blipFill>
          <a:blip r:embed="rId3"/>
          <a:stretch>
            <a:fillRect/>
          </a:stretch>
        </p:blipFill>
        <p:spPr>
          <a:xfrm>
            <a:off x="457200" y="792730"/>
            <a:ext cx="8327168" cy="5908064"/>
          </a:xfrm>
          <a:prstGeom prst="rect">
            <a:avLst/>
          </a:prstGeom>
        </p:spPr>
      </p:pic>
      <p:sp>
        <p:nvSpPr>
          <p:cNvPr id="2" name="タイトル 1">
            <a:extLst>
              <a:ext uri="{FF2B5EF4-FFF2-40B4-BE49-F238E27FC236}">
                <a16:creationId xmlns:a16="http://schemas.microsoft.com/office/drawing/2014/main" id="{8FF1436F-DC6B-EB01-EDB4-5E33882F7A89}"/>
              </a:ext>
            </a:extLst>
          </p:cNvPr>
          <p:cNvSpPr>
            <a:spLocks noGrp="1"/>
          </p:cNvSpPr>
          <p:nvPr>
            <p:ph type="title"/>
          </p:nvPr>
        </p:nvSpPr>
        <p:spPr>
          <a:xfrm>
            <a:off x="457200" y="133373"/>
            <a:ext cx="8229600" cy="274042"/>
          </a:xfrm>
        </p:spPr>
        <p:txBody>
          <a:bodyPr/>
          <a:lstStyle/>
          <a:p>
            <a:r>
              <a:rPr kumimoji="1" lang="ja-JP" altLang="en-US" sz="2800" dirty="0"/>
              <a:t>保護者が認識している青少年のトラブル遭遇状況</a:t>
            </a:r>
            <a:endParaRPr kumimoji="1" lang="ja-JP" altLang="en-US" dirty="0"/>
          </a:p>
        </p:txBody>
      </p:sp>
      <p:sp>
        <p:nvSpPr>
          <p:cNvPr id="21" name="テキスト ボックス 20">
            <a:extLst>
              <a:ext uri="{FF2B5EF4-FFF2-40B4-BE49-F238E27FC236}">
                <a16:creationId xmlns:a16="http://schemas.microsoft.com/office/drawing/2014/main" id="{EB61D82B-86DE-21AF-818C-1422B637B411}"/>
              </a:ext>
            </a:extLst>
          </p:cNvPr>
          <p:cNvSpPr txBox="1"/>
          <p:nvPr/>
        </p:nvSpPr>
        <p:spPr>
          <a:xfrm>
            <a:off x="107504" y="1412776"/>
            <a:ext cx="461665" cy="1493358"/>
          </a:xfrm>
          <a:prstGeom prst="rect">
            <a:avLst/>
          </a:prstGeom>
          <a:noFill/>
        </p:spPr>
        <p:txBody>
          <a:bodyPr vert="eaVert" wrap="none" rtlCol="0">
            <a:spAutoFit/>
          </a:bodyPr>
          <a:lstStyle/>
          <a:p>
            <a:r>
              <a:rPr kumimoji="1" lang="ja-JP" altLang="en-US" dirty="0"/>
              <a:t>スマートフォン</a:t>
            </a:r>
          </a:p>
        </p:txBody>
      </p:sp>
      <p:sp>
        <p:nvSpPr>
          <p:cNvPr id="23" name="テキスト ボックス 22">
            <a:extLst>
              <a:ext uri="{FF2B5EF4-FFF2-40B4-BE49-F238E27FC236}">
                <a16:creationId xmlns:a16="http://schemas.microsoft.com/office/drawing/2014/main" id="{7F4CDE95-2FEE-F6B6-2287-316EE64E7AF2}"/>
              </a:ext>
            </a:extLst>
          </p:cNvPr>
          <p:cNvSpPr txBox="1"/>
          <p:nvPr/>
        </p:nvSpPr>
        <p:spPr>
          <a:xfrm>
            <a:off x="683304" y="6562295"/>
            <a:ext cx="7662675" cy="276999"/>
          </a:xfrm>
          <a:prstGeom prst="rect">
            <a:avLst/>
          </a:prstGeom>
          <a:noFill/>
        </p:spPr>
        <p:txBody>
          <a:bodyPr wrap="none" rtlCol="0">
            <a:spAutoFit/>
          </a:bodyPr>
          <a:lstStyle/>
          <a:p>
            <a:r>
              <a:rPr kumimoji="1" lang="ja-JP" altLang="en-US" sz="1200" dirty="0"/>
              <a:t>総務省　我が国における青少年のインターネット 利用に係るペアレンタルコントロールの 効果的な啓発に関する調査</a:t>
            </a:r>
          </a:p>
        </p:txBody>
      </p:sp>
      <p:sp>
        <p:nvSpPr>
          <p:cNvPr id="3" name="スライド番号プレースホルダー 6">
            <a:extLst>
              <a:ext uri="{FF2B5EF4-FFF2-40B4-BE49-F238E27FC236}">
                <a16:creationId xmlns:a16="http://schemas.microsoft.com/office/drawing/2014/main" id="{463A2BF8-853B-A2EF-9D6B-D7A2F5136114}"/>
              </a:ext>
            </a:extLst>
          </p:cNvPr>
          <p:cNvSpPr>
            <a:spLocks noGrp="1"/>
          </p:cNvSpPr>
          <p:nvPr>
            <p:ph type="sldNum" sz="quarter" idx="12"/>
          </p:nvPr>
        </p:nvSpPr>
        <p:spPr>
          <a:xfrm>
            <a:off x="7010535" y="6333700"/>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ea typeface="ＭＳ Ｐゴシック"/>
                <a:sym typeface="Wingdings"/>
              </a:rPr>
              <a:pPr defTabSz="899662">
                <a:buClr>
                  <a:srgbClr val="000000">
                    <a:alpha val="100000"/>
                  </a:srgbClr>
                </a:buClr>
                <a:buSzPct val="100000"/>
              </a:pPr>
              <a:t>19</a:t>
            </a:fld>
            <a:r>
              <a:rPr lang="ja-JP" altLang="en-US" b="0" spc="5" dirty="0">
                <a:latin typeface="Garamond" panose="02020404030301010803" pitchFamily="18" charset="0"/>
                <a:ea typeface="ＭＳ Ｐゴシック"/>
                <a:sym typeface="Wingdings"/>
              </a:rPr>
              <a:t> </a:t>
            </a:r>
          </a:p>
        </p:txBody>
      </p:sp>
    </p:spTree>
    <p:extLst>
      <p:ext uri="{BB962C8B-B14F-4D97-AF65-F5344CB8AC3E}">
        <p14:creationId xmlns:p14="http://schemas.microsoft.com/office/powerpoint/2010/main" val="4639858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6"/>
          <p:cNvSpPr>
            <a:spLocks noGrp="1" noChangeArrowheads="1"/>
          </p:cNvSpPr>
          <p:nvPr>
            <p:ph type="sldNum" sz="quarter" idx="12"/>
          </p:nvPr>
        </p:nvSpPr>
        <p:spPr>
          <a:xfrm>
            <a:off x="7668344" y="6381750"/>
            <a:ext cx="1403350" cy="476250"/>
          </a:xfrm>
          <a:noFill/>
        </p:spPr>
        <p:txBody>
          <a:bodyPr/>
          <a:lstStyle/>
          <a:p>
            <a:fld id="{ACD2F891-D6CA-43C4-892D-2AF4C46E16E4}" type="slidenum">
              <a:rPr lang="en-US" altLang="ja-JP" b="0" smtClean="0"/>
              <a:pPr/>
              <a:t>2</a:t>
            </a:fld>
            <a:endParaRPr lang="en-US" altLang="ja-JP" b="0"/>
          </a:p>
        </p:txBody>
      </p:sp>
      <p:sp>
        <p:nvSpPr>
          <p:cNvPr id="14339" name="テキスト ボックス 4"/>
          <p:cNvSpPr txBox="1">
            <a:spLocks noChangeArrowheads="1"/>
          </p:cNvSpPr>
          <p:nvPr/>
        </p:nvSpPr>
        <p:spPr bwMode="auto">
          <a:xfrm>
            <a:off x="0" y="-26988"/>
            <a:ext cx="8974138" cy="579438"/>
          </a:xfrm>
          <a:prstGeom prst="rect">
            <a:avLst/>
          </a:prstGeom>
          <a:noFill/>
          <a:ln w="9525">
            <a:noFill/>
            <a:miter lim="800000"/>
            <a:headEnd/>
            <a:tailEnd/>
          </a:ln>
        </p:spPr>
        <p:txBody>
          <a:bodyPr>
            <a:spAutoFit/>
          </a:bodyPr>
          <a:lstStyle/>
          <a:p>
            <a:r>
              <a:rPr lang="ja-JP" altLang="en-US" sz="3200">
                <a:ea typeface="HGP創英角ｺﾞｼｯｸUB" pitchFamily="50" charset="-128"/>
              </a:rPr>
              <a:t>本講義の内容</a:t>
            </a:r>
            <a:endParaRPr lang="ja-JP" altLang="en-US" sz="3200"/>
          </a:p>
        </p:txBody>
      </p:sp>
      <p:sp>
        <p:nvSpPr>
          <p:cNvPr id="4" name="正方形/長方形 3"/>
          <p:cNvSpPr/>
          <p:nvPr/>
        </p:nvSpPr>
        <p:spPr>
          <a:xfrm>
            <a:off x="246695" y="692696"/>
            <a:ext cx="8650610" cy="5509200"/>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514350" indent="-514350">
              <a:buFont typeface="Arial" pitchFamily="34" charset="0"/>
              <a:buAutoNum type="arabicPeriod"/>
              <a:defRPr/>
            </a:pPr>
            <a:r>
              <a:rPr lang="ja-JP" altLang="en-US" sz="3200" dirty="0">
                <a:solidFill>
                  <a:srgbClr val="000000"/>
                </a:solidFill>
              </a:rPr>
              <a:t>ネット社会の現状　　　　　　　　</a:t>
            </a:r>
            <a:r>
              <a:rPr lang="en-US" altLang="ja-JP" sz="3200" dirty="0">
                <a:solidFill>
                  <a:srgbClr val="000000"/>
                </a:solidFill>
              </a:rPr>
              <a:t>	</a:t>
            </a:r>
            <a:r>
              <a:rPr lang="ja-JP" altLang="en-US" sz="3200" dirty="0">
                <a:solidFill>
                  <a:srgbClr val="000000"/>
                </a:solidFill>
              </a:rPr>
              <a:t>・・・・・・　　</a:t>
            </a:r>
            <a:r>
              <a:rPr lang="en-US" altLang="ja-JP" sz="3200" dirty="0">
                <a:solidFill>
                  <a:srgbClr val="000000"/>
                </a:solidFill>
              </a:rPr>
              <a:t>3</a:t>
            </a:r>
          </a:p>
          <a:p>
            <a:pPr marL="514350" indent="-514350">
              <a:buFont typeface="Arial" pitchFamily="34" charset="0"/>
              <a:buAutoNum type="arabicPeriod"/>
              <a:defRPr/>
            </a:pPr>
            <a:r>
              <a:rPr lang="ja-JP" altLang="en-US" sz="3200" dirty="0">
                <a:solidFill>
                  <a:srgbClr val="000000"/>
                </a:solidFill>
              </a:rPr>
              <a:t>情報モラルの意義　　　　</a:t>
            </a:r>
            <a:r>
              <a:rPr lang="en-US" altLang="ja-JP" sz="3200" dirty="0">
                <a:solidFill>
                  <a:srgbClr val="000000"/>
                </a:solidFill>
              </a:rPr>
              <a:t>		</a:t>
            </a:r>
            <a:r>
              <a:rPr lang="ja-JP" altLang="en-US" sz="3200" dirty="0">
                <a:solidFill>
                  <a:srgbClr val="000000"/>
                </a:solidFill>
              </a:rPr>
              <a:t>・・・・・・　</a:t>
            </a:r>
            <a:r>
              <a:rPr lang="en-US" altLang="ja-JP" sz="3200" dirty="0">
                <a:solidFill>
                  <a:srgbClr val="000000"/>
                </a:solidFill>
              </a:rPr>
              <a:t>26</a:t>
            </a:r>
          </a:p>
          <a:p>
            <a:pPr marL="514350" indent="-514350">
              <a:buFont typeface="Arial" pitchFamily="34" charset="0"/>
              <a:buAutoNum type="arabicPeriod"/>
              <a:defRPr/>
            </a:pPr>
            <a:r>
              <a:rPr lang="ja-JP" altLang="en-US" sz="3200" dirty="0">
                <a:solidFill>
                  <a:srgbClr val="000000"/>
                </a:solidFill>
              </a:rPr>
              <a:t>情報モラルの指導（実践編）</a:t>
            </a:r>
            <a:r>
              <a:rPr lang="en-US" altLang="ja-JP" sz="3200" dirty="0">
                <a:solidFill>
                  <a:srgbClr val="000000"/>
                </a:solidFill>
              </a:rPr>
              <a:t>		</a:t>
            </a:r>
            <a:r>
              <a:rPr lang="ja-JP" altLang="en-US" sz="3200" dirty="0">
                <a:solidFill>
                  <a:srgbClr val="000000"/>
                </a:solidFill>
              </a:rPr>
              <a:t>・・・・・・　</a:t>
            </a:r>
            <a:r>
              <a:rPr lang="en-US" altLang="ja-JP" sz="3200" dirty="0">
                <a:solidFill>
                  <a:srgbClr val="000000"/>
                </a:solidFill>
              </a:rPr>
              <a:t>44</a:t>
            </a:r>
          </a:p>
          <a:p>
            <a:pPr>
              <a:defRPr/>
            </a:pPr>
            <a:r>
              <a:rPr lang="ja-JP" altLang="en-US" sz="3200" dirty="0">
                <a:solidFill>
                  <a:srgbClr val="000000"/>
                </a:solidFill>
              </a:rPr>
              <a:t>　 </a:t>
            </a:r>
            <a:r>
              <a:rPr lang="ja-JP" altLang="en-US" sz="2400" dirty="0">
                <a:solidFill>
                  <a:srgbClr val="000000"/>
                </a:solidFill>
              </a:rPr>
              <a:t>・幼児教育実践編 </a:t>
            </a:r>
            <a:r>
              <a:rPr lang="en-US" altLang="ja-JP" sz="2400" dirty="0">
                <a:solidFill>
                  <a:srgbClr val="000000"/>
                </a:solidFill>
              </a:rPr>
              <a:t>				</a:t>
            </a:r>
            <a:r>
              <a:rPr lang="ja-JP" altLang="en-US" sz="3200" dirty="0">
                <a:solidFill>
                  <a:srgbClr val="000000"/>
                </a:solidFill>
              </a:rPr>
              <a:t>・・・・・・　</a:t>
            </a:r>
            <a:r>
              <a:rPr lang="en-US" altLang="ja-JP" sz="3200" dirty="0">
                <a:solidFill>
                  <a:srgbClr val="000000"/>
                </a:solidFill>
              </a:rPr>
              <a:t>45</a:t>
            </a:r>
          </a:p>
          <a:p>
            <a:pPr>
              <a:defRPr/>
            </a:pPr>
            <a:r>
              <a:rPr lang="ja-JP" altLang="en-US" sz="2400" dirty="0">
                <a:solidFill>
                  <a:srgbClr val="000000"/>
                </a:solidFill>
              </a:rPr>
              <a:t>　　・小学校教育実践編</a:t>
            </a:r>
            <a:r>
              <a:rPr lang="en-US" altLang="ja-JP" sz="2400" dirty="0">
                <a:solidFill>
                  <a:srgbClr val="000000"/>
                </a:solidFill>
              </a:rPr>
              <a:t>				</a:t>
            </a:r>
            <a:r>
              <a:rPr lang="ja-JP" altLang="en-US" sz="3200" dirty="0">
                <a:solidFill>
                  <a:srgbClr val="000000"/>
                </a:solidFill>
              </a:rPr>
              <a:t>・・・・・・　</a:t>
            </a:r>
            <a:r>
              <a:rPr lang="en-US" altLang="ja-JP" sz="3200" dirty="0">
                <a:solidFill>
                  <a:srgbClr val="000000"/>
                </a:solidFill>
              </a:rPr>
              <a:t>47</a:t>
            </a:r>
          </a:p>
          <a:p>
            <a:pPr>
              <a:defRPr/>
            </a:pPr>
            <a:r>
              <a:rPr lang="ja-JP" altLang="en-US" sz="2400" dirty="0">
                <a:solidFill>
                  <a:srgbClr val="000000"/>
                </a:solidFill>
              </a:rPr>
              <a:t>　　・中学校教育実践編   </a:t>
            </a:r>
            <a:r>
              <a:rPr lang="en-US" altLang="ja-JP" sz="2400" dirty="0">
                <a:solidFill>
                  <a:srgbClr val="000000"/>
                </a:solidFill>
              </a:rPr>
              <a:t>				</a:t>
            </a:r>
            <a:r>
              <a:rPr lang="ja-JP" altLang="en-US" sz="3200" dirty="0">
                <a:solidFill>
                  <a:srgbClr val="000000"/>
                </a:solidFill>
              </a:rPr>
              <a:t>・・・・・・　</a:t>
            </a:r>
            <a:r>
              <a:rPr lang="en-US" altLang="ja-JP" sz="3200" dirty="0">
                <a:solidFill>
                  <a:srgbClr val="000000"/>
                </a:solidFill>
              </a:rPr>
              <a:t>61</a:t>
            </a:r>
          </a:p>
          <a:p>
            <a:pPr>
              <a:defRPr/>
            </a:pPr>
            <a:r>
              <a:rPr lang="ja-JP" altLang="en-US" sz="2400" dirty="0">
                <a:solidFill>
                  <a:srgbClr val="000000"/>
                </a:solidFill>
              </a:rPr>
              <a:t>　　・高等学校教育実践編</a:t>
            </a:r>
            <a:r>
              <a:rPr lang="en-US" altLang="ja-JP" sz="2400" dirty="0">
                <a:solidFill>
                  <a:srgbClr val="000000"/>
                </a:solidFill>
              </a:rPr>
              <a:t>				</a:t>
            </a:r>
            <a:r>
              <a:rPr lang="ja-JP" altLang="en-US" sz="3200" dirty="0">
                <a:solidFill>
                  <a:srgbClr val="000000"/>
                </a:solidFill>
              </a:rPr>
              <a:t>・・・・・・　</a:t>
            </a:r>
            <a:r>
              <a:rPr lang="en-US" altLang="ja-JP" sz="3200" dirty="0">
                <a:solidFill>
                  <a:srgbClr val="000000"/>
                </a:solidFill>
              </a:rPr>
              <a:t>78</a:t>
            </a:r>
          </a:p>
          <a:p>
            <a:pPr>
              <a:defRPr/>
            </a:pPr>
            <a:r>
              <a:rPr lang="en-US" altLang="ja-JP" sz="3200" dirty="0">
                <a:solidFill>
                  <a:srgbClr val="000000"/>
                </a:solidFill>
              </a:rPr>
              <a:t>4.</a:t>
            </a:r>
            <a:r>
              <a:rPr lang="ja-JP" altLang="en-US" sz="3200" dirty="0">
                <a:solidFill>
                  <a:srgbClr val="000000"/>
                </a:solidFill>
              </a:rPr>
              <a:t>「ネット社会の歩き方」の活用</a:t>
            </a:r>
            <a:r>
              <a:rPr lang="en-US" altLang="ja-JP" sz="3200" dirty="0">
                <a:solidFill>
                  <a:srgbClr val="000000"/>
                </a:solidFill>
              </a:rPr>
              <a:t>		</a:t>
            </a:r>
            <a:r>
              <a:rPr lang="ja-JP" altLang="en-US" sz="3200" dirty="0">
                <a:solidFill>
                  <a:srgbClr val="000000"/>
                </a:solidFill>
              </a:rPr>
              <a:t>・・・・・・</a:t>
            </a:r>
            <a:r>
              <a:rPr lang="en-US" altLang="ja-JP" sz="3200" dirty="0">
                <a:solidFill>
                  <a:srgbClr val="000000"/>
                </a:solidFill>
              </a:rPr>
              <a:t>  91</a:t>
            </a:r>
          </a:p>
          <a:p>
            <a:pPr>
              <a:defRPr/>
            </a:pPr>
            <a:r>
              <a:rPr lang="en-US" altLang="ja-JP" sz="3200" dirty="0">
                <a:solidFill>
                  <a:srgbClr val="000000"/>
                </a:solidFill>
              </a:rPr>
              <a:t>5.</a:t>
            </a:r>
            <a:r>
              <a:rPr lang="ja-JP" altLang="en-US" sz="3200" dirty="0">
                <a:solidFill>
                  <a:srgbClr val="000000"/>
                </a:solidFill>
              </a:rPr>
              <a:t>その他の教材の紹介</a:t>
            </a:r>
            <a:r>
              <a:rPr lang="en-US" altLang="ja-JP" sz="3200" dirty="0">
                <a:solidFill>
                  <a:srgbClr val="000000"/>
                </a:solidFill>
              </a:rPr>
              <a:t>			</a:t>
            </a:r>
            <a:r>
              <a:rPr lang="ja-JP" altLang="en-US" sz="3200" dirty="0">
                <a:solidFill>
                  <a:srgbClr val="000000"/>
                </a:solidFill>
              </a:rPr>
              <a:t>・・・・・・</a:t>
            </a:r>
            <a:r>
              <a:rPr lang="en-US" altLang="ja-JP" sz="3200" dirty="0">
                <a:solidFill>
                  <a:srgbClr val="000000"/>
                </a:solidFill>
              </a:rPr>
              <a:t>130</a:t>
            </a:r>
          </a:p>
          <a:p>
            <a:pPr>
              <a:defRPr/>
            </a:pPr>
            <a:r>
              <a:rPr lang="en-US" altLang="ja-JP" sz="3200" dirty="0">
                <a:solidFill>
                  <a:srgbClr val="000000"/>
                </a:solidFill>
              </a:rPr>
              <a:t>6.</a:t>
            </a:r>
            <a:r>
              <a:rPr lang="ja-JP" altLang="en-US" sz="3200" dirty="0">
                <a:solidFill>
                  <a:srgbClr val="000000"/>
                </a:solidFill>
              </a:rPr>
              <a:t>保護者との関わり</a:t>
            </a:r>
            <a:r>
              <a:rPr lang="en-US" altLang="ja-JP" sz="3200" dirty="0">
                <a:solidFill>
                  <a:srgbClr val="000000"/>
                </a:solidFill>
              </a:rPr>
              <a:t>				</a:t>
            </a:r>
            <a:r>
              <a:rPr lang="ja-JP" altLang="en-US" sz="3200" dirty="0">
                <a:solidFill>
                  <a:srgbClr val="000000"/>
                </a:solidFill>
              </a:rPr>
              <a:t>・・・・・・</a:t>
            </a:r>
            <a:r>
              <a:rPr lang="en-US" altLang="ja-JP" sz="3200" dirty="0">
                <a:solidFill>
                  <a:srgbClr val="000000"/>
                </a:solidFill>
              </a:rPr>
              <a:t>149</a:t>
            </a:r>
          </a:p>
          <a:p>
            <a:pPr>
              <a:defRPr/>
            </a:pPr>
            <a:r>
              <a:rPr lang="en-US" altLang="ja-JP" sz="3200" dirty="0">
                <a:solidFill>
                  <a:srgbClr val="000000"/>
                </a:solidFill>
              </a:rPr>
              <a:t>7.</a:t>
            </a:r>
            <a:r>
              <a:rPr lang="ja-JP" altLang="en-US" sz="3200" dirty="0">
                <a:solidFill>
                  <a:srgbClr val="000000"/>
                </a:solidFill>
              </a:rPr>
              <a:t>問題発生時の対応</a:t>
            </a:r>
            <a:r>
              <a:rPr lang="en-US" altLang="ja-JP" sz="3200" dirty="0">
                <a:solidFill>
                  <a:srgbClr val="000000"/>
                </a:solidFill>
              </a:rPr>
              <a:t>				</a:t>
            </a:r>
            <a:r>
              <a:rPr lang="ja-JP" altLang="en-US" sz="3200" dirty="0">
                <a:solidFill>
                  <a:srgbClr val="000000"/>
                </a:solidFill>
              </a:rPr>
              <a:t>・・・・・・</a:t>
            </a:r>
            <a:r>
              <a:rPr lang="en-US" altLang="ja-JP" sz="3200" dirty="0">
                <a:solidFill>
                  <a:srgbClr val="000000"/>
                </a:solidFill>
              </a:rPr>
              <a:t>161</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72306" y="6181189"/>
            <a:ext cx="9144000" cy="66019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dirty="0">
                <a:solidFill>
                  <a:schemeClr val="tx1"/>
                </a:solidFill>
              </a:rPr>
              <a:t>令和</a:t>
            </a:r>
            <a:r>
              <a:rPr lang="en-US" altLang="ja-JP" sz="1200" dirty="0">
                <a:solidFill>
                  <a:schemeClr val="tx1"/>
                </a:solidFill>
              </a:rPr>
              <a:t>5</a:t>
            </a:r>
            <a:r>
              <a:rPr lang="ja-JP" altLang="en-US" sz="1200" dirty="0">
                <a:solidFill>
                  <a:schemeClr val="tx1"/>
                </a:solidFill>
              </a:rPr>
              <a:t>年度　子ども庁　「青少年のインターネット利用環境実態調査　調査結果（概要）」より</a:t>
            </a:r>
            <a:endParaRPr lang="en-US" altLang="ja-JP" sz="1200" dirty="0">
              <a:solidFill>
                <a:schemeClr val="tx1"/>
              </a:solidFill>
            </a:endParaRPr>
          </a:p>
          <a:p>
            <a:r>
              <a:rPr lang="en-US" altLang="ja-JP" sz="1000" dirty="0">
                <a:solidFill>
                  <a:schemeClr val="tx1"/>
                </a:solidFill>
              </a:rPr>
              <a:t>https://www.cfa.go.jp/assets/contents/node/basic_page/field_ref_resources/9a55b57d-cd9d-4cf6-8ed4-3da8efa12d63/98ae45a9/20240329_policies_youth-kankyou_internet_research_results-etc_10.pdf</a:t>
            </a:r>
            <a:endParaRPr kumimoji="1" lang="ja-JP" altLang="en-US" sz="1100" dirty="0">
              <a:solidFill>
                <a:schemeClr val="tx1"/>
              </a:solidFill>
            </a:endParaRPr>
          </a:p>
        </p:txBody>
      </p:sp>
      <p:sp>
        <p:nvSpPr>
          <p:cNvPr id="6" name="タイトル 1"/>
          <p:cNvSpPr>
            <a:spLocks noGrp="1"/>
          </p:cNvSpPr>
          <p:nvPr>
            <p:ph type="title"/>
          </p:nvPr>
        </p:nvSpPr>
        <p:spPr>
          <a:xfrm>
            <a:off x="266700" y="62392"/>
            <a:ext cx="8229600" cy="648000"/>
          </a:xfrm>
        </p:spPr>
        <p:txBody>
          <a:bodyPr/>
          <a:lstStyle/>
          <a:p>
            <a:pPr algn="ctr" eaLnBrk="1" hangingPunct="1"/>
            <a:r>
              <a:rPr lang="ja-JP" altLang="en-US" sz="3600" kern="1200" dirty="0">
                <a:solidFill>
                  <a:srgbClr val="1F497D"/>
                </a:solidFill>
                <a:latin typeface="ＭＳ Ｐゴシック" panose="020B0600070205080204" pitchFamily="50" charset="-128"/>
                <a:ea typeface="ＭＳ Ｐゴシック" panose="020B0600070205080204" pitchFamily="50" charset="-128"/>
              </a:rPr>
              <a:t>低年齢層にも広がるネット利用</a:t>
            </a:r>
          </a:p>
        </p:txBody>
      </p:sp>
      <p:pic>
        <p:nvPicPr>
          <p:cNvPr id="5" name="図 4">
            <a:extLst>
              <a:ext uri="{FF2B5EF4-FFF2-40B4-BE49-F238E27FC236}">
                <a16:creationId xmlns:a16="http://schemas.microsoft.com/office/drawing/2014/main" id="{B64E4CA5-CF3A-05D8-549F-0908493747C9}"/>
              </a:ext>
            </a:extLst>
          </p:cNvPr>
          <p:cNvPicPr>
            <a:picLocks noChangeAspect="1"/>
          </p:cNvPicPr>
          <p:nvPr/>
        </p:nvPicPr>
        <p:blipFill>
          <a:blip r:embed="rId3"/>
          <a:stretch>
            <a:fillRect/>
          </a:stretch>
        </p:blipFill>
        <p:spPr>
          <a:xfrm>
            <a:off x="0" y="669356"/>
            <a:ext cx="9144000" cy="5519287"/>
          </a:xfrm>
          <a:prstGeom prst="rect">
            <a:avLst/>
          </a:prstGeom>
        </p:spPr>
      </p:pic>
      <p:sp>
        <p:nvSpPr>
          <p:cNvPr id="2" name="スライド番号プレースホルダー 6">
            <a:extLst>
              <a:ext uri="{FF2B5EF4-FFF2-40B4-BE49-F238E27FC236}">
                <a16:creationId xmlns:a16="http://schemas.microsoft.com/office/drawing/2014/main" id="{26A85B3F-DFC6-0569-A7D7-E24D4DB6627E}"/>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ea typeface="ＭＳ Ｐゴシック"/>
                <a:sym typeface="Wingdings"/>
              </a:rPr>
              <a:pPr defTabSz="899662">
                <a:buClr>
                  <a:srgbClr val="000000">
                    <a:alpha val="100000"/>
                  </a:srgbClr>
                </a:buClr>
                <a:buSzPct val="100000"/>
              </a:pPr>
              <a:t>20</a:t>
            </a:fld>
            <a:r>
              <a:rPr lang="ja-JP" altLang="en-US" b="0" spc="5" dirty="0">
                <a:latin typeface="Garamond" panose="02020404030301010803" pitchFamily="18" charset="0"/>
                <a:ea typeface="ＭＳ Ｐゴシック"/>
                <a:sym typeface="Wingdings"/>
              </a:rPr>
              <a:t> </a:t>
            </a:r>
          </a:p>
        </p:txBody>
      </p:sp>
    </p:spTree>
    <p:extLst>
      <p:ext uri="{BB962C8B-B14F-4D97-AF65-F5344CB8AC3E}">
        <p14:creationId xmlns:p14="http://schemas.microsoft.com/office/powerpoint/2010/main" val="24573395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a:spLocks noGrp="1"/>
          </p:cNvSpPr>
          <p:nvPr>
            <p:ph type="title"/>
          </p:nvPr>
        </p:nvSpPr>
        <p:spPr>
          <a:xfrm>
            <a:off x="0" y="0"/>
            <a:ext cx="9071694" cy="648000"/>
          </a:xfrm>
        </p:spPr>
        <p:txBody>
          <a:bodyPr/>
          <a:lstStyle/>
          <a:p>
            <a:pPr algn="ctr" eaLnBrk="1" hangingPunct="1"/>
            <a:r>
              <a:rPr lang="ja-JP" altLang="en-US" sz="3600" kern="1200" dirty="0">
                <a:solidFill>
                  <a:srgbClr val="1F497D"/>
                </a:solidFill>
                <a:latin typeface="ＭＳ Ｐゴシック" panose="020B0600070205080204" pitchFamily="50" charset="-128"/>
                <a:ea typeface="ＭＳ Ｐゴシック" panose="020B0600070205080204" pitchFamily="50" charset="-128"/>
              </a:rPr>
              <a:t>低年齢層にも広がるネット利用</a:t>
            </a:r>
          </a:p>
        </p:txBody>
      </p:sp>
      <p:pic>
        <p:nvPicPr>
          <p:cNvPr id="5" name="図 4">
            <a:extLst>
              <a:ext uri="{FF2B5EF4-FFF2-40B4-BE49-F238E27FC236}">
                <a16:creationId xmlns:a16="http://schemas.microsoft.com/office/drawing/2014/main" id="{B0744894-C84E-7D23-9628-C64513293648}"/>
              </a:ext>
            </a:extLst>
          </p:cNvPr>
          <p:cNvPicPr>
            <a:picLocks noChangeAspect="1"/>
          </p:cNvPicPr>
          <p:nvPr/>
        </p:nvPicPr>
        <p:blipFill>
          <a:blip r:embed="rId3"/>
          <a:stretch>
            <a:fillRect/>
          </a:stretch>
        </p:blipFill>
        <p:spPr>
          <a:xfrm>
            <a:off x="4658611" y="783842"/>
            <a:ext cx="4321584" cy="5041305"/>
          </a:xfrm>
          <a:prstGeom prst="rect">
            <a:avLst/>
          </a:prstGeom>
        </p:spPr>
      </p:pic>
      <p:pic>
        <p:nvPicPr>
          <p:cNvPr id="10" name="図 9">
            <a:extLst>
              <a:ext uri="{FF2B5EF4-FFF2-40B4-BE49-F238E27FC236}">
                <a16:creationId xmlns:a16="http://schemas.microsoft.com/office/drawing/2014/main" id="{7D6B218F-BDAA-FAF0-7C5F-E4F5F5522526}"/>
              </a:ext>
            </a:extLst>
          </p:cNvPr>
          <p:cNvPicPr>
            <a:picLocks noChangeAspect="1"/>
          </p:cNvPicPr>
          <p:nvPr/>
        </p:nvPicPr>
        <p:blipFill>
          <a:blip r:embed="rId4"/>
          <a:stretch>
            <a:fillRect/>
          </a:stretch>
        </p:blipFill>
        <p:spPr>
          <a:xfrm>
            <a:off x="163805" y="787549"/>
            <a:ext cx="4321585" cy="5173440"/>
          </a:xfrm>
          <a:prstGeom prst="rect">
            <a:avLst/>
          </a:prstGeom>
        </p:spPr>
      </p:pic>
      <p:sp>
        <p:nvSpPr>
          <p:cNvPr id="11" name="正方形/長方形 10">
            <a:extLst>
              <a:ext uri="{FF2B5EF4-FFF2-40B4-BE49-F238E27FC236}">
                <a16:creationId xmlns:a16="http://schemas.microsoft.com/office/drawing/2014/main" id="{6DE3F276-F074-2D38-000C-0EE2063C8DC2}"/>
              </a:ext>
            </a:extLst>
          </p:cNvPr>
          <p:cNvSpPr/>
          <p:nvPr/>
        </p:nvSpPr>
        <p:spPr>
          <a:xfrm>
            <a:off x="72306" y="6181189"/>
            <a:ext cx="9144000" cy="66019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dirty="0">
                <a:solidFill>
                  <a:schemeClr val="tx1"/>
                </a:solidFill>
              </a:rPr>
              <a:t>令和</a:t>
            </a:r>
            <a:r>
              <a:rPr lang="en-US" altLang="ja-JP" sz="1200" dirty="0">
                <a:solidFill>
                  <a:schemeClr val="tx1"/>
                </a:solidFill>
              </a:rPr>
              <a:t>5</a:t>
            </a:r>
            <a:r>
              <a:rPr lang="ja-JP" altLang="en-US" sz="1200" dirty="0">
                <a:solidFill>
                  <a:schemeClr val="tx1"/>
                </a:solidFill>
              </a:rPr>
              <a:t>年度　子ども庁　「青少年のインターネット利用環境実態調査　調査結果（概要）」より</a:t>
            </a:r>
            <a:endParaRPr lang="en-US" altLang="ja-JP" sz="1200" dirty="0">
              <a:solidFill>
                <a:schemeClr val="tx1"/>
              </a:solidFill>
            </a:endParaRPr>
          </a:p>
          <a:p>
            <a:r>
              <a:rPr lang="en-US" altLang="ja-JP" sz="1000" dirty="0">
                <a:solidFill>
                  <a:schemeClr val="tx1"/>
                </a:solidFill>
              </a:rPr>
              <a:t>https://www.cfa.go.jp/assets/contents/node/basic_page/field_ref_resources/9a55b57d-cd9d-4cf6-8ed4-3da8efa12d63/98ae45a9/20240329_policies_youth-kankyou_internet_research_results-etc_10.pdf</a:t>
            </a:r>
            <a:endParaRPr kumimoji="1" lang="ja-JP" altLang="en-US" sz="1100" dirty="0">
              <a:solidFill>
                <a:schemeClr val="tx1"/>
              </a:solidFill>
            </a:endParaRPr>
          </a:p>
        </p:txBody>
      </p:sp>
      <p:sp>
        <p:nvSpPr>
          <p:cNvPr id="2" name="スライド番号プレースホルダー 6">
            <a:extLst>
              <a:ext uri="{FF2B5EF4-FFF2-40B4-BE49-F238E27FC236}">
                <a16:creationId xmlns:a16="http://schemas.microsoft.com/office/drawing/2014/main" id="{61B37005-F843-2072-9750-FFE5776BCCDE}"/>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ea typeface="ＭＳ Ｐゴシック"/>
                <a:sym typeface="Wingdings"/>
              </a:rPr>
              <a:pPr defTabSz="899662">
                <a:buClr>
                  <a:srgbClr val="000000">
                    <a:alpha val="100000"/>
                  </a:srgbClr>
                </a:buClr>
                <a:buSzPct val="100000"/>
              </a:pPr>
              <a:t>21</a:t>
            </a:fld>
            <a:r>
              <a:rPr lang="ja-JP" altLang="en-US" b="0" spc="5" dirty="0">
                <a:latin typeface="Garamond" panose="02020404030301010803" pitchFamily="18" charset="0"/>
                <a:ea typeface="ＭＳ Ｐゴシック"/>
                <a:sym typeface="Wingdings"/>
              </a:rPr>
              <a:t> </a:t>
            </a:r>
          </a:p>
        </p:txBody>
      </p:sp>
    </p:spTree>
    <p:extLst>
      <p:ext uri="{BB962C8B-B14F-4D97-AF65-F5344CB8AC3E}">
        <p14:creationId xmlns:p14="http://schemas.microsoft.com/office/powerpoint/2010/main" val="42238053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a:spLocks noGrp="1"/>
          </p:cNvSpPr>
          <p:nvPr>
            <p:ph type="title"/>
          </p:nvPr>
        </p:nvSpPr>
        <p:spPr>
          <a:xfrm>
            <a:off x="0" y="0"/>
            <a:ext cx="9144000" cy="648000"/>
          </a:xfrm>
        </p:spPr>
        <p:txBody>
          <a:bodyPr>
            <a:normAutofit/>
          </a:bodyPr>
          <a:lstStyle/>
          <a:p>
            <a:pPr algn="ctr" eaLnBrk="1" hangingPunct="1"/>
            <a:r>
              <a:rPr lang="ja-JP" altLang="en-US" sz="3200" kern="1200" dirty="0">
                <a:solidFill>
                  <a:srgbClr val="1F497D"/>
                </a:solidFill>
                <a:latin typeface="ＭＳ Ｐゴシック" panose="020B0600070205080204" pitchFamily="50" charset="-128"/>
                <a:ea typeface="ＭＳ Ｐゴシック" panose="020B0600070205080204" pitchFamily="50" charset="-128"/>
              </a:rPr>
              <a:t>機器の専用率（年齢別・スマートフォン）</a:t>
            </a:r>
          </a:p>
        </p:txBody>
      </p:sp>
      <p:sp>
        <p:nvSpPr>
          <p:cNvPr id="3" name="正方形/長方形 2">
            <a:extLst>
              <a:ext uri="{FF2B5EF4-FFF2-40B4-BE49-F238E27FC236}">
                <a16:creationId xmlns:a16="http://schemas.microsoft.com/office/drawing/2014/main" id="{8A9CBF0E-A584-AF94-620D-67571E025B00}"/>
              </a:ext>
            </a:extLst>
          </p:cNvPr>
          <p:cNvSpPr/>
          <p:nvPr/>
        </p:nvSpPr>
        <p:spPr>
          <a:xfrm>
            <a:off x="72306" y="6181189"/>
            <a:ext cx="9144000" cy="660194"/>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dirty="0">
                <a:solidFill>
                  <a:schemeClr val="tx1"/>
                </a:solidFill>
              </a:rPr>
              <a:t>令和</a:t>
            </a:r>
            <a:r>
              <a:rPr lang="en-US" altLang="ja-JP" sz="1200" dirty="0">
                <a:solidFill>
                  <a:schemeClr val="tx1"/>
                </a:solidFill>
              </a:rPr>
              <a:t>5</a:t>
            </a:r>
            <a:r>
              <a:rPr lang="ja-JP" altLang="en-US" sz="1200" dirty="0">
                <a:solidFill>
                  <a:schemeClr val="tx1"/>
                </a:solidFill>
              </a:rPr>
              <a:t>年度　子ども庁　「青少年のインターネット利用環境実態調査　調査結果（概要）」より</a:t>
            </a:r>
            <a:endParaRPr lang="en-US" altLang="ja-JP" sz="1200" dirty="0">
              <a:solidFill>
                <a:schemeClr val="tx1"/>
              </a:solidFill>
            </a:endParaRPr>
          </a:p>
          <a:p>
            <a:r>
              <a:rPr lang="en-US" altLang="ja-JP" sz="1000" dirty="0">
                <a:solidFill>
                  <a:schemeClr val="tx1"/>
                </a:solidFill>
              </a:rPr>
              <a:t>https://www.cfa.go.jp/assets/contents/node/basic_page/field_ref_resources/9a55b57d-cd9d-4cf6-8ed4-3da8efa12d63/98ae45a9/20240329_policies_youth-kankyou_internet_research_results-etc_10.pdf</a:t>
            </a:r>
            <a:endParaRPr kumimoji="1" lang="ja-JP" altLang="en-US" sz="1100" dirty="0">
              <a:solidFill>
                <a:schemeClr val="tx1"/>
              </a:solidFill>
            </a:endParaRPr>
          </a:p>
        </p:txBody>
      </p:sp>
      <p:pic>
        <p:nvPicPr>
          <p:cNvPr id="8" name="図 7">
            <a:extLst>
              <a:ext uri="{FF2B5EF4-FFF2-40B4-BE49-F238E27FC236}">
                <a16:creationId xmlns:a16="http://schemas.microsoft.com/office/drawing/2014/main" id="{86C890F3-E1A0-2524-E0A1-C509A816A704}"/>
              </a:ext>
            </a:extLst>
          </p:cNvPr>
          <p:cNvPicPr>
            <a:picLocks noChangeAspect="1"/>
          </p:cNvPicPr>
          <p:nvPr/>
        </p:nvPicPr>
        <p:blipFill>
          <a:blip r:embed="rId3"/>
          <a:stretch>
            <a:fillRect/>
          </a:stretch>
        </p:blipFill>
        <p:spPr>
          <a:xfrm>
            <a:off x="0" y="562617"/>
            <a:ext cx="9144000" cy="5530679"/>
          </a:xfrm>
          <a:prstGeom prst="rect">
            <a:avLst/>
          </a:prstGeom>
        </p:spPr>
      </p:pic>
      <p:sp>
        <p:nvSpPr>
          <p:cNvPr id="4" name="スライド番号プレースホルダー 6">
            <a:extLst>
              <a:ext uri="{FF2B5EF4-FFF2-40B4-BE49-F238E27FC236}">
                <a16:creationId xmlns:a16="http://schemas.microsoft.com/office/drawing/2014/main" id="{239283CB-4506-B28B-79D9-5C50E0440008}"/>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ea typeface="ＭＳ Ｐゴシック"/>
                <a:sym typeface="Wingdings"/>
              </a:rPr>
              <a:pPr defTabSz="899662">
                <a:buClr>
                  <a:srgbClr val="000000">
                    <a:alpha val="100000"/>
                  </a:srgbClr>
                </a:buClr>
                <a:buSzPct val="100000"/>
              </a:pPr>
              <a:t>22</a:t>
            </a:fld>
            <a:r>
              <a:rPr lang="ja-JP" altLang="en-US" b="0" spc="5" dirty="0">
                <a:latin typeface="Garamond" panose="02020404030301010803" pitchFamily="18" charset="0"/>
                <a:ea typeface="ＭＳ Ｐゴシック"/>
                <a:sym typeface="Wingdings"/>
              </a:rPr>
              <a:t> </a:t>
            </a:r>
          </a:p>
        </p:txBody>
      </p:sp>
    </p:spTree>
    <p:extLst>
      <p:ext uri="{BB962C8B-B14F-4D97-AF65-F5344CB8AC3E}">
        <p14:creationId xmlns:p14="http://schemas.microsoft.com/office/powerpoint/2010/main" val="12031127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a:spLocks noGrp="1"/>
          </p:cNvSpPr>
          <p:nvPr>
            <p:ph type="title"/>
          </p:nvPr>
        </p:nvSpPr>
        <p:spPr>
          <a:xfrm>
            <a:off x="0" y="0"/>
            <a:ext cx="9144000" cy="648000"/>
          </a:xfrm>
          <a:noFill/>
          <a:ln w="9525">
            <a:noFill/>
            <a:miter lim="800000"/>
            <a:headEnd/>
            <a:tailEnd/>
          </a:ln>
        </p:spPr>
        <p:txBody>
          <a:bodyPr vert="horz" wrap="square" lIns="91440" tIns="45720" rIns="91440" bIns="45720" numCol="1" anchor="ctr" anchorCtr="0" compatLnSpc="1">
            <a:prstTxWarp prst="textNoShape">
              <a:avLst/>
            </a:prstTxWarp>
          </a:bodyPr>
          <a:lstStyle/>
          <a:p>
            <a:pPr algn="ctr" eaLnBrk="1" hangingPunct="1"/>
            <a:r>
              <a:rPr lang="ja-JP" altLang="en-US" sz="3200" kern="1200" dirty="0">
                <a:solidFill>
                  <a:schemeClr val="accent1">
                    <a:lumMod val="75000"/>
                  </a:schemeClr>
                </a:solidFill>
                <a:latin typeface="ＭＳ Ｐゴシック" panose="020B0600070205080204" pitchFamily="50" charset="-128"/>
                <a:ea typeface="ＭＳ Ｐゴシック" panose="020B0600070205080204" pitchFamily="50" charset="-128"/>
              </a:rPr>
              <a:t>子どものインターネット利用内容（小，中，高</a:t>
            </a:r>
            <a:r>
              <a:rPr lang="en-US" altLang="ja-JP" sz="3200" kern="1200" dirty="0">
                <a:solidFill>
                  <a:schemeClr val="accent1">
                    <a:lumMod val="75000"/>
                  </a:schemeClr>
                </a:solidFill>
                <a:latin typeface="ＭＳ Ｐゴシック" panose="020B0600070205080204" pitchFamily="50" charset="-128"/>
                <a:ea typeface="ＭＳ Ｐゴシック" panose="020B0600070205080204" pitchFamily="50" charset="-128"/>
              </a:rPr>
              <a:t>)</a:t>
            </a:r>
            <a:endParaRPr lang="ja-JP" altLang="en-US" sz="3200" kern="1200" dirty="0">
              <a:solidFill>
                <a:schemeClr val="accent1">
                  <a:lumMod val="75000"/>
                </a:schemeClr>
              </a:solidFill>
              <a:latin typeface="ＭＳ Ｐゴシック" panose="020B0600070205080204" pitchFamily="50" charset="-128"/>
              <a:ea typeface="ＭＳ Ｐゴシック" panose="020B0600070205080204" pitchFamily="50" charset="-128"/>
            </a:endParaRPr>
          </a:p>
        </p:txBody>
      </p:sp>
      <p:pic>
        <p:nvPicPr>
          <p:cNvPr id="7" name="図 6">
            <a:extLst>
              <a:ext uri="{FF2B5EF4-FFF2-40B4-BE49-F238E27FC236}">
                <a16:creationId xmlns:a16="http://schemas.microsoft.com/office/drawing/2014/main" id="{1749BB80-DBEE-9AF1-9299-50E587FEC9FB}"/>
              </a:ext>
            </a:extLst>
          </p:cNvPr>
          <p:cNvPicPr>
            <a:picLocks noChangeAspect="1"/>
          </p:cNvPicPr>
          <p:nvPr/>
        </p:nvPicPr>
        <p:blipFill>
          <a:blip r:embed="rId3"/>
          <a:stretch>
            <a:fillRect/>
          </a:stretch>
        </p:blipFill>
        <p:spPr>
          <a:xfrm>
            <a:off x="96508" y="758963"/>
            <a:ext cx="8950984" cy="5511823"/>
          </a:xfrm>
          <a:prstGeom prst="rect">
            <a:avLst/>
          </a:prstGeom>
        </p:spPr>
      </p:pic>
      <p:sp>
        <p:nvSpPr>
          <p:cNvPr id="8" name="正方形/長方形 7">
            <a:extLst>
              <a:ext uri="{FF2B5EF4-FFF2-40B4-BE49-F238E27FC236}">
                <a16:creationId xmlns:a16="http://schemas.microsoft.com/office/drawing/2014/main" id="{E64A4FF4-E632-8E34-4659-75AC93049946}"/>
              </a:ext>
            </a:extLst>
          </p:cNvPr>
          <p:cNvSpPr/>
          <p:nvPr/>
        </p:nvSpPr>
        <p:spPr>
          <a:xfrm>
            <a:off x="72306" y="6181189"/>
            <a:ext cx="9144000" cy="660194"/>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dirty="0">
                <a:solidFill>
                  <a:schemeClr val="tx1"/>
                </a:solidFill>
              </a:rPr>
              <a:t>令和</a:t>
            </a:r>
            <a:r>
              <a:rPr lang="en-US" altLang="ja-JP" sz="1200" dirty="0">
                <a:solidFill>
                  <a:schemeClr val="tx1"/>
                </a:solidFill>
              </a:rPr>
              <a:t>5</a:t>
            </a:r>
            <a:r>
              <a:rPr lang="ja-JP" altLang="en-US" sz="1200" dirty="0">
                <a:solidFill>
                  <a:schemeClr val="tx1"/>
                </a:solidFill>
              </a:rPr>
              <a:t>年度　子ども庁　「青少年のインターネット利用環境実態調査　調査結果（概要）」より</a:t>
            </a:r>
            <a:endParaRPr lang="en-US" altLang="ja-JP" sz="1200" dirty="0">
              <a:solidFill>
                <a:schemeClr val="tx1"/>
              </a:solidFill>
            </a:endParaRPr>
          </a:p>
          <a:p>
            <a:r>
              <a:rPr lang="en-US" altLang="ja-JP" sz="1000" dirty="0">
                <a:solidFill>
                  <a:schemeClr val="tx1"/>
                </a:solidFill>
              </a:rPr>
              <a:t>https://www.cfa.go.jp/assets/contents/node/basic_page/field_ref_resources/9a55b57d-cd9d-4cf6-8ed4-3da8efa12d63/98ae45a9/20240329_policies_youth-kankyou_internet_research_results-etc_10.pdf</a:t>
            </a:r>
            <a:endParaRPr kumimoji="1" lang="ja-JP" altLang="en-US" sz="1100" dirty="0">
              <a:solidFill>
                <a:schemeClr val="tx1"/>
              </a:solidFill>
            </a:endParaRPr>
          </a:p>
        </p:txBody>
      </p:sp>
      <p:sp>
        <p:nvSpPr>
          <p:cNvPr id="3" name="スライド番号プレースホルダー 6">
            <a:extLst>
              <a:ext uri="{FF2B5EF4-FFF2-40B4-BE49-F238E27FC236}">
                <a16:creationId xmlns:a16="http://schemas.microsoft.com/office/drawing/2014/main" id="{28C01693-1195-5175-8636-D9C1BF2208C9}"/>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ea typeface="ＭＳ Ｐゴシック"/>
                <a:sym typeface="Wingdings"/>
              </a:rPr>
              <a:pPr defTabSz="899662">
                <a:buClr>
                  <a:srgbClr val="000000">
                    <a:alpha val="100000"/>
                  </a:srgbClr>
                </a:buClr>
                <a:buSzPct val="100000"/>
              </a:pPr>
              <a:t>23</a:t>
            </a:fld>
            <a:r>
              <a:rPr lang="ja-JP" altLang="en-US" b="0" spc="5" dirty="0">
                <a:latin typeface="Garamond" panose="02020404030301010803" pitchFamily="18" charset="0"/>
                <a:ea typeface="ＭＳ Ｐゴシック"/>
                <a:sym typeface="Wingdings"/>
              </a:rPr>
              <a:t> </a:t>
            </a:r>
          </a:p>
        </p:txBody>
      </p:sp>
    </p:spTree>
    <p:extLst>
      <p:ext uri="{BB962C8B-B14F-4D97-AF65-F5344CB8AC3E}">
        <p14:creationId xmlns:p14="http://schemas.microsoft.com/office/powerpoint/2010/main" val="25017394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a:spLocks noGrp="1"/>
          </p:cNvSpPr>
          <p:nvPr>
            <p:ph type="title"/>
          </p:nvPr>
        </p:nvSpPr>
        <p:spPr>
          <a:xfrm>
            <a:off x="689538" y="-14662"/>
            <a:ext cx="8229600" cy="648000"/>
          </a:xfrm>
        </p:spPr>
        <p:txBody>
          <a:bodyPr/>
          <a:lstStyle/>
          <a:p>
            <a:pPr algn="ctr" eaLnBrk="1" hangingPunct="1"/>
            <a:r>
              <a:rPr lang="ja-JP" altLang="en-US" sz="3200" kern="1200" dirty="0">
                <a:solidFill>
                  <a:srgbClr val="1F497D"/>
                </a:solidFill>
                <a:latin typeface="ＭＳ Ｐゴシック" panose="020B0600070205080204" pitchFamily="50" charset="-128"/>
                <a:ea typeface="ＭＳ Ｐゴシック" panose="020B0600070205080204" pitchFamily="50" charset="-128"/>
              </a:rPr>
              <a:t>利用時間（機器合計</a:t>
            </a:r>
            <a:r>
              <a:rPr lang="en-US" altLang="ja-JP" sz="3200" kern="1200" dirty="0">
                <a:solidFill>
                  <a:srgbClr val="1F497D"/>
                </a:solidFill>
                <a:latin typeface="ＭＳ Ｐゴシック" panose="020B0600070205080204" pitchFamily="50" charset="-128"/>
                <a:ea typeface="ＭＳ Ｐゴシック" panose="020B0600070205080204" pitchFamily="50" charset="-128"/>
              </a:rPr>
              <a:t>,</a:t>
            </a:r>
            <a:r>
              <a:rPr lang="ja-JP" altLang="en-US" sz="3200" kern="1200" dirty="0">
                <a:solidFill>
                  <a:srgbClr val="1F497D"/>
                </a:solidFill>
                <a:latin typeface="ＭＳ Ｐゴシック" panose="020B0600070205080204" pitchFamily="50" charset="-128"/>
                <a:ea typeface="ＭＳ Ｐゴシック" panose="020B0600070205080204" pitchFamily="50" charset="-128"/>
              </a:rPr>
              <a:t>小，中，高）</a:t>
            </a:r>
          </a:p>
        </p:txBody>
      </p:sp>
      <p:pic>
        <p:nvPicPr>
          <p:cNvPr id="4" name="図 3">
            <a:extLst>
              <a:ext uri="{FF2B5EF4-FFF2-40B4-BE49-F238E27FC236}">
                <a16:creationId xmlns:a16="http://schemas.microsoft.com/office/drawing/2014/main" id="{5F171E1B-21AD-E3EC-5E0C-7FDCA89B25EE}"/>
              </a:ext>
            </a:extLst>
          </p:cNvPr>
          <p:cNvPicPr>
            <a:picLocks noChangeAspect="1"/>
          </p:cNvPicPr>
          <p:nvPr/>
        </p:nvPicPr>
        <p:blipFill>
          <a:blip r:embed="rId3"/>
          <a:stretch>
            <a:fillRect/>
          </a:stretch>
        </p:blipFill>
        <p:spPr>
          <a:xfrm>
            <a:off x="35808" y="764704"/>
            <a:ext cx="9144000" cy="5040560"/>
          </a:xfrm>
          <a:prstGeom prst="rect">
            <a:avLst/>
          </a:prstGeom>
        </p:spPr>
      </p:pic>
      <p:sp>
        <p:nvSpPr>
          <p:cNvPr id="8" name="正方形/長方形 7">
            <a:extLst>
              <a:ext uri="{FF2B5EF4-FFF2-40B4-BE49-F238E27FC236}">
                <a16:creationId xmlns:a16="http://schemas.microsoft.com/office/drawing/2014/main" id="{802056CD-86AA-8AA6-0EAC-F0F7B63D0C70}"/>
              </a:ext>
            </a:extLst>
          </p:cNvPr>
          <p:cNvSpPr/>
          <p:nvPr/>
        </p:nvSpPr>
        <p:spPr>
          <a:xfrm>
            <a:off x="72306" y="6181189"/>
            <a:ext cx="9144000" cy="660194"/>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dirty="0">
                <a:solidFill>
                  <a:schemeClr val="tx1"/>
                </a:solidFill>
              </a:rPr>
              <a:t>令和</a:t>
            </a:r>
            <a:r>
              <a:rPr lang="en-US" altLang="ja-JP" sz="1200" dirty="0">
                <a:solidFill>
                  <a:schemeClr val="tx1"/>
                </a:solidFill>
              </a:rPr>
              <a:t>5</a:t>
            </a:r>
            <a:r>
              <a:rPr lang="ja-JP" altLang="en-US" sz="1200" dirty="0">
                <a:solidFill>
                  <a:schemeClr val="tx1"/>
                </a:solidFill>
              </a:rPr>
              <a:t>年度　子ども庁　「青少年のインターネット利用環境実態調査　調査結果（概要）」より</a:t>
            </a:r>
            <a:endParaRPr lang="en-US" altLang="ja-JP" sz="1200" dirty="0">
              <a:solidFill>
                <a:schemeClr val="tx1"/>
              </a:solidFill>
            </a:endParaRPr>
          </a:p>
          <a:p>
            <a:r>
              <a:rPr lang="en-US" altLang="ja-JP" sz="1000" dirty="0">
                <a:solidFill>
                  <a:schemeClr val="tx1"/>
                </a:solidFill>
              </a:rPr>
              <a:t>https://www.cfa.go.jp/assets/contents/node/basic_page/field_ref_resources/9a55b57d-cd9d-4cf6-8ed4-3da8efa12d63/98ae45a9/20240329_policies_youth-kankyou_internet_research_results-etc_10.pdf</a:t>
            </a:r>
            <a:endParaRPr kumimoji="1" lang="ja-JP" altLang="en-US" sz="1100" dirty="0">
              <a:solidFill>
                <a:schemeClr val="tx1"/>
              </a:solidFill>
            </a:endParaRPr>
          </a:p>
        </p:txBody>
      </p:sp>
      <p:sp>
        <p:nvSpPr>
          <p:cNvPr id="3" name="スライド番号プレースホルダー 6">
            <a:extLst>
              <a:ext uri="{FF2B5EF4-FFF2-40B4-BE49-F238E27FC236}">
                <a16:creationId xmlns:a16="http://schemas.microsoft.com/office/drawing/2014/main" id="{19C20380-18D1-C3A6-D882-7076E645CB39}"/>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ea typeface="ＭＳ Ｐゴシック"/>
                <a:sym typeface="Wingdings"/>
              </a:rPr>
              <a:pPr defTabSz="899662">
                <a:buClr>
                  <a:srgbClr val="000000">
                    <a:alpha val="100000"/>
                  </a:srgbClr>
                </a:buClr>
                <a:buSzPct val="100000"/>
              </a:pPr>
              <a:t>24</a:t>
            </a:fld>
            <a:r>
              <a:rPr lang="ja-JP" altLang="en-US" b="0" spc="5" dirty="0">
                <a:latin typeface="Garamond" panose="02020404030301010803" pitchFamily="18" charset="0"/>
                <a:ea typeface="ＭＳ Ｐゴシック"/>
                <a:sym typeface="Wingdings"/>
              </a:rPr>
              <a:t> </a:t>
            </a:r>
          </a:p>
        </p:txBody>
      </p:sp>
    </p:spTree>
    <p:extLst>
      <p:ext uri="{BB962C8B-B14F-4D97-AF65-F5344CB8AC3E}">
        <p14:creationId xmlns:p14="http://schemas.microsoft.com/office/powerpoint/2010/main" val="17501681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四角形 1"/>
          <p:cNvSpPr>
            <a:spLocks noGrp="1"/>
          </p:cNvSpPr>
          <p:nvPr>
            <p:ph type="title"/>
          </p:nvPr>
        </p:nvSpPr>
        <p:spPr>
          <a:xfrm>
            <a:off x="755576" y="-3522"/>
            <a:ext cx="7771883" cy="725422"/>
          </a:xfrm>
          <a:noFill/>
          <a:ln w="25400" cap="flat" cmpd="sng" algn="ctr">
            <a:noFill/>
            <a:prstDash val="solid"/>
            <a:round/>
          </a:ln>
        </p:spPr>
        <p:txBody>
          <a:bodyPr vert="horz" wrap="square" lIns="91398" tIns="45699" rIns="91398" bIns="45699" numCol="1" anchor="t" anchorCtr="0" compatLnSpc="1">
            <a:prstTxWarp prst="textNoShape">
              <a:avLst/>
            </a:prstTxWarp>
            <a:noAutofit/>
          </a:bodyPr>
          <a:lstStyle/>
          <a:p>
            <a:pPr algn="ctr" defTabSz="899662">
              <a:buClr>
                <a:srgbClr val="000000">
                  <a:alpha val="100000"/>
                </a:srgbClr>
              </a:buClr>
              <a:buSzPct val="100000"/>
            </a:pPr>
            <a:r>
              <a:rPr lang="ja-JP" altLang="en-US" sz="3798" spc="5" dirty="0">
                <a:solidFill>
                  <a:schemeClr val="accent1">
                    <a:lumMod val="75000"/>
                  </a:schemeClr>
                </a:solidFill>
                <a:latin typeface="Garamond"/>
                <a:ea typeface="ＭＳ Ｐゴシック"/>
                <a:sym typeface="Wingdings"/>
              </a:rPr>
              <a:t>スマホのフィルタリングモード</a:t>
            </a:r>
          </a:p>
        </p:txBody>
      </p:sp>
      <p:sp>
        <p:nvSpPr>
          <p:cNvPr id="4" name="四角形 3"/>
          <p:cNvSpPr txBox="1"/>
          <p:nvPr/>
        </p:nvSpPr>
        <p:spPr>
          <a:xfrm>
            <a:off x="2460488" y="6521190"/>
            <a:ext cx="6682884" cy="336566"/>
          </a:xfrm>
          <a:prstGeom prst="rect">
            <a:avLst/>
          </a:prstGeom>
          <a:noFill/>
          <a:ln w="25400" cap="flat" cmpd="sng" algn="ctr">
            <a:noFill/>
            <a:prstDash val="solid"/>
            <a:round/>
          </a:ln>
        </p:spPr>
        <p:txBody>
          <a:bodyPr vert="horz" wrap="none" lIns="91398" tIns="45699" rIns="91398" bIns="45699" anchor="t">
            <a:noAutofit/>
          </a:bodyPr>
          <a:lstStyle/>
          <a:p>
            <a:pPr marL="0" marR="0" lvl="0" indent="0" algn="l"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en-US" altLang="ja-JP" sz="1599" b="0" i="0" u="none" strike="noStrike" kern="1200" cap="none" spc="5" normalizeH="0" baseline="0" noProof="0" dirty="0">
                <a:ln>
                  <a:noFill/>
                </a:ln>
                <a:solidFill>
                  <a:prstClr val="black"/>
                </a:solidFill>
                <a:effectLst/>
                <a:uLnTx/>
                <a:uFillTx/>
                <a:latin typeface="Arial"/>
                <a:ea typeface="ＭＳ Ｐゴシック"/>
                <a:cs typeface="+mn-cs"/>
                <a:sym typeface="Wingdings"/>
                <a:hlinkClick r:id="rId3"/>
              </a:rPr>
              <a:t>https://www.ymobile.jp/service/sp_safety/</a:t>
            </a:r>
            <a:r>
              <a:rPr kumimoji="1" lang="ja-JP" altLang="en-US" sz="1599" b="0" i="0" u="none" strike="noStrike" kern="1200" cap="none" spc="5" normalizeH="0" baseline="0" noProof="0" dirty="0">
                <a:ln>
                  <a:noFill/>
                </a:ln>
                <a:solidFill>
                  <a:prstClr val="black"/>
                </a:solidFill>
                <a:effectLst/>
                <a:uLnTx/>
                <a:uFillTx/>
                <a:latin typeface="Arial"/>
                <a:ea typeface="ＭＳ Ｐゴシック"/>
                <a:cs typeface="+mn-cs"/>
                <a:sym typeface="Wingdings"/>
              </a:rPr>
              <a:t>　より</a:t>
            </a:r>
          </a:p>
        </p:txBody>
      </p:sp>
      <p:pic>
        <p:nvPicPr>
          <p:cNvPr id="9" name="図 8">
            <a:extLst>
              <a:ext uri="{FF2B5EF4-FFF2-40B4-BE49-F238E27FC236}">
                <a16:creationId xmlns:a16="http://schemas.microsoft.com/office/drawing/2014/main" id="{BE6A22B4-D9BC-0E7F-635C-5F7D2679F5E4}"/>
              </a:ext>
            </a:extLst>
          </p:cNvPr>
          <p:cNvPicPr>
            <a:picLocks noChangeAspect="1"/>
          </p:cNvPicPr>
          <p:nvPr/>
        </p:nvPicPr>
        <p:blipFill>
          <a:blip r:embed="rId4"/>
          <a:stretch>
            <a:fillRect/>
          </a:stretch>
        </p:blipFill>
        <p:spPr>
          <a:xfrm>
            <a:off x="256452" y="697047"/>
            <a:ext cx="8131972" cy="5762591"/>
          </a:xfrm>
          <a:prstGeom prst="rect">
            <a:avLst/>
          </a:prstGeom>
        </p:spPr>
      </p:pic>
      <p:sp>
        <p:nvSpPr>
          <p:cNvPr id="5" name="スライド番号プレースホルダー 6">
            <a:extLst>
              <a:ext uri="{FF2B5EF4-FFF2-40B4-BE49-F238E27FC236}">
                <a16:creationId xmlns:a16="http://schemas.microsoft.com/office/drawing/2014/main" id="{C0492AE1-A404-FB85-FEFA-F8420202F6A1}"/>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ea typeface="ＭＳ Ｐゴシック"/>
                <a:sym typeface="Wingdings"/>
              </a:rPr>
              <a:pPr defTabSz="899662">
                <a:buClr>
                  <a:srgbClr val="000000">
                    <a:alpha val="100000"/>
                  </a:srgbClr>
                </a:buClr>
                <a:buSzPct val="100000"/>
              </a:pPr>
              <a:t>25</a:t>
            </a:fld>
            <a:r>
              <a:rPr lang="ja-JP" altLang="en-US" b="0" spc="5" dirty="0">
                <a:latin typeface="Garamond" panose="02020404030301010803" pitchFamily="18" charset="0"/>
                <a:ea typeface="ＭＳ Ｐゴシック"/>
                <a:sym typeface="Wingdings"/>
              </a:rPr>
              <a:t> </a:t>
            </a:r>
          </a:p>
        </p:txBody>
      </p:sp>
    </p:spTree>
    <p:extLst>
      <p:ext uri="{BB962C8B-B14F-4D97-AF65-F5344CB8AC3E}">
        <p14:creationId xmlns:p14="http://schemas.microsoft.com/office/powerpoint/2010/main" val="1218629605"/>
      </p:ext>
    </p:extLst>
  </p:cSld>
  <p:clrMapOvr>
    <a:masterClrMapping/>
  </p:clrMapOvr>
  <p:transition spd="med">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3"/>
          <p:cNvSpPr>
            <a:spLocks noGrp="1" noChangeArrowheads="1"/>
          </p:cNvSpPr>
          <p:nvPr>
            <p:ph idx="1"/>
          </p:nvPr>
        </p:nvSpPr>
        <p:spPr>
          <a:xfrm>
            <a:off x="251520" y="2057401"/>
            <a:ext cx="8892480" cy="3394472"/>
          </a:xfrm>
        </p:spPr>
        <p:txBody>
          <a:bodyPr>
            <a:normAutofit fontScale="92500"/>
          </a:bodyPr>
          <a:lstStyle/>
          <a:p>
            <a:pPr>
              <a:buFontTx/>
              <a:buNone/>
            </a:pPr>
            <a:endParaRPr lang="en-US" altLang="ja-JP" sz="3600" dirty="0">
              <a:ea typeface="HGP創英角ｺﾞｼｯｸUB" pitchFamily="50" charset="-128"/>
            </a:endParaRPr>
          </a:p>
          <a:p>
            <a:pPr marL="0" indent="0">
              <a:buNone/>
            </a:pPr>
            <a:r>
              <a:rPr lang="ja-JP" altLang="en-US" sz="3600" dirty="0">
                <a:ea typeface="HGP創英角ｺﾞｼｯｸUB" pitchFamily="50" charset="-128"/>
              </a:rPr>
              <a:t>　２　情報モラルの意義</a:t>
            </a:r>
            <a:endParaRPr lang="en-US" altLang="ja-JP" sz="3600" dirty="0">
              <a:ea typeface="HGP創英角ｺﾞｼｯｸUB" pitchFamily="50" charset="-128"/>
            </a:endParaRPr>
          </a:p>
          <a:p>
            <a:pPr>
              <a:buFontTx/>
              <a:buNone/>
            </a:pPr>
            <a:r>
              <a:rPr lang="ja-JP" altLang="en-US" sz="2800" dirty="0"/>
              <a:t>　・学習指導要領総則から読み解く　「情報モラル」の在り方</a:t>
            </a:r>
            <a:endParaRPr lang="en-US" altLang="ja-JP" sz="2800" dirty="0"/>
          </a:p>
          <a:p>
            <a:pPr>
              <a:buFontTx/>
              <a:buNone/>
            </a:pPr>
            <a:r>
              <a:rPr lang="ja-JP" altLang="en-US" sz="2800" dirty="0"/>
              <a:t>　・</a:t>
            </a:r>
            <a:r>
              <a:rPr lang="ja-JP" altLang="en-US" sz="2800" dirty="0">
                <a:latin typeface="ＭＳ Ｐゴシック" panose="020B0600070205080204" pitchFamily="50" charset="-128"/>
                <a:ea typeface="ＭＳ Ｐゴシック" panose="020B0600070205080204" pitchFamily="50" charset="-128"/>
              </a:rPr>
              <a:t>ＧＩＧＡスクールの前提となる欧米型デジタルシチズンシップ</a:t>
            </a:r>
            <a:endParaRPr lang="en-US" altLang="ja-JP" sz="2800" dirty="0">
              <a:latin typeface="ＭＳ Ｐゴシック" panose="020B0600070205080204" pitchFamily="50" charset="-128"/>
              <a:ea typeface="ＭＳ Ｐゴシック" panose="020B0600070205080204" pitchFamily="50" charset="-128"/>
            </a:endParaRPr>
          </a:p>
          <a:p>
            <a:pPr>
              <a:buFontTx/>
              <a:buNone/>
            </a:pPr>
            <a:r>
              <a:rPr lang="ja-JP" altLang="en-US" sz="2800" dirty="0">
                <a:latin typeface="ＭＳ Ｐゴシック" panose="020B0600070205080204" pitchFamily="50" charset="-128"/>
                <a:ea typeface="ＭＳ Ｐゴシック" panose="020B0600070205080204" pitchFamily="50" charset="-128"/>
              </a:rPr>
              <a:t>　　教育の一部としての情報モラル教育</a:t>
            </a:r>
          </a:p>
          <a:p>
            <a:pPr>
              <a:buFontTx/>
              <a:buNone/>
            </a:pPr>
            <a:r>
              <a:rPr lang="ja-JP" altLang="en-US" sz="3600" dirty="0">
                <a:ea typeface="HGP創英角ｺﾞｼｯｸUB" pitchFamily="50" charset="-128"/>
              </a:rPr>
              <a:t>　</a:t>
            </a:r>
          </a:p>
        </p:txBody>
      </p:sp>
      <p:sp>
        <p:nvSpPr>
          <p:cNvPr id="3" name="スライド番号プレースホルダー 6">
            <a:extLst>
              <a:ext uri="{FF2B5EF4-FFF2-40B4-BE49-F238E27FC236}">
                <a16:creationId xmlns:a16="http://schemas.microsoft.com/office/drawing/2014/main" id="{B35B836E-AAF9-6F73-C6F8-70150E58D777}"/>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ea typeface="ＭＳ Ｐゴシック"/>
                <a:sym typeface="Wingdings"/>
              </a:rPr>
              <a:pPr defTabSz="899662">
                <a:buClr>
                  <a:srgbClr val="000000">
                    <a:alpha val="100000"/>
                  </a:srgbClr>
                </a:buClr>
                <a:buSzPct val="100000"/>
              </a:pPr>
              <a:t>26</a:t>
            </a:fld>
            <a:r>
              <a:rPr lang="ja-JP" altLang="en-US" b="0" spc="5" dirty="0">
                <a:latin typeface="Garamond" panose="02020404030301010803" pitchFamily="18" charset="0"/>
                <a:ea typeface="ＭＳ Ｐゴシック"/>
                <a:sym typeface="Wingdings"/>
              </a:rPr>
              <a:t> </a:t>
            </a:r>
          </a:p>
        </p:txBody>
      </p:sp>
    </p:spTree>
    <p:extLst>
      <p:ext uri="{BB962C8B-B14F-4D97-AF65-F5344CB8AC3E}">
        <p14:creationId xmlns:p14="http://schemas.microsoft.com/office/powerpoint/2010/main" val="6894219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07504" y="706636"/>
            <a:ext cx="8672383" cy="994172"/>
          </a:xfrm>
        </p:spPr>
        <p:txBody>
          <a:bodyPr>
            <a:normAutofit/>
          </a:bodyPr>
          <a:lstStyle/>
          <a:p>
            <a:r>
              <a:rPr lang="ja-JP" altLang="en-US" sz="2400" dirty="0">
                <a:latin typeface="ＭＳゴシック"/>
              </a:rPr>
              <a:t>学習指導要領では育成を目指す資質・能力を３つの柱に明確化</a:t>
            </a:r>
            <a:endParaRPr lang="ja-JP" altLang="en-US" sz="2400" dirty="0"/>
          </a:p>
        </p:txBody>
      </p:sp>
      <p:sp>
        <p:nvSpPr>
          <p:cNvPr id="4" name="正方形/長方形 3"/>
          <p:cNvSpPr/>
          <p:nvPr/>
        </p:nvSpPr>
        <p:spPr>
          <a:xfrm>
            <a:off x="323528" y="2132856"/>
            <a:ext cx="8628120" cy="3185487"/>
          </a:xfrm>
          <a:prstGeom prst="rect">
            <a:avLst/>
          </a:prstGeom>
        </p:spPr>
        <p:txBody>
          <a:bodyPr wrap="square">
            <a:spAutoFit/>
          </a:bodyPr>
          <a:lstStyle/>
          <a:p>
            <a:pPr defTabSz="514350"/>
            <a:r>
              <a:rPr lang="ja-JP" altLang="en-US" sz="3600" dirty="0">
                <a:solidFill>
                  <a:prstClr val="black"/>
                </a:solidFill>
                <a:latin typeface="ＭＳ明朝"/>
              </a:rPr>
              <a:t>ア：何を理解しているか，何ができるか</a:t>
            </a:r>
            <a:endParaRPr lang="en-US" altLang="ja-JP" sz="3600" dirty="0">
              <a:solidFill>
                <a:prstClr val="black"/>
              </a:solidFill>
              <a:latin typeface="ＭＳ明朝"/>
            </a:endParaRPr>
          </a:p>
          <a:p>
            <a:pPr defTabSz="514350"/>
            <a:r>
              <a:rPr lang="en-US" altLang="ja-JP" sz="2100" dirty="0">
                <a:solidFill>
                  <a:prstClr val="black"/>
                </a:solidFill>
                <a:latin typeface="ＭＳ明朝"/>
              </a:rPr>
              <a:t>	</a:t>
            </a:r>
            <a:r>
              <a:rPr lang="ja-JP" altLang="en-US" sz="2100" dirty="0">
                <a:solidFill>
                  <a:prstClr val="black"/>
                </a:solidFill>
                <a:latin typeface="ＭＳ明朝"/>
              </a:rPr>
              <a:t>（「</a:t>
            </a:r>
            <a:r>
              <a:rPr lang="ja-JP" altLang="en-US" sz="2100" dirty="0">
                <a:solidFill>
                  <a:srgbClr val="FF0000"/>
                </a:solidFill>
                <a:latin typeface="ＭＳ明朝"/>
              </a:rPr>
              <a:t>知識・技能</a:t>
            </a:r>
            <a:r>
              <a:rPr lang="ja-JP" altLang="en-US" sz="2100" dirty="0">
                <a:solidFill>
                  <a:prstClr val="black"/>
                </a:solidFill>
                <a:latin typeface="ＭＳ明朝"/>
              </a:rPr>
              <a:t>」の習得）</a:t>
            </a:r>
            <a:endParaRPr lang="en-US" altLang="ja-JP" sz="2100" dirty="0">
              <a:solidFill>
                <a:prstClr val="black"/>
              </a:solidFill>
              <a:latin typeface="ＭＳ明朝"/>
            </a:endParaRPr>
          </a:p>
          <a:p>
            <a:pPr defTabSz="514350"/>
            <a:endParaRPr lang="en-US" altLang="ja-JP" sz="2100" dirty="0">
              <a:solidFill>
                <a:prstClr val="black"/>
              </a:solidFill>
              <a:latin typeface="ＭＳ明朝"/>
            </a:endParaRPr>
          </a:p>
          <a:p>
            <a:pPr defTabSz="514350"/>
            <a:r>
              <a:rPr lang="ja-JP" altLang="en-US" sz="3200" dirty="0">
                <a:solidFill>
                  <a:prstClr val="black"/>
                </a:solidFill>
                <a:latin typeface="ＭＳ明朝"/>
              </a:rPr>
              <a:t>イ：理解していること・できることをどう使うか</a:t>
            </a:r>
            <a:endParaRPr lang="en-US" altLang="ja-JP" sz="3200" dirty="0">
              <a:solidFill>
                <a:prstClr val="black"/>
              </a:solidFill>
              <a:latin typeface="ＭＳ明朝"/>
            </a:endParaRPr>
          </a:p>
          <a:p>
            <a:pPr defTabSz="514350"/>
            <a:r>
              <a:rPr lang="en-US" altLang="ja-JP" sz="2100" dirty="0">
                <a:solidFill>
                  <a:prstClr val="black"/>
                </a:solidFill>
                <a:latin typeface="ＭＳ明朝"/>
              </a:rPr>
              <a:t>	</a:t>
            </a:r>
            <a:r>
              <a:rPr lang="ja-JP" altLang="en-US" sz="2100" dirty="0">
                <a:solidFill>
                  <a:prstClr val="black"/>
                </a:solidFill>
                <a:latin typeface="ＭＳ明朝"/>
              </a:rPr>
              <a:t>（「</a:t>
            </a:r>
            <a:r>
              <a:rPr lang="ja-JP" altLang="en-US" sz="2100" dirty="0">
                <a:solidFill>
                  <a:srgbClr val="FF0000"/>
                </a:solidFill>
                <a:latin typeface="ＭＳ明朝"/>
              </a:rPr>
              <a:t>思考力・判断力・表現力等</a:t>
            </a:r>
            <a:r>
              <a:rPr lang="ja-JP" altLang="en-US" sz="2100" dirty="0">
                <a:solidFill>
                  <a:prstClr val="black"/>
                </a:solidFill>
                <a:latin typeface="ＭＳ明朝"/>
              </a:rPr>
              <a:t>」の育成）</a:t>
            </a:r>
            <a:endParaRPr lang="en-US" altLang="ja-JP" sz="2100" dirty="0">
              <a:solidFill>
                <a:prstClr val="black"/>
              </a:solidFill>
              <a:latin typeface="ＭＳ明朝"/>
            </a:endParaRPr>
          </a:p>
          <a:p>
            <a:pPr defTabSz="514350"/>
            <a:endParaRPr lang="en-US" altLang="ja-JP" sz="2100" dirty="0">
              <a:solidFill>
                <a:prstClr val="black"/>
              </a:solidFill>
              <a:latin typeface="ＭＳ明朝"/>
            </a:endParaRPr>
          </a:p>
          <a:p>
            <a:pPr defTabSz="514350"/>
            <a:r>
              <a:rPr lang="ja-JP" altLang="en-US" sz="2800" dirty="0">
                <a:solidFill>
                  <a:prstClr val="black"/>
                </a:solidFill>
                <a:latin typeface="ＭＳ明朝"/>
              </a:rPr>
              <a:t>ウ：どのように社会・世界と関わり，よりよい人生を送るか</a:t>
            </a:r>
            <a:endParaRPr lang="en-US" altLang="ja-JP" sz="2800" dirty="0">
              <a:solidFill>
                <a:prstClr val="black"/>
              </a:solidFill>
              <a:latin typeface="ＭＳ明朝"/>
            </a:endParaRPr>
          </a:p>
          <a:p>
            <a:pPr defTabSz="514350"/>
            <a:r>
              <a:rPr lang="en-US" altLang="ja-JP" sz="2100" dirty="0">
                <a:solidFill>
                  <a:prstClr val="black"/>
                </a:solidFill>
                <a:latin typeface="ＭＳ明朝"/>
              </a:rPr>
              <a:t>	</a:t>
            </a:r>
            <a:r>
              <a:rPr lang="ja-JP" altLang="en-US" sz="2100" dirty="0">
                <a:solidFill>
                  <a:prstClr val="black"/>
                </a:solidFill>
                <a:latin typeface="ＭＳ明朝"/>
              </a:rPr>
              <a:t>（「</a:t>
            </a:r>
            <a:r>
              <a:rPr lang="ja-JP" altLang="en-US" sz="2100" dirty="0">
                <a:solidFill>
                  <a:srgbClr val="FF0000"/>
                </a:solidFill>
                <a:latin typeface="ＭＳ明朝"/>
              </a:rPr>
              <a:t>学びに向かう力・人間性等</a:t>
            </a:r>
            <a:r>
              <a:rPr lang="ja-JP" altLang="en-US" sz="2100" dirty="0">
                <a:solidFill>
                  <a:prstClr val="black"/>
                </a:solidFill>
                <a:latin typeface="ＭＳ明朝"/>
              </a:rPr>
              <a:t>」の涵養）</a:t>
            </a:r>
            <a:endParaRPr lang="en-US" altLang="ja-JP" sz="2100" dirty="0">
              <a:solidFill>
                <a:prstClr val="black"/>
              </a:solidFill>
              <a:latin typeface="ＭＳ明朝"/>
            </a:endParaRPr>
          </a:p>
        </p:txBody>
      </p:sp>
      <p:sp>
        <p:nvSpPr>
          <p:cNvPr id="8" name="正方形/長方形 7"/>
          <p:cNvSpPr/>
          <p:nvPr/>
        </p:nvSpPr>
        <p:spPr>
          <a:xfrm>
            <a:off x="971600" y="-6036"/>
            <a:ext cx="6506268" cy="676788"/>
          </a:xfrm>
          <a:prstGeom prst="rect">
            <a:avLst/>
          </a:prstGeom>
        </p:spPr>
        <p:txBody>
          <a:bodyPr wrap="none">
            <a:spAutoFit/>
          </a:bodyPr>
          <a:lstStyle/>
          <a:p>
            <a:r>
              <a:rPr lang="ja-JP" altLang="en-US" sz="3798" spc="5" dirty="0">
                <a:solidFill>
                  <a:schemeClr val="tx2"/>
                </a:solidFill>
                <a:latin typeface="Garamond"/>
                <a:ea typeface="ＭＳ Ｐゴシック"/>
                <a:cs typeface="+mj-cs"/>
              </a:rPr>
              <a:t>育成を目指す３つの資質・能力</a:t>
            </a:r>
          </a:p>
        </p:txBody>
      </p:sp>
      <p:sp>
        <p:nvSpPr>
          <p:cNvPr id="3" name="スライド番号プレースホルダー 6">
            <a:extLst>
              <a:ext uri="{FF2B5EF4-FFF2-40B4-BE49-F238E27FC236}">
                <a16:creationId xmlns:a16="http://schemas.microsoft.com/office/drawing/2014/main" id="{6728CB57-5080-5E4B-67D7-9650107860CE}"/>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ea typeface="ＭＳ Ｐゴシック"/>
                <a:sym typeface="Wingdings"/>
              </a:rPr>
              <a:pPr defTabSz="899662">
                <a:buClr>
                  <a:srgbClr val="000000">
                    <a:alpha val="100000"/>
                  </a:srgbClr>
                </a:buClr>
                <a:buSzPct val="100000"/>
              </a:pPr>
              <a:t>27</a:t>
            </a:fld>
            <a:r>
              <a:rPr lang="ja-JP" altLang="en-US" b="0" spc="5" dirty="0">
                <a:latin typeface="Garamond" panose="02020404030301010803" pitchFamily="18" charset="0"/>
                <a:ea typeface="ＭＳ Ｐゴシック"/>
                <a:sym typeface="Wingdings"/>
              </a:rPr>
              <a:t> </a:t>
            </a:r>
          </a:p>
        </p:txBody>
      </p:sp>
    </p:spTree>
    <p:extLst>
      <p:ext uri="{BB962C8B-B14F-4D97-AF65-F5344CB8AC3E}">
        <p14:creationId xmlns:p14="http://schemas.microsoft.com/office/powerpoint/2010/main" val="32180727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8"/>
          <p:cNvSpPr txBox="1"/>
          <p:nvPr/>
        </p:nvSpPr>
        <p:spPr>
          <a:xfrm>
            <a:off x="378385" y="1003914"/>
            <a:ext cx="8012430" cy="5216813"/>
          </a:xfrm>
          <a:prstGeom prst="rect">
            <a:avLst/>
          </a:prstGeom>
          <a:noFill/>
        </p:spPr>
        <p:txBody>
          <a:bodyPr wrap="square" rtlCol="0">
            <a:spAutoFit/>
          </a:bodyPr>
          <a:lstStyle/>
          <a:p>
            <a:pPr defTabSz="514350"/>
            <a:r>
              <a:rPr lang="ja-JP" altLang="en-US" sz="2100" dirty="0">
                <a:solidFill>
                  <a:prstClr val="black"/>
                </a:solidFill>
                <a:latin typeface="ＭＳ明朝"/>
              </a:rPr>
              <a:t>ア 言語能力</a:t>
            </a:r>
            <a:endParaRPr lang="en-US" altLang="ja-JP" sz="2100" dirty="0">
              <a:solidFill>
                <a:prstClr val="black"/>
              </a:solidFill>
              <a:latin typeface="ＭＳ明朝"/>
            </a:endParaRPr>
          </a:p>
          <a:p>
            <a:pPr defTabSz="514350"/>
            <a:r>
              <a:rPr lang="ja-JP" altLang="en-US" dirty="0">
                <a:solidFill>
                  <a:prstClr val="black"/>
                </a:solidFill>
                <a:latin typeface="ＭＳ明朝"/>
              </a:rPr>
              <a:t>言葉は，児童の学習活動を支える重要な役割を果たすものであり，全ての教科等における資質・能力の育成や学習の基盤となるものである。</a:t>
            </a:r>
            <a:endParaRPr lang="en-US" altLang="ja-JP" dirty="0">
              <a:solidFill>
                <a:prstClr val="black"/>
              </a:solidFill>
              <a:latin typeface="ＭＳ明朝"/>
            </a:endParaRPr>
          </a:p>
          <a:p>
            <a:pPr defTabSz="514350"/>
            <a:endParaRPr lang="en-US" altLang="ja-JP" dirty="0">
              <a:solidFill>
                <a:prstClr val="black"/>
              </a:solidFill>
              <a:latin typeface="ＭＳ明朝"/>
            </a:endParaRPr>
          </a:p>
          <a:p>
            <a:pPr defTabSz="514350"/>
            <a:r>
              <a:rPr lang="ja-JP" altLang="en-US" sz="2100" dirty="0">
                <a:solidFill>
                  <a:prstClr val="black"/>
                </a:solidFill>
                <a:latin typeface="ＭＳ明朝"/>
              </a:rPr>
              <a:t>イ 情報活用能力（情報モラルを含む。）</a:t>
            </a:r>
            <a:endParaRPr lang="en-US" altLang="ja-JP" sz="2100" dirty="0">
              <a:solidFill>
                <a:prstClr val="black"/>
              </a:solidFill>
              <a:latin typeface="ＭＳ明朝"/>
            </a:endParaRPr>
          </a:p>
          <a:p>
            <a:pPr defTabSz="514350"/>
            <a:r>
              <a:rPr lang="ja-JP" altLang="en-US" dirty="0">
                <a:solidFill>
                  <a:prstClr val="black"/>
                </a:solidFill>
                <a:latin typeface="ＭＳ明朝"/>
              </a:rPr>
              <a:t>情報活用能力は，世の中の様々な事象を情報とその結び付きとして捉え，情報及び情報技術を適切かつ効果的に活用して，問題を発見・解決したり自分の考を形成したりしていくために必要な資質・能力である。</a:t>
            </a:r>
            <a:endParaRPr lang="en-US" altLang="ja-JP" dirty="0">
              <a:solidFill>
                <a:prstClr val="black"/>
              </a:solidFill>
              <a:latin typeface="ＭＳ明朝"/>
            </a:endParaRPr>
          </a:p>
          <a:p>
            <a:pPr defTabSz="514350"/>
            <a:endParaRPr lang="en-US" altLang="ja-JP" dirty="0">
              <a:solidFill>
                <a:prstClr val="black"/>
              </a:solidFill>
              <a:latin typeface="ＭＳ明朝"/>
            </a:endParaRPr>
          </a:p>
          <a:p>
            <a:pPr defTabSz="514350"/>
            <a:r>
              <a:rPr lang="ja-JP" altLang="en-US" sz="2100" dirty="0">
                <a:solidFill>
                  <a:prstClr val="black"/>
                </a:solidFill>
                <a:latin typeface="ＭＳ明朝"/>
              </a:rPr>
              <a:t>ウ 問題発見・解決能力</a:t>
            </a:r>
            <a:endParaRPr lang="en-US" altLang="ja-JP" sz="2100" dirty="0">
              <a:solidFill>
                <a:prstClr val="black"/>
              </a:solidFill>
              <a:latin typeface="ＭＳ明朝"/>
            </a:endParaRPr>
          </a:p>
          <a:p>
            <a:pPr defTabSz="514350"/>
            <a:r>
              <a:rPr lang="ja-JP" altLang="en-US" dirty="0">
                <a:solidFill>
                  <a:prstClr val="black"/>
                </a:solidFill>
                <a:latin typeface="ＭＳ明朝"/>
              </a:rPr>
              <a:t>各教科等において， 物事の中から問題を見いだし，その問題を定義し解決の方向性を決定し，解決方法を探して計画を立て，結果を予測しながら実行し，振り返って次の問題発見・解決につなげていく過程を重視した深い学びの実現を図ることを通じて，各教科等のそれぞれの分野における問題の発見・解決に必要な力を身に付けられるようにするとともに，総合的な学習の時間における横断的・総合的な探究課題や，特別活動における集団や自己の生活上の課題に取り組むことなどを通じて，各教科等で身に付けた力が統合的に活用できるようにすることが重要である。</a:t>
            </a:r>
            <a:endParaRPr lang="ja-JP" altLang="en-US" dirty="0">
              <a:solidFill>
                <a:prstClr val="black"/>
              </a:solidFill>
            </a:endParaRPr>
          </a:p>
          <a:p>
            <a:endParaRPr lang="ja-JP" altLang="en-US" dirty="0"/>
          </a:p>
        </p:txBody>
      </p:sp>
      <p:sp>
        <p:nvSpPr>
          <p:cNvPr id="10" name="正方形/長方形 9"/>
          <p:cNvSpPr/>
          <p:nvPr/>
        </p:nvSpPr>
        <p:spPr>
          <a:xfrm>
            <a:off x="410236" y="2132856"/>
            <a:ext cx="8012430" cy="129614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2" name="タイトル 1"/>
          <p:cNvSpPr txBox="1">
            <a:spLocks/>
          </p:cNvSpPr>
          <p:nvPr/>
        </p:nvSpPr>
        <p:spPr>
          <a:xfrm>
            <a:off x="346940" y="-177776"/>
            <a:ext cx="8797060" cy="994172"/>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3798" spc="5" dirty="0">
                <a:solidFill>
                  <a:schemeClr val="tx2"/>
                </a:solidFill>
                <a:latin typeface="Garamond"/>
                <a:ea typeface="ＭＳ Ｐゴシック"/>
              </a:rPr>
              <a:t>「情報活用能力」を学習の基盤に位置づけ</a:t>
            </a:r>
          </a:p>
        </p:txBody>
      </p:sp>
      <p:sp>
        <p:nvSpPr>
          <p:cNvPr id="3" name="スライド番号プレースホルダー 6">
            <a:extLst>
              <a:ext uri="{FF2B5EF4-FFF2-40B4-BE49-F238E27FC236}">
                <a16:creationId xmlns:a16="http://schemas.microsoft.com/office/drawing/2014/main" id="{558FB46E-6A2B-6688-0700-32F18BD4278A}"/>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ea typeface="ＭＳ Ｐゴシック"/>
                <a:sym typeface="Wingdings"/>
              </a:rPr>
              <a:pPr defTabSz="899662">
                <a:buClr>
                  <a:srgbClr val="000000">
                    <a:alpha val="100000"/>
                  </a:srgbClr>
                </a:buClr>
                <a:buSzPct val="100000"/>
              </a:pPr>
              <a:t>28</a:t>
            </a:fld>
            <a:r>
              <a:rPr lang="ja-JP" altLang="en-US" b="0" spc="5" dirty="0">
                <a:latin typeface="Garamond" panose="02020404030301010803" pitchFamily="18" charset="0"/>
                <a:ea typeface="ＭＳ Ｐゴシック"/>
                <a:sym typeface="Wingdings"/>
              </a:rPr>
              <a:t> </a:t>
            </a:r>
          </a:p>
        </p:txBody>
      </p:sp>
    </p:spTree>
    <p:extLst>
      <p:ext uri="{BB962C8B-B14F-4D97-AF65-F5344CB8AC3E}">
        <p14:creationId xmlns:p14="http://schemas.microsoft.com/office/powerpoint/2010/main" val="20452214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137815"/>
            <a:ext cx="8712968" cy="994172"/>
          </a:xfrm>
        </p:spPr>
        <p:txBody>
          <a:bodyPr>
            <a:normAutofit/>
          </a:bodyPr>
          <a:lstStyle/>
          <a:p>
            <a:pPr algn="ctr"/>
            <a:r>
              <a:rPr lang="ja-JP" altLang="en-US" sz="3000" dirty="0"/>
              <a:t>「情報活用能力」を構成する資質・能力の３つの柱</a:t>
            </a:r>
          </a:p>
        </p:txBody>
      </p:sp>
      <p:sp>
        <p:nvSpPr>
          <p:cNvPr id="6" name="テキスト ボックス 5"/>
          <p:cNvSpPr txBox="1"/>
          <p:nvPr/>
        </p:nvSpPr>
        <p:spPr>
          <a:xfrm>
            <a:off x="107504" y="1173817"/>
            <a:ext cx="8928992" cy="6001643"/>
          </a:xfrm>
          <a:prstGeom prst="rect">
            <a:avLst/>
          </a:prstGeom>
          <a:noFill/>
        </p:spPr>
        <p:txBody>
          <a:bodyPr wrap="square" rtlCol="0">
            <a:spAutoFit/>
          </a:bodyPr>
          <a:lstStyle/>
          <a:p>
            <a:pPr defTabSz="514350"/>
            <a:r>
              <a:rPr lang="ja-JP" altLang="en-US" sz="2400" dirty="0">
                <a:solidFill>
                  <a:prstClr val="black"/>
                </a:solidFill>
                <a:latin typeface="ＭＳ明朝"/>
              </a:rPr>
              <a:t>（知識・技能）</a:t>
            </a:r>
          </a:p>
          <a:p>
            <a:pPr defTabSz="514350"/>
            <a:r>
              <a:rPr lang="ja-JP" altLang="en-US" sz="2400" dirty="0">
                <a:solidFill>
                  <a:prstClr val="black"/>
                </a:solidFill>
                <a:latin typeface="ＭＳ明朝"/>
              </a:rPr>
              <a:t>情報と情報技術を活用した問題の発見･解決等の方法や，</a:t>
            </a:r>
            <a:r>
              <a:rPr lang="ja-JP" altLang="en-US" sz="2400" dirty="0">
                <a:solidFill>
                  <a:srgbClr val="FF0000"/>
                </a:solidFill>
                <a:latin typeface="ＭＳ明朝"/>
              </a:rPr>
              <a:t>情報化の進展が社会の中で果たす役割や影響</a:t>
            </a:r>
            <a:r>
              <a:rPr lang="ja-JP" altLang="en-US" sz="2400" dirty="0">
                <a:solidFill>
                  <a:prstClr val="black"/>
                </a:solidFill>
                <a:latin typeface="ＭＳ明朝"/>
              </a:rPr>
              <a:t>，</a:t>
            </a:r>
            <a:r>
              <a:rPr lang="ja-JP" altLang="en-US" sz="2400" dirty="0">
                <a:solidFill>
                  <a:srgbClr val="FF0000"/>
                </a:solidFill>
                <a:latin typeface="ＭＳ明朝"/>
              </a:rPr>
              <a:t>情報に関する法･制度やマナー，個人が果たす役割や責任等</a:t>
            </a:r>
            <a:r>
              <a:rPr lang="ja-JP" altLang="en-US" sz="2400" dirty="0">
                <a:solidFill>
                  <a:prstClr val="black"/>
                </a:solidFill>
                <a:latin typeface="ＭＳ明朝"/>
              </a:rPr>
              <a:t>について，</a:t>
            </a:r>
            <a:r>
              <a:rPr lang="ja-JP" altLang="en-US" sz="2400" dirty="0">
                <a:solidFill>
                  <a:srgbClr val="FF0000"/>
                </a:solidFill>
                <a:latin typeface="ＭＳ明朝"/>
              </a:rPr>
              <a:t>情報の科学的な理解に裏打ちされた形で理解</a:t>
            </a:r>
            <a:r>
              <a:rPr lang="ja-JP" altLang="en-US" sz="2400" dirty="0">
                <a:solidFill>
                  <a:prstClr val="black"/>
                </a:solidFill>
                <a:latin typeface="ＭＳ明朝"/>
              </a:rPr>
              <a:t>し，情報と情報技術を適切に活用するために必要な技能を身に付けていること。</a:t>
            </a:r>
            <a:endParaRPr lang="en-US" altLang="ja-JP" sz="2400" dirty="0">
              <a:solidFill>
                <a:prstClr val="black"/>
              </a:solidFill>
              <a:latin typeface="ＭＳ明朝"/>
            </a:endParaRPr>
          </a:p>
          <a:p>
            <a:pPr defTabSz="514350"/>
            <a:endParaRPr lang="en-US" altLang="ja-JP" sz="2400" dirty="0">
              <a:solidFill>
                <a:prstClr val="black"/>
              </a:solidFill>
              <a:latin typeface="ＭＳ明朝"/>
            </a:endParaRPr>
          </a:p>
          <a:p>
            <a:pPr defTabSz="514350"/>
            <a:r>
              <a:rPr lang="ja-JP" altLang="en-US" sz="2400" dirty="0">
                <a:solidFill>
                  <a:prstClr val="black"/>
                </a:solidFill>
                <a:latin typeface="ＭＳ明朝"/>
              </a:rPr>
              <a:t>（思考力・判断力･表現力等）</a:t>
            </a:r>
          </a:p>
          <a:p>
            <a:pPr defTabSz="514350"/>
            <a:r>
              <a:rPr lang="ja-JP" altLang="en-US" sz="2400" dirty="0">
                <a:solidFill>
                  <a:prstClr val="black"/>
                </a:solidFill>
                <a:latin typeface="ＭＳ明朝"/>
              </a:rPr>
              <a:t>様々な事象を情報とその結びつきの視点から捉え，複数の情報を結びつけて新たな意味を見出す力や，問題の発見･解決等に向けて</a:t>
            </a:r>
            <a:r>
              <a:rPr lang="ja-JP" altLang="en-US" sz="2400" dirty="0">
                <a:solidFill>
                  <a:srgbClr val="FF0000"/>
                </a:solidFill>
                <a:latin typeface="ＭＳ明朝"/>
              </a:rPr>
              <a:t>情報技術を適切かつ効果的に活用する力</a:t>
            </a:r>
            <a:r>
              <a:rPr lang="ja-JP" altLang="en-US" sz="2400" dirty="0">
                <a:solidFill>
                  <a:prstClr val="black"/>
                </a:solidFill>
                <a:latin typeface="ＭＳ明朝"/>
              </a:rPr>
              <a:t>を身に付けていること。</a:t>
            </a:r>
            <a:endParaRPr lang="en-US" altLang="ja-JP" sz="2400" dirty="0">
              <a:solidFill>
                <a:prstClr val="black"/>
              </a:solidFill>
              <a:latin typeface="ＭＳ明朝"/>
            </a:endParaRPr>
          </a:p>
          <a:p>
            <a:pPr defTabSz="514350"/>
            <a:endParaRPr lang="en-US" altLang="ja-JP" sz="2400" dirty="0">
              <a:solidFill>
                <a:prstClr val="black"/>
              </a:solidFill>
              <a:latin typeface="ＭＳ明朝"/>
            </a:endParaRPr>
          </a:p>
          <a:p>
            <a:pPr defTabSz="514350"/>
            <a:r>
              <a:rPr lang="ja-JP" altLang="en-US" sz="2400" dirty="0">
                <a:solidFill>
                  <a:prstClr val="black"/>
                </a:solidFill>
                <a:latin typeface="ＭＳ明朝"/>
              </a:rPr>
              <a:t>（学びに向かう力・人間性等）</a:t>
            </a:r>
          </a:p>
          <a:p>
            <a:pPr defTabSz="514350"/>
            <a:r>
              <a:rPr lang="ja-JP" altLang="en-US" sz="2400" dirty="0">
                <a:solidFill>
                  <a:prstClr val="black"/>
                </a:solidFill>
                <a:latin typeface="ＭＳ明朝"/>
              </a:rPr>
              <a:t>情報や情報技術を適切かつ効果的に活用して</a:t>
            </a:r>
            <a:r>
              <a:rPr lang="ja-JP" altLang="en-US" sz="2400" dirty="0">
                <a:solidFill>
                  <a:srgbClr val="FF0000"/>
                </a:solidFill>
                <a:latin typeface="ＭＳ明朝"/>
              </a:rPr>
              <a:t>情報社会に主体的に参画し，その発展に寄与しようとする態度等を身に付けている</a:t>
            </a:r>
            <a:r>
              <a:rPr lang="ja-JP" altLang="en-US" sz="2400" dirty="0">
                <a:solidFill>
                  <a:prstClr val="black"/>
                </a:solidFill>
                <a:latin typeface="ＭＳ明朝"/>
              </a:rPr>
              <a:t>こと。</a:t>
            </a:r>
            <a:endParaRPr lang="ja-JP" altLang="en-US" sz="2400" dirty="0">
              <a:solidFill>
                <a:prstClr val="black"/>
              </a:solidFill>
            </a:endParaRPr>
          </a:p>
          <a:p>
            <a:endParaRPr lang="ja-JP" altLang="en-US" sz="2400" dirty="0"/>
          </a:p>
        </p:txBody>
      </p:sp>
      <p:sp>
        <p:nvSpPr>
          <p:cNvPr id="7" name="正方形/長方形 6"/>
          <p:cNvSpPr/>
          <p:nvPr/>
        </p:nvSpPr>
        <p:spPr>
          <a:xfrm>
            <a:off x="6336655" y="764704"/>
            <a:ext cx="2436886" cy="323165"/>
          </a:xfrm>
          <a:prstGeom prst="rect">
            <a:avLst/>
          </a:prstGeom>
        </p:spPr>
        <p:txBody>
          <a:bodyPr wrap="none">
            <a:spAutoFit/>
          </a:bodyPr>
          <a:lstStyle/>
          <a:p>
            <a:r>
              <a:rPr lang="ja-JP" altLang="en-US" sz="1500" dirty="0"/>
              <a:t>（赤字は情報モラルの視点）</a:t>
            </a:r>
          </a:p>
        </p:txBody>
      </p:sp>
      <p:sp>
        <p:nvSpPr>
          <p:cNvPr id="4" name="スライド番号プレースホルダー 6">
            <a:extLst>
              <a:ext uri="{FF2B5EF4-FFF2-40B4-BE49-F238E27FC236}">
                <a16:creationId xmlns:a16="http://schemas.microsoft.com/office/drawing/2014/main" id="{E3CE867C-A114-F78A-3655-AAE67236B4AC}"/>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ea typeface="ＭＳ Ｐゴシック"/>
                <a:sym typeface="Wingdings"/>
              </a:rPr>
              <a:pPr defTabSz="899662">
                <a:buClr>
                  <a:srgbClr val="000000">
                    <a:alpha val="100000"/>
                  </a:srgbClr>
                </a:buClr>
                <a:buSzPct val="100000"/>
              </a:pPr>
              <a:t>29</a:t>
            </a:fld>
            <a:r>
              <a:rPr lang="ja-JP" altLang="en-US" b="0" spc="5" dirty="0">
                <a:latin typeface="Garamond" panose="02020404030301010803" pitchFamily="18" charset="0"/>
                <a:ea typeface="ＭＳ Ｐゴシック"/>
                <a:sym typeface="Wingdings"/>
              </a:rPr>
              <a:t> </a:t>
            </a:r>
          </a:p>
        </p:txBody>
      </p:sp>
    </p:spTree>
    <p:extLst>
      <p:ext uri="{BB962C8B-B14F-4D97-AF65-F5344CB8AC3E}">
        <p14:creationId xmlns:p14="http://schemas.microsoft.com/office/powerpoint/2010/main" val="24044165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6"/>
          <p:cNvSpPr>
            <a:spLocks noGrp="1" noChangeArrowheads="1"/>
          </p:cNvSpPr>
          <p:nvPr>
            <p:ph type="sldNum" sz="quarter" idx="12"/>
          </p:nvPr>
        </p:nvSpPr>
        <p:spPr>
          <a:xfrm>
            <a:off x="7668344" y="6381750"/>
            <a:ext cx="1403350" cy="476250"/>
          </a:xfrm>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A06D554-DD5D-4F12-98AC-83DBCA16E054}" type="slidenum">
              <a:rPr kumimoji="1" lang="en-US" altLang="ja-JP" sz="2400" b="0"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a:t>
            </a:fld>
            <a:endParaRPr kumimoji="1" lang="en-US" altLang="ja-JP" sz="2400" b="0"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99331" name="Rectangle 3"/>
          <p:cNvSpPr>
            <a:spLocks noGrp="1" noChangeArrowheads="1"/>
          </p:cNvSpPr>
          <p:nvPr>
            <p:ph type="body" idx="1"/>
          </p:nvPr>
        </p:nvSpPr>
        <p:spPr>
          <a:xfrm>
            <a:off x="107950" y="1600200"/>
            <a:ext cx="8686800" cy="4525963"/>
          </a:xfrm>
        </p:spPr>
        <p:txBody>
          <a:bodyPr/>
          <a:lstStyle/>
          <a:p>
            <a:pPr>
              <a:buFontTx/>
              <a:buNone/>
            </a:pPr>
            <a:endParaRPr lang="en-US" altLang="ja-JP" sz="4800" dirty="0">
              <a:ea typeface="HGP創英角ｺﾞｼｯｸUB" pitchFamily="50" charset="-128"/>
            </a:endParaRPr>
          </a:p>
          <a:p>
            <a:pPr>
              <a:buFontTx/>
              <a:buNone/>
            </a:pPr>
            <a:r>
              <a:rPr lang="ja-JP" altLang="en-US" sz="4800" dirty="0">
                <a:latin typeface="ＭＳ Ｐゴシック" pitchFamily="50" charset="-128"/>
              </a:rPr>
              <a:t>　　　</a:t>
            </a:r>
            <a:r>
              <a:rPr lang="ja-JP" altLang="en-US" sz="4800" dirty="0">
                <a:ea typeface="HGP創英角ｺﾞｼｯｸUB" pitchFamily="50" charset="-128"/>
              </a:rPr>
              <a:t>１　　ネット社会の現状</a:t>
            </a:r>
          </a:p>
        </p:txBody>
      </p:sp>
    </p:spTree>
    <p:extLst>
      <p:ext uri="{BB962C8B-B14F-4D97-AF65-F5344CB8AC3E}">
        <p14:creationId xmlns:p14="http://schemas.microsoft.com/office/powerpoint/2010/main" val="24364603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円/楕円 14"/>
          <p:cNvSpPr/>
          <p:nvPr/>
        </p:nvSpPr>
        <p:spPr>
          <a:xfrm>
            <a:off x="4110281" y="2978595"/>
            <a:ext cx="4952242" cy="3603277"/>
          </a:xfrm>
          <a:prstGeom prst="ellipse">
            <a:avLst/>
          </a:prstGeom>
        </p:spPr>
        <p:style>
          <a:lnRef idx="1">
            <a:schemeClr val="accent3"/>
          </a:lnRef>
          <a:fillRef idx="2">
            <a:schemeClr val="accent3"/>
          </a:fillRef>
          <a:effectRef idx="1">
            <a:schemeClr val="accent3"/>
          </a:effectRef>
          <a:fontRef idx="minor">
            <a:schemeClr val="dk1"/>
          </a:fontRef>
        </p:style>
        <p:txBody>
          <a:bodyPr wrap="none" rtlCol="0" anchor="ctr"/>
          <a:lstStyle/>
          <a:p>
            <a:pPr algn="ctr">
              <a:defRPr/>
            </a:pPr>
            <a:r>
              <a:rPr lang="ja-JP" altLang="en-US" sz="6000" kern="0" dirty="0">
                <a:solidFill>
                  <a:sysClr val="windowText" lastClr="000000"/>
                </a:solidFill>
                <a:latin typeface="Calibri"/>
                <a:ea typeface="ＭＳ Ｐゴシック" panose="020B0600070205080204" pitchFamily="50" charset="-128"/>
              </a:rPr>
              <a:t>情報活用能力</a:t>
            </a:r>
          </a:p>
        </p:txBody>
      </p:sp>
      <p:sp>
        <p:nvSpPr>
          <p:cNvPr id="12" name="角丸四角形 11"/>
          <p:cNvSpPr/>
          <p:nvPr/>
        </p:nvSpPr>
        <p:spPr>
          <a:xfrm>
            <a:off x="2018924" y="1"/>
            <a:ext cx="7125077" cy="2163778"/>
          </a:xfrm>
          <a:prstGeom prst="roundRect">
            <a:avLst/>
          </a:prstGeom>
        </p:spPr>
        <p:style>
          <a:lnRef idx="1">
            <a:schemeClr val="accent1"/>
          </a:lnRef>
          <a:fillRef idx="2">
            <a:schemeClr val="accent1"/>
          </a:fillRef>
          <a:effectRef idx="1">
            <a:schemeClr val="accent1"/>
          </a:effectRef>
          <a:fontRef idx="minor">
            <a:schemeClr val="dk1"/>
          </a:fontRef>
        </p:style>
        <p:txBody>
          <a:bodyPr wrap="none" tIns="0" rtlCol="0" anchor="t" anchorCtr="0"/>
          <a:lstStyle/>
          <a:p>
            <a:pPr algn="ctr">
              <a:defRPr/>
            </a:pPr>
            <a:r>
              <a:rPr lang="ja-JP" altLang="en-US" sz="3200" kern="0" dirty="0">
                <a:solidFill>
                  <a:sysClr val="windowText" lastClr="000000"/>
                </a:solidFill>
                <a:latin typeface="Calibri"/>
                <a:ea typeface="ＭＳ Ｐゴシック" panose="020B0600070205080204" pitchFamily="50" charset="-128"/>
              </a:rPr>
              <a:t>情報教育の目標「３つの柱」</a:t>
            </a:r>
          </a:p>
        </p:txBody>
      </p:sp>
      <p:sp>
        <p:nvSpPr>
          <p:cNvPr id="7" name="角丸四角形 6"/>
          <p:cNvSpPr/>
          <p:nvPr/>
        </p:nvSpPr>
        <p:spPr>
          <a:xfrm>
            <a:off x="13581" y="2300750"/>
            <a:ext cx="3069124" cy="4540313"/>
          </a:xfrm>
          <a:prstGeom prst="roundRect">
            <a:avLst/>
          </a:prstGeom>
          <a:solidFill>
            <a:schemeClr val="accent2">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nchorCtr="0"/>
          <a:lstStyle/>
          <a:p>
            <a:pPr algn="ctr">
              <a:defRPr/>
            </a:pPr>
            <a:r>
              <a:rPr lang="ja-JP" altLang="en-US" sz="2000" kern="0" dirty="0">
                <a:solidFill>
                  <a:sysClr val="windowText" lastClr="000000"/>
                </a:solidFill>
                <a:latin typeface="Calibri"/>
                <a:ea typeface="ＭＳ Ｐゴシック" panose="020B0600070205080204" pitchFamily="50" charset="-128"/>
              </a:rPr>
              <a:t>資質・能力の「三つの柱」</a:t>
            </a:r>
          </a:p>
        </p:txBody>
      </p:sp>
      <p:sp>
        <p:nvSpPr>
          <p:cNvPr id="4" name="角丸四角形 3"/>
          <p:cNvSpPr/>
          <p:nvPr/>
        </p:nvSpPr>
        <p:spPr>
          <a:xfrm>
            <a:off x="172019" y="2848486"/>
            <a:ext cx="2752253" cy="941560"/>
          </a:xfrm>
          <a:prstGeom prst="roundRect">
            <a:avLst/>
          </a:prstGeom>
        </p:spPr>
        <p:style>
          <a:lnRef idx="1">
            <a:schemeClr val="accent6"/>
          </a:lnRef>
          <a:fillRef idx="2">
            <a:schemeClr val="accent6"/>
          </a:fillRef>
          <a:effectRef idx="1">
            <a:schemeClr val="accent6"/>
          </a:effectRef>
          <a:fontRef idx="minor">
            <a:schemeClr val="dk1"/>
          </a:fontRef>
        </p:style>
        <p:txBody>
          <a:bodyPr wrap="none" rtlCol="0" anchor="ctr"/>
          <a:lstStyle/>
          <a:p>
            <a:pPr algn="ctr">
              <a:defRPr/>
            </a:pPr>
            <a:r>
              <a:rPr lang="ja-JP" altLang="en-US" sz="2800" kern="0" dirty="0">
                <a:solidFill>
                  <a:sysClr val="windowText" lastClr="000000"/>
                </a:solidFill>
                <a:latin typeface="Calibri"/>
                <a:ea typeface="ＭＳ Ｐゴシック" panose="020B0600070205080204" pitchFamily="50" charset="-128"/>
              </a:rPr>
              <a:t>知識・技能</a:t>
            </a:r>
          </a:p>
        </p:txBody>
      </p:sp>
      <p:sp>
        <p:nvSpPr>
          <p:cNvPr id="5" name="角丸四角形 4"/>
          <p:cNvSpPr/>
          <p:nvPr/>
        </p:nvSpPr>
        <p:spPr>
          <a:xfrm>
            <a:off x="172019" y="4281196"/>
            <a:ext cx="2752253" cy="941560"/>
          </a:xfrm>
          <a:prstGeom prst="roundRect">
            <a:avLst/>
          </a:prstGeom>
        </p:spPr>
        <p:style>
          <a:lnRef idx="1">
            <a:schemeClr val="accent6"/>
          </a:lnRef>
          <a:fillRef idx="2">
            <a:schemeClr val="accent6"/>
          </a:fillRef>
          <a:effectRef idx="1">
            <a:schemeClr val="accent6"/>
          </a:effectRef>
          <a:fontRef idx="minor">
            <a:schemeClr val="dk1"/>
          </a:fontRef>
        </p:style>
        <p:txBody>
          <a:bodyPr wrap="none" rtlCol="0" anchor="ctr"/>
          <a:lstStyle/>
          <a:p>
            <a:pPr algn="ctr">
              <a:defRPr/>
            </a:pPr>
            <a:r>
              <a:rPr lang="ja-JP" altLang="en-US" sz="2800" kern="0" dirty="0">
                <a:solidFill>
                  <a:sysClr val="windowText" lastClr="000000"/>
                </a:solidFill>
                <a:latin typeface="Calibri"/>
                <a:ea typeface="ＭＳ Ｐゴシック" panose="020B0600070205080204" pitchFamily="50" charset="-128"/>
              </a:rPr>
              <a:t>思考力・判断力</a:t>
            </a:r>
            <a:endParaRPr lang="en-US" altLang="ja-JP" sz="2800" kern="0" dirty="0">
              <a:solidFill>
                <a:sysClr val="windowText" lastClr="000000"/>
              </a:solidFill>
              <a:latin typeface="Calibri"/>
              <a:ea typeface="ＭＳ Ｐゴシック" panose="020B0600070205080204" pitchFamily="50" charset="-128"/>
            </a:endParaRPr>
          </a:p>
          <a:p>
            <a:pPr algn="ctr">
              <a:defRPr/>
            </a:pPr>
            <a:r>
              <a:rPr lang="ja-JP" altLang="en-US" sz="2800" kern="0" dirty="0">
                <a:solidFill>
                  <a:sysClr val="windowText" lastClr="000000"/>
                </a:solidFill>
                <a:latin typeface="Calibri"/>
                <a:ea typeface="ＭＳ Ｐゴシック" panose="020B0600070205080204" pitchFamily="50" charset="-128"/>
              </a:rPr>
              <a:t>・表現力等</a:t>
            </a:r>
          </a:p>
        </p:txBody>
      </p:sp>
      <p:sp>
        <p:nvSpPr>
          <p:cNvPr id="6" name="角丸四角形 5"/>
          <p:cNvSpPr/>
          <p:nvPr/>
        </p:nvSpPr>
        <p:spPr>
          <a:xfrm>
            <a:off x="172019" y="5704853"/>
            <a:ext cx="2752253" cy="941560"/>
          </a:xfrm>
          <a:prstGeom prst="roundRect">
            <a:avLst/>
          </a:prstGeom>
        </p:spPr>
        <p:style>
          <a:lnRef idx="1">
            <a:schemeClr val="accent6"/>
          </a:lnRef>
          <a:fillRef idx="2">
            <a:schemeClr val="accent6"/>
          </a:fillRef>
          <a:effectRef idx="1">
            <a:schemeClr val="accent6"/>
          </a:effectRef>
          <a:fontRef idx="minor">
            <a:schemeClr val="dk1"/>
          </a:fontRef>
        </p:style>
        <p:txBody>
          <a:bodyPr wrap="none" rtlCol="0" anchor="ctr"/>
          <a:lstStyle/>
          <a:p>
            <a:pPr algn="ctr">
              <a:defRPr/>
            </a:pPr>
            <a:r>
              <a:rPr lang="ja-JP" altLang="en-US" sz="2800" kern="0" dirty="0">
                <a:solidFill>
                  <a:sysClr val="windowText" lastClr="000000"/>
                </a:solidFill>
                <a:latin typeface="Calibri"/>
                <a:ea typeface="ＭＳ Ｐゴシック" panose="020B0600070205080204" pitchFamily="50" charset="-128"/>
              </a:rPr>
              <a:t>学びに向かう力，</a:t>
            </a:r>
            <a:endParaRPr lang="en-US" altLang="ja-JP" sz="2800" kern="0" dirty="0">
              <a:solidFill>
                <a:sysClr val="windowText" lastClr="000000"/>
              </a:solidFill>
              <a:latin typeface="Calibri"/>
              <a:ea typeface="ＭＳ Ｐゴシック" panose="020B0600070205080204" pitchFamily="50" charset="-128"/>
            </a:endParaRPr>
          </a:p>
          <a:p>
            <a:pPr algn="ctr">
              <a:defRPr/>
            </a:pPr>
            <a:r>
              <a:rPr lang="ja-JP" altLang="en-US" sz="2800" kern="0" dirty="0">
                <a:solidFill>
                  <a:sysClr val="windowText" lastClr="000000"/>
                </a:solidFill>
                <a:latin typeface="Calibri"/>
                <a:ea typeface="ＭＳ Ｐゴシック" panose="020B0600070205080204" pitchFamily="50" charset="-128"/>
              </a:rPr>
              <a:t>人間性等</a:t>
            </a:r>
          </a:p>
        </p:txBody>
      </p:sp>
      <p:sp>
        <p:nvSpPr>
          <p:cNvPr id="8" name="角丸四角形 7"/>
          <p:cNvSpPr/>
          <p:nvPr/>
        </p:nvSpPr>
        <p:spPr>
          <a:xfrm>
            <a:off x="2100409" y="624693"/>
            <a:ext cx="2082297" cy="1376127"/>
          </a:xfrm>
          <a:prstGeom prst="roundRect">
            <a:avLst/>
          </a:prstGeom>
        </p:spPr>
        <p:style>
          <a:lnRef idx="1">
            <a:schemeClr val="accent5"/>
          </a:lnRef>
          <a:fillRef idx="2">
            <a:schemeClr val="accent5"/>
          </a:fillRef>
          <a:effectRef idx="1">
            <a:schemeClr val="accent5"/>
          </a:effectRef>
          <a:fontRef idx="minor">
            <a:schemeClr val="dk1"/>
          </a:fontRef>
        </p:style>
        <p:txBody>
          <a:bodyPr wrap="none" rtlCol="0" anchor="ctr"/>
          <a:lstStyle/>
          <a:p>
            <a:pPr algn="ctr">
              <a:defRPr/>
            </a:pPr>
            <a:r>
              <a:rPr lang="ja-JP" altLang="en-US" sz="3200" kern="0" dirty="0">
                <a:solidFill>
                  <a:sysClr val="windowText" lastClr="000000"/>
                </a:solidFill>
                <a:latin typeface="Calibri"/>
                <a:ea typeface="ＭＳ Ｐゴシック" panose="020B0600070205080204" pitchFamily="50" charset="-128"/>
              </a:rPr>
              <a:t>情報活用の</a:t>
            </a:r>
            <a:endParaRPr lang="en-US" altLang="ja-JP" sz="3200" kern="0" dirty="0">
              <a:solidFill>
                <a:sysClr val="windowText" lastClr="000000"/>
              </a:solidFill>
              <a:latin typeface="Calibri"/>
              <a:ea typeface="ＭＳ Ｐゴシック" panose="020B0600070205080204" pitchFamily="50" charset="-128"/>
            </a:endParaRPr>
          </a:p>
          <a:p>
            <a:pPr algn="ctr">
              <a:defRPr/>
            </a:pPr>
            <a:r>
              <a:rPr lang="ja-JP" altLang="en-US" sz="3200" kern="0" dirty="0">
                <a:solidFill>
                  <a:sysClr val="windowText" lastClr="000000"/>
                </a:solidFill>
                <a:latin typeface="Calibri"/>
                <a:ea typeface="ＭＳ Ｐゴシック" panose="020B0600070205080204" pitchFamily="50" charset="-128"/>
              </a:rPr>
              <a:t>実践力</a:t>
            </a:r>
          </a:p>
        </p:txBody>
      </p:sp>
      <p:sp>
        <p:nvSpPr>
          <p:cNvPr id="10" name="角丸四角形 9"/>
          <p:cNvSpPr/>
          <p:nvPr/>
        </p:nvSpPr>
        <p:spPr>
          <a:xfrm>
            <a:off x="4182705" y="624693"/>
            <a:ext cx="2453490" cy="1376127"/>
          </a:xfrm>
          <a:prstGeom prst="roundRect">
            <a:avLst/>
          </a:prstGeom>
        </p:spPr>
        <p:style>
          <a:lnRef idx="1">
            <a:schemeClr val="accent5"/>
          </a:lnRef>
          <a:fillRef idx="2">
            <a:schemeClr val="accent5"/>
          </a:fillRef>
          <a:effectRef idx="1">
            <a:schemeClr val="accent5"/>
          </a:effectRef>
          <a:fontRef idx="minor">
            <a:schemeClr val="dk1"/>
          </a:fontRef>
        </p:style>
        <p:txBody>
          <a:bodyPr wrap="none" rtlCol="0" anchor="ctr"/>
          <a:lstStyle/>
          <a:p>
            <a:pPr algn="ctr">
              <a:defRPr/>
            </a:pPr>
            <a:r>
              <a:rPr lang="ja-JP" altLang="en-US" sz="3200" kern="0" dirty="0">
                <a:solidFill>
                  <a:sysClr val="windowText" lastClr="000000"/>
                </a:solidFill>
                <a:latin typeface="Calibri"/>
                <a:ea typeface="ＭＳ Ｐゴシック" panose="020B0600070205080204" pitchFamily="50" charset="-128"/>
              </a:rPr>
              <a:t>情報の</a:t>
            </a:r>
            <a:endParaRPr lang="en-US" altLang="ja-JP" sz="3200" kern="0" dirty="0">
              <a:solidFill>
                <a:sysClr val="windowText" lastClr="000000"/>
              </a:solidFill>
              <a:latin typeface="Calibri"/>
              <a:ea typeface="ＭＳ Ｐゴシック" panose="020B0600070205080204" pitchFamily="50" charset="-128"/>
            </a:endParaRPr>
          </a:p>
          <a:p>
            <a:pPr algn="ctr">
              <a:defRPr/>
            </a:pPr>
            <a:r>
              <a:rPr lang="ja-JP" altLang="en-US" sz="3200" kern="0" dirty="0">
                <a:solidFill>
                  <a:sysClr val="windowText" lastClr="000000"/>
                </a:solidFill>
                <a:latin typeface="Calibri"/>
                <a:ea typeface="ＭＳ Ｐゴシック" panose="020B0600070205080204" pitchFamily="50" charset="-128"/>
              </a:rPr>
              <a:t>科学的な理解</a:t>
            </a:r>
          </a:p>
        </p:txBody>
      </p:sp>
      <p:sp>
        <p:nvSpPr>
          <p:cNvPr id="11" name="角丸四角形 10"/>
          <p:cNvSpPr/>
          <p:nvPr/>
        </p:nvSpPr>
        <p:spPr>
          <a:xfrm>
            <a:off x="6636196" y="624693"/>
            <a:ext cx="2426329" cy="1376127"/>
          </a:xfrm>
          <a:prstGeom prst="roundRect">
            <a:avLst/>
          </a:prstGeom>
        </p:spPr>
        <p:style>
          <a:lnRef idx="1">
            <a:schemeClr val="accent5"/>
          </a:lnRef>
          <a:fillRef idx="2">
            <a:schemeClr val="accent5"/>
          </a:fillRef>
          <a:effectRef idx="1">
            <a:schemeClr val="accent5"/>
          </a:effectRef>
          <a:fontRef idx="minor">
            <a:schemeClr val="dk1"/>
          </a:fontRef>
        </p:style>
        <p:txBody>
          <a:bodyPr wrap="none" rtlCol="0" anchor="ctr"/>
          <a:lstStyle/>
          <a:p>
            <a:pPr algn="ctr">
              <a:defRPr/>
            </a:pPr>
            <a:r>
              <a:rPr lang="ja-JP" altLang="en-US" sz="3200" kern="0" dirty="0">
                <a:solidFill>
                  <a:sysClr val="windowText" lastClr="000000"/>
                </a:solidFill>
                <a:latin typeface="Calibri"/>
                <a:ea typeface="ＭＳ Ｐゴシック" panose="020B0600070205080204" pitchFamily="50" charset="-128"/>
              </a:rPr>
              <a:t>情報社会に</a:t>
            </a:r>
            <a:endParaRPr lang="en-US" altLang="ja-JP" sz="3200" kern="0" dirty="0">
              <a:solidFill>
                <a:sysClr val="windowText" lastClr="000000"/>
              </a:solidFill>
              <a:latin typeface="Calibri"/>
              <a:ea typeface="ＭＳ Ｐゴシック" panose="020B0600070205080204" pitchFamily="50" charset="-128"/>
            </a:endParaRPr>
          </a:p>
          <a:p>
            <a:pPr algn="ctr">
              <a:defRPr/>
            </a:pPr>
            <a:r>
              <a:rPr lang="ja-JP" altLang="en-US" sz="3200" kern="0" dirty="0">
                <a:solidFill>
                  <a:sysClr val="windowText" lastClr="000000"/>
                </a:solidFill>
                <a:latin typeface="Calibri"/>
                <a:ea typeface="ＭＳ Ｐゴシック" panose="020B0600070205080204" pitchFamily="50" charset="-128"/>
              </a:rPr>
              <a:t>参画する態度</a:t>
            </a:r>
          </a:p>
        </p:txBody>
      </p:sp>
      <p:sp>
        <p:nvSpPr>
          <p:cNvPr id="13" name="右矢印 12"/>
          <p:cNvSpPr/>
          <p:nvPr/>
        </p:nvSpPr>
        <p:spPr>
          <a:xfrm>
            <a:off x="3005751" y="3564799"/>
            <a:ext cx="1267486" cy="240822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ja-JP" altLang="en-US" kern="0">
              <a:solidFill>
                <a:sysClr val="windowText" lastClr="000000"/>
              </a:solidFill>
              <a:latin typeface="Calibri"/>
              <a:ea typeface="ＭＳ Ｐゴシック" panose="020B0600070205080204" pitchFamily="50" charset="-128"/>
            </a:endParaRPr>
          </a:p>
        </p:txBody>
      </p:sp>
      <p:sp>
        <p:nvSpPr>
          <p:cNvPr id="14" name="右矢印 13"/>
          <p:cNvSpPr/>
          <p:nvPr/>
        </p:nvSpPr>
        <p:spPr>
          <a:xfrm rot="5400000">
            <a:off x="5518094" y="1591148"/>
            <a:ext cx="1376126" cy="240822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ja-JP" altLang="en-US" kern="0">
              <a:solidFill>
                <a:sysClr val="windowText" lastClr="000000"/>
              </a:solidFill>
              <a:latin typeface="Calibri"/>
              <a:ea typeface="ＭＳ Ｐゴシック" panose="020B0600070205080204" pitchFamily="50" charset="-128"/>
            </a:endParaRPr>
          </a:p>
        </p:txBody>
      </p:sp>
      <p:sp>
        <p:nvSpPr>
          <p:cNvPr id="18" name="正方形/長方形 17"/>
          <p:cNvSpPr/>
          <p:nvPr/>
        </p:nvSpPr>
        <p:spPr>
          <a:xfrm>
            <a:off x="5541755" y="2317682"/>
            <a:ext cx="1328802" cy="3882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ja-JP" altLang="en-US">
              <a:solidFill>
                <a:prstClr val="white"/>
              </a:solidFill>
              <a:latin typeface="Calibri"/>
              <a:ea typeface="ＭＳ Ｐゴシック" panose="020B0600070205080204" pitchFamily="50" charset="-128"/>
            </a:endParaRPr>
          </a:p>
        </p:txBody>
      </p:sp>
      <p:sp>
        <p:nvSpPr>
          <p:cNvPr id="2" name="正方形/長方形 1"/>
          <p:cNvSpPr/>
          <p:nvPr/>
        </p:nvSpPr>
        <p:spPr>
          <a:xfrm>
            <a:off x="3191935" y="4106333"/>
            <a:ext cx="287867" cy="13885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ja-JP" altLang="en-US">
              <a:solidFill>
                <a:prstClr val="white"/>
              </a:solidFill>
              <a:latin typeface="Calibri"/>
              <a:ea typeface="ＭＳ Ｐゴシック" panose="020B0600070205080204" pitchFamily="50" charset="-128"/>
            </a:endParaRPr>
          </a:p>
        </p:txBody>
      </p:sp>
      <p:sp>
        <p:nvSpPr>
          <p:cNvPr id="16" name="テキスト ボックス 15"/>
          <p:cNvSpPr txBox="1"/>
          <p:nvPr/>
        </p:nvSpPr>
        <p:spPr>
          <a:xfrm>
            <a:off x="3545815" y="2236205"/>
            <a:ext cx="5320687" cy="523220"/>
          </a:xfrm>
          <a:prstGeom prst="rect">
            <a:avLst/>
          </a:prstGeom>
          <a:noFill/>
        </p:spPr>
        <p:txBody>
          <a:bodyPr wrap="none" rtlCol="0">
            <a:spAutoFit/>
          </a:bodyPr>
          <a:lstStyle/>
          <a:p>
            <a:pPr>
              <a:defRPr/>
            </a:pPr>
            <a:r>
              <a:rPr lang="ja-JP" altLang="en-US" sz="2800" kern="0" dirty="0">
                <a:solidFill>
                  <a:sysClr val="windowText" lastClr="000000"/>
                </a:solidFill>
                <a:latin typeface="Calibri"/>
                <a:ea typeface="ＭＳ Ｐゴシック" panose="020B0600070205080204" pitchFamily="50" charset="-128"/>
              </a:rPr>
              <a:t>内容・学習活動の視点からの整理</a:t>
            </a:r>
          </a:p>
        </p:txBody>
      </p:sp>
      <p:sp>
        <p:nvSpPr>
          <p:cNvPr id="17" name="テキスト ボックス 16"/>
          <p:cNvSpPr txBox="1"/>
          <p:nvPr/>
        </p:nvSpPr>
        <p:spPr>
          <a:xfrm>
            <a:off x="3072792" y="3000210"/>
            <a:ext cx="553998" cy="3857787"/>
          </a:xfrm>
          <a:prstGeom prst="rect">
            <a:avLst/>
          </a:prstGeom>
          <a:noFill/>
        </p:spPr>
        <p:txBody>
          <a:bodyPr vert="eaVert" wrap="none" rtlCol="0">
            <a:spAutoFit/>
          </a:bodyPr>
          <a:lstStyle/>
          <a:p>
            <a:pPr>
              <a:defRPr/>
            </a:pPr>
            <a:r>
              <a:rPr lang="ja-JP" altLang="en-US" sz="2400" kern="0" dirty="0">
                <a:solidFill>
                  <a:sysClr val="windowText" lastClr="000000"/>
                </a:solidFill>
                <a:latin typeface="Calibri"/>
                <a:ea typeface="ＭＳ Ｐゴシック" panose="020B0600070205080204" pitchFamily="50" charset="-128"/>
              </a:rPr>
              <a:t>資質・能力の視点からの整理</a:t>
            </a:r>
          </a:p>
        </p:txBody>
      </p:sp>
      <p:sp>
        <p:nvSpPr>
          <p:cNvPr id="9" name="スライド番号プレースホルダー 6">
            <a:extLst>
              <a:ext uri="{FF2B5EF4-FFF2-40B4-BE49-F238E27FC236}">
                <a16:creationId xmlns:a16="http://schemas.microsoft.com/office/drawing/2014/main" id="{C53B79FB-4FEB-643D-26AD-DBD8213A7314}"/>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ea typeface="ＭＳ Ｐゴシック"/>
                <a:sym typeface="Wingdings"/>
              </a:rPr>
              <a:pPr defTabSz="899662">
                <a:buClr>
                  <a:srgbClr val="000000">
                    <a:alpha val="100000"/>
                  </a:srgbClr>
                </a:buClr>
                <a:buSzPct val="100000"/>
              </a:pPr>
              <a:t>30</a:t>
            </a:fld>
            <a:r>
              <a:rPr lang="ja-JP" altLang="en-US" b="0" spc="5" dirty="0">
                <a:latin typeface="Garamond" panose="02020404030301010803" pitchFamily="18" charset="0"/>
                <a:ea typeface="ＭＳ Ｐゴシック"/>
                <a:sym typeface="Wingdings"/>
              </a:rPr>
              <a:t> </a:t>
            </a:r>
          </a:p>
        </p:txBody>
      </p:sp>
    </p:spTree>
    <p:extLst>
      <p:ext uri="{BB962C8B-B14F-4D97-AF65-F5344CB8AC3E}">
        <p14:creationId xmlns:p14="http://schemas.microsoft.com/office/powerpoint/2010/main" val="18361124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323528" y="1340768"/>
            <a:ext cx="8712968" cy="3477875"/>
          </a:xfrm>
          <a:prstGeom prst="rect">
            <a:avLst/>
          </a:prstGeom>
        </p:spPr>
        <p:txBody>
          <a:bodyPr wrap="square">
            <a:spAutoFit/>
          </a:bodyPr>
          <a:lstStyle/>
          <a:p>
            <a:pPr defTabSz="514350"/>
            <a:r>
              <a:rPr lang="en-US" altLang="ja-JP" sz="2000" dirty="0">
                <a:solidFill>
                  <a:prstClr val="black"/>
                </a:solidFill>
                <a:latin typeface="ＭＳ明朝"/>
              </a:rPr>
              <a:t>【</a:t>
            </a:r>
            <a:r>
              <a:rPr lang="ja-JP" altLang="en-US" sz="2000" dirty="0">
                <a:solidFill>
                  <a:prstClr val="black"/>
                </a:solidFill>
                <a:latin typeface="ＭＳ明朝"/>
              </a:rPr>
              <a:t>情報モラルが必要とされる社会の背景</a:t>
            </a:r>
            <a:r>
              <a:rPr lang="en-US" altLang="ja-JP" sz="2000" dirty="0">
                <a:solidFill>
                  <a:prstClr val="black"/>
                </a:solidFill>
                <a:latin typeface="ＭＳ明朝"/>
              </a:rPr>
              <a:t>】</a:t>
            </a:r>
          </a:p>
          <a:p>
            <a:pPr defTabSz="514350"/>
            <a:endParaRPr lang="en-US" altLang="ja-JP" sz="2000" dirty="0">
              <a:solidFill>
                <a:prstClr val="black"/>
              </a:solidFill>
              <a:latin typeface="ＭＳ明朝"/>
            </a:endParaRPr>
          </a:p>
          <a:p>
            <a:pPr defTabSz="514350"/>
            <a:r>
              <a:rPr lang="ja-JP" altLang="en-US" sz="2000" dirty="0">
                <a:solidFill>
                  <a:prstClr val="black"/>
                </a:solidFill>
                <a:latin typeface="ＭＳ明朝"/>
              </a:rPr>
              <a:t>携帯電話・スマートフォンやＳＮＳが子どもたちにも急速に普及した。</a:t>
            </a:r>
            <a:endParaRPr lang="en-US" altLang="ja-JP" sz="2000" dirty="0">
              <a:solidFill>
                <a:prstClr val="black"/>
              </a:solidFill>
              <a:latin typeface="ＭＳ明朝"/>
            </a:endParaRPr>
          </a:p>
          <a:p>
            <a:pPr defTabSz="514350"/>
            <a:endParaRPr lang="en-US" altLang="ja-JP" sz="2000" dirty="0">
              <a:solidFill>
                <a:prstClr val="black"/>
              </a:solidFill>
              <a:latin typeface="ＭＳ明朝"/>
            </a:endParaRPr>
          </a:p>
          <a:p>
            <a:pPr defTabSz="514350"/>
            <a:r>
              <a:rPr lang="ja-JP" altLang="en-US" sz="2000" dirty="0">
                <a:solidFill>
                  <a:prstClr val="black"/>
                </a:solidFill>
                <a:latin typeface="ＭＳ明朝"/>
              </a:rPr>
              <a:t>このため</a:t>
            </a:r>
            <a:endParaRPr lang="en-US" altLang="ja-JP" sz="2000" dirty="0">
              <a:solidFill>
                <a:prstClr val="black"/>
              </a:solidFill>
              <a:latin typeface="ＭＳ明朝"/>
            </a:endParaRPr>
          </a:p>
          <a:p>
            <a:pPr defTabSz="514350"/>
            <a:endParaRPr lang="en-US" altLang="ja-JP" sz="2000" dirty="0">
              <a:solidFill>
                <a:prstClr val="black"/>
              </a:solidFill>
              <a:latin typeface="ＭＳ明朝"/>
            </a:endParaRPr>
          </a:p>
          <a:p>
            <a:pPr marL="313433" lvl="1" indent="-120551" defTabSz="514350">
              <a:buFont typeface="Wingdings" panose="05000000000000000000" pitchFamily="2" charset="2"/>
              <a:buChar char="n"/>
            </a:pPr>
            <a:r>
              <a:rPr lang="ja-JP" altLang="en-US" sz="2000" dirty="0">
                <a:solidFill>
                  <a:prstClr val="black"/>
                </a:solidFill>
                <a:latin typeface="ＭＳ明朝"/>
              </a:rPr>
              <a:t>インターネット上での誹謗中傷やいじめ</a:t>
            </a:r>
            <a:r>
              <a:rPr lang="ja-JP" altLang="en-US" sz="2000" dirty="0">
                <a:solidFill>
                  <a:srgbClr val="FF0000"/>
                </a:solidFill>
                <a:latin typeface="ＭＳ明朝"/>
              </a:rPr>
              <a:t>（権利の尊重と責任）</a:t>
            </a:r>
            <a:endParaRPr lang="en-US" altLang="ja-JP" sz="2000" dirty="0">
              <a:solidFill>
                <a:srgbClr val="FF0000"/>
              </a:solidFill>
              <a:latin typeface="ＭＳ明朝"/>
            </a:endParaRPr>
          </a:p>
          <a:p>
            <a:pPr marL="313433" lvl="1" indent="-120551" defTabSz="514350">
              <a:buFont typeface="Wingdings" panose="05000000000000000000" pitchFamily="2" charset="2"/>
              <a:buChar char="n"/>
            </a:pPr>
            <a:r>
              <a:rPr lang="ja-JP" altLang="en-US" sz="2000" dirty="0">
                <a:solidFill>
                  <a:prstClr val="black"/>
                </a:solidFill>
                <a:latin typeface="ＭＳ明朝"/>
              </a:rPr>
              <a:t>インターネット上の犯罪や違法・有害情報の問題の深刻化</a:t>
            </a:r>
            <a:r>
              <a:rPr lang="ja-JP" altLang="en-US" sz="2000" dirty="0">
                <a:solidFill>
                  <a:srgbClr val="FF0000"/>
                </a:solidFill>
                <a:latin typeface="ＭＳ明朝"/>
              </a:rPr>
              <a:t>（情報安全）</a:t>
            </a:r>
            <a:endParaRPr lang="en-US" altLang="ja-JP" sz="2000" dirty="0">
              <a:solidFill>
                <a:srgbClr val="FF0000"/>
              </a:solidFill>
              <a:latin typeface="ＭＳ明朝"/>
            </a:endParaRPr>
          </a:p>
          <a:p>
            <a:pPr marL="313433" lvl="1" indent="-120551" defTabSz="514350">
              <a:buFont typeface="Wingdings" panose="05000000000000000000" pitchFamily="2" charset="2"/>
              <a:buChar char="n"/>
            </a:pPr>
            <a:r>
              <a:rPr lang="ja-JP" altLang="en-US" sz="2000" dirty="0">
                <a:solidFill>
                  <a:prstClr val="black"/>
                </a:solidFill>
                <a:latin typeface="ＭＳ明朝"/>
              </a:rPr>
              <a:t>インターネット利用の長時間化等</a:t>
            </a:r>
            <a:r>
              <a:rPr lang="ja-JP" altLang="en-US" sz="2000" dirty="0">
                <a:solidFill>
                  <a:srgbClr val="FF0000"/>
                </a:solidFill>
                <a:latin typeface="ＭＳ明朝"/>
              </a:rPr>
              <a:t>（健康との関わり）</a:t>
            </a:r>
            <a:endParaRPr lang="en-US" altLang="ja-JP" sz="2000" dirty="0">
              <a:solidFill>
                <a:srgbClr val="FF0000"/>
              </a:solidFill>
              <a:latin typeface="ＭＳ明朝"/>
            </a:endParaRPr>
          </a:p>
          <a:p>
            <a:pPr marL="313433" lvl="1" indent="-120551" defTabSz="514350">
              <a:buFont typeface="Wingdings" panose="05000000000000000000" pitchFamily="2" charset="2"/>
              <a:buChar char="n"/>
            </a:pPr>
            <a:endParaRPr lang="en-US" altLang="ja-JP" sz="2000" dirty="0">
              <a:solidFill>
                <a:srgbClr val="FF0000"/>
              </a:solidFill>
              <a:latin typeface="ＭＳ明朝"/>
            </a:endParaRPr>
          </a:p>
          <a:p>
            <a:pPr indent="-64294" defTabSz="514350"/>
            <a:r>
              <a:rPr lang="ja-JP" altLang="en-US" sz="2000" dirty="0">
                <a:solidFill>
                  <a:prstClr val="black"/>
                </a:solidFill>
                <a:latin typeface="ＭＳ明朝"/>
              </a:rPr>
              <a:t>などの問題が生起してきた</a:t>
            </a:r>
            <a:endParaRPr lang="en-US" altLang="ja-JP" sz="2000" dirty="0">
              <a:solidFill>
                <a:prstClr val="black"/>
              </a:solidFill>
              <a:latin typeface="ＭＳ明朝"/>
            </a:endParaRPr>
          </a:p>
        </p:txBody>
      </p:sp>
      <p:sp>
        <p:nvSpPr>
          <p:cNvPr id="5" name="正方形/長方形 4"/>
          <p:cNvSpPr/>
          <p:nvPr/>
        </p:nvSpPr>
        <p:spPr>
          <a:xfrm>
            <a:off x="354148" y="3079705"/>
            <a:ext cx="8106592" cy="113259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6" name="正方形/長方形 5"/>
          <p:cNvSpPr/>
          <p:nvPr/>
        </p:nvSpPr>
        <p:spPr>
          <a:xfrm>
            <a:off x="684095" y="0"/>
            <a:ext cx="6768199" cy="646331"/>
          </a:xfrm>
          <a:prstGeom prst="rect">
            <a:avLst/>
          </a:prstGeom>
        </p:spPr>
        <p:txBody>
          <a:bodyPr wrap="none">
            <a:spAutoFit/>
          </a:bodyPr>
          <a:lstStyle/>
          <a:p>
            <a:pPr defTabSz="514350"/>
            <a:r>
              <a:rPr lang="ja-JP" altLang="en-US" sz="3600" dirty="0">
                <a:solidFill>
                  <a:schemeClr val="tx2"/>
                </a:solidFill>
                <a:latin typeface="+mj-lt"/>
                <a:ea typeface="+mj-ea"/>
                <a:cs typeface="+mj-cs"/>
              </a:rPr>
              <a:t>なぜ情報モラルが求められるのか</a:t>
            </a:r>
            <a:endParaRPr lang="en-US" altLang="ja-JP" sz="3600" dirty="0">
              <a:solidFill>
                <a:schemeClr val="tx2"/>
              </a:solidFill>
              <a:latin typeface="+mj-lt"/>
              <a:ea typeface="+mj-ea"/>
              <a:cs typeface="+mj-cs"/>
            </a:endParaRPr>
          </a:p>
        </p:txBody>
      </p:sp>
      <p:sp>
        <p:nvSpPr>
          <p:cNvPr id="3" name="スライド番号プレースホルダー 6">
            <a:extLst>
              <a:ext uri="{FF2B5EF4-FFF2-40B4-BE49-F238E27FC236}">
                <a16:creationId xmlns:a16="http://schemas.microsoft.com/office/drawing/2014/main" id="{D48E4104-33DA-4ABD-67A2-56550367CE10}"/>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ea typeface="ＭＳ Ｐゴシック"/>
                <a:sym typeface="Wingdings"/>
              </a:rPr>
              <a:pPr defTabSz="899662">
                <a:buClr>
                  <a:srgbClr val="000000">
                    <a:alpha val="100000"/>
                  </a:srgbClr>
                </a:buClr>
                <a:buSzPct val="100000"/>
              </a:pPr>
              <a:t>31</a:t>
            </a:fld>
            <a:r>
              <a:rPr lang="ja-JP" altLang="en-US" b="0" spc="5" dirty="0">
                <a:latin typeface="Garamond" panose="02020404030301010803" pitchFamily="18" charset="0"/>
                <a:ea typeface="ＭＳ Ｐゴシック"/>
                <a:sym typeface="Wingdings"/>
              </a:rPr>
              <a:t> </a:t>
            </a:r>
          </a:p>
        </p:txBody>
      </p:sp>
    </p:spTree>
    <p:extLst>
      <p:ext uri="{BB962C8B-B14F-4D97-AF65-F5344CB8AC3E}">
        <p14:creationId xmlns:p14="http://schemas.microsoft.com/office/powerpoint/2010/main" val="15038216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121920" y="1194616"/>
            <a:ext cx="8755380" cy="3722237"/>
          </a:xfrm>
          <a:prstGeom prst="rect">
            <a:avLst/>
          </a:prstGeom>
        </p:spPr>
        <p:txBody>
          <a:bodyPr wrap="square">
            <a:spAutoFit/>
          </a:bodyPr>
          <a:lstStyle/>
          <a:p>
            <a:pPr defTabSz="514350"/>
            <a:r>
              <a:rPr lang="en-US" altLang="ja-JP" sz="2250" dirty="0">
                <a:solidFill>
                  <a:prstClr val="black"/>
                </a:solidFill>
                <a:latin typeface="ＭＳ明朝"/>
              </a:rPr>
              <a:t>【</a:t>
            </a:r>
            <a:r>
              <a:rPr lang="ja-JP" altLang="en-US" sz="2250" dirty="0">
                <a:solidFill>
                  <a:prstClr val="black"/>
                </a:solidFill>
                <a:latin typeface="ＭＳ明朝"/>
              </a:rPr>
              <a:t>情報モラルの定義と</a:t>
            </a:r>
            <a:r>
              <a:rPr lang="ja-JP" altLang="en-US" sz="2100" dirty="0">
                <a:latin typeface="ＭＳゴシック"/>
              </a:rPr>
              <a:t>育成を目指す資質・能力</a:t>
            </a:r>
            <a:r>
              <a:rPr lang="en-US" altLang="ja-JP" sz="2250" dirty="0">
                <a:solidFill>
                  <a:prstClr val="black"/>
                </a:solidFill>
                <a:latin typeface="ＭＳ明朝"/>
              </a:rPr>
              <a:t>】</a:t>
            </a:r>
          </a:p>
          <a:p>
            <a:pPr defTabSz="514350"/>
            <a:endParaRPr lang="en-US" altLang="ja-JP" sz="1013" dirty="0">
              <a:solidFill>
                <a:prstClr val="black"/>
              </a:solidFill>
              <a:latin typeface="ＭＳ明朝"/>
            </a:endParaRPr>
          </a:p>
          <a:p>
            <a:pPr defTabSz="514350"/>
            <a:r>
              <a:rPr lang="ja-JP" altLang="en-US" sz="2100" dirty="0">
                <a:solidFill>
                  <a:prstClr val="black"/>
                </a:solidFill>
                <a:latin typeface="ＭＳ明朝"/>
              </a:rPr>
              <a:t>情報モラルとは，「情報社会で適正な活動を行うための基になる考え方と態度」と定義されているが，</a:t>
            </a:r>
            <a:endParaRPr lang="en-US" altLang="ja-JP" sz="2100" dirty="0">
              <a:solidFill>
                <a:prstClr val="black"/>
              </a:solidFill>
              <a:latin typeface="ＭＳ明朝"/>
            </a:endParaRPr>
          </a:p>
          <a:p>
            <a:pPr defTabSz="514350"/>
            <a:endParaRPr lang="en-US" altLang="ja-JP" sz="2100" dirty="0">
              <a:solidFill>
                <a:prstClr val="black"/>
              </a:solidFill>
              <a:latin typeface="ＭＳ明朝"/>
            </a:endParaRPr>
          </a:p>
          <a:p>
            <a:pPr defTabSz="514350"/>
            <a:r>
              <a:rPr lang="ja-JP" altLang="en-US" sz="2025" dirty="0">
                <a:solidFill>
                  <a:prstClr val="black"/>
                </a:solidFill>
                <a:latin typeface="ＭＳ明朝"/>
              </a:rPr>
              <a:t>具体的には次のような</a:t>
            </a:r>
            <a:r>
              <a:rPr lang="ja-JP" altLang="en-US" dirty="0">
                <a:latin typeface="ＭＳゴシック"/>
              </a:rPr>
              <a:t>資質・能力</a:t>
            </a:r>
            <a:r>
              <a:rPr lang="ja-JP" altLang="en-US" sz="2025" dirty="0">
                <a:solidFill>
                  <a:prstClr val="black"/>
                </a:solidFill>
                <a:latin typeface="ＭＳ明朝"/>
              </a:rPr>
              <a:t>の育成が求められる</a:t>
            </a:r>
            <a:endParaRPr lang="en-US" altLang="ja-JP" sz="2025" dirty="0">
              <a:solidFill>
                <a:prstClr val="black"/>
              </a:solidFill>
              <a:latin typeface="ＭＳ明朝"/>
            </a:endParaRPr>
          </a:p>
          <a:p>
            <a:pPr defTabSz="514350"/>
            <a:endParaRPr lang="en-US" altLang="ja-JP" sz="2025" dirty="0">
              <a:solidFill>
                <a:prstClr val="black"/>
              </a:solidFill>
              <a:latin typeface="ＭＳ明朝"/>
            </a:endParaRPr>
          </a:p>
          <a:p>
            <a:pPr marL="120551" indent="-120551" defTabSz="514350">
              <a:buFont typeface="Arial" panose="020B0604020202020204" pitchFamily="34" charset="0"/>
              <a:buChar char="•"/>
            </a:pPr>
            <a:r>
              <a:rPr lang="ja-JP" altLang="en-US" sz="2100" dirty="0">
                <a:solidFill>
                  <a:prstClr val="black"/>
                </a:solidFill>
                <a:latin typeface="ＭＳ明朝"/>
              </a:rPr>
              <a:t>他者への影響を考え，人権，知的財産権など</a:t>
            </a:r>
            <a:r>
              <a:rPr lang="ja-JP" altLang="en-US" sz="2100" dirty="0">
                <a:solidFill>
                  <a:srgbClr val="FF0000"/>
                </a:solidFill>
                <a:latin typeface="ＭＳ明朝"/>
              </a:rPr>
              <a:t>自他の権利を尊重</a:t>
            </a:r>
            <a:r>
              <a:rPr lang="ja-JP" altLang="en-US" sz="2100" dirty="0">
                <a:solidFill>
                  <a:prstClr val="black"/>
                </a:solidFill>
                <a:latin typeface="ＭＳ明朝"/>
              </a:rPr>
              <a:t>し情報社会での</a:t>
            </a:r>
            <a:r>
              <a:rPr lang="ja-JP" altLang="en-US" sz="2100" dirty="0">
                <a:solidFill>
                  <a:srgbClr val="FF0000"/>
                </a:solidFill>
                <a:latin typeface="ＭＳ明朝"/>
              </a:rPr>
              <a:t>行動に責任</a:t>
            </a:r>
            <a:r>
              <a:rPr lang="ja-JP" altLang="en-US" sz="2100" dirty="0">
                <a:solidFill>
                  <a:prstClr val="black"/>
                </a:solidFill>
                <a:latin typeface="ＭＳ明朝"/>
              </a:rPr>
              <a:t>をもつ</a:t>
            </a:r>
            <a:endParaRPr lang="en-US" altLang="ja-JP" sz="2100" dirty="0">
              <a:solidFill>
                <a:prstClr val="black"/>
              </a:solidFill>
              <a:latin typeface="ＭＳ明朝"/>
            </a:endParaRPr>
          </a:p>
          <a:p>
            <a:pPr marL="120551" indent="-120551" defTabSz="514350">
              <a:buFont typeface="Arial" panose="020B0604020202020204" pitchFamily="34" charset="0"/>
              <a:buChar char="•"/>
            </a:pPr>
            <a:r>
              <a:rPr lang="ja-JP" altLang="en-US" sz="2100" dirty="0">
                <a:solidFill>
                  <a:prstClr val="black"/>
                </a:solidFill>
                <a:latin typeface="ＭＳ明朝"/>
              </a:rPr>
              <a:t>犯罪被害を含む危険の回避など情報を</a:t>
            </a:r>
            <a:r>
              <a:rPr lang="ja-JP" altLang="en-US" sz="2100" dirty="0">
                <a:solidFill>
                  <a:srgbClr val="FF0000"/>
                </a:solidFill>
                <a:latin typeface="ＭＳ明朝"/>
              </a:rPr>
              <a:t>正しく安全に利用</a:t>
            </a:r>
            <a:r>
              <a:rPr lang="ja-JP" altLang="en-US" sz="2100" dirty="0">
                <a:solidFill>
                  <a:prstClr val="black"/>
                </a:solidFill>
                <a:latin typeface="ＭＳ明朝"/>
              </a:rPr>
              <a:t>できる</a:t>
            </a:r>
            <a:endParaRPr lang="en-US" altLang="ja-JP" sz="2100" dirty="0">
              <a:solidFill>
                <a:prstClr val="black"/>
              </a:solidFill>
              <a:latin typeface="ＭＳ明朝"/>
            </a:endParaRPr>
          </a:p>
          <a:p>
            <a:pPr marL="120551" indent="-120551" defTabSz="514350">
              <a:buFont typeface="Arial" panose="020B0604020202020204" pitchFamily="34" charset="0"/>
              <a:buChar char="•"/>
            </a:pPr>
            <a:r>
              <a:rPr lang="ja-JP" altLang="en-US" sz="2100" dirty="0">
                <a:solidFill>
                  <a:prstClr val="black"/>
                </a:solidFill>
                <a:latin typeface="ＭＳ明朝"/>
              </a:rPr>
              <a:t>コンピュータなどの情報機器の使用による</a:t>
            </a:r>
            <a:r>
              <a:rPr lang="ja-JP" altLang="en-US" sz="2100" dirty="0">
                <a:solidFill>
                  <a:srgbClr val="FF0000"/>
                </a:solidFill>
                <a:latin typeface="ＭＳ明朝"/>
              </a:rPr>
              <a:t>健康との関わり</a:t>
            </a:r>
            <a:r>
              <a:rPr lang="ja-JP" altLang="en-US" sz="2100" dirty="0">
                <a:solidFill>
                  <a:prstClr val="black"/>
                </a:solidFill>
                <a:latin typeface="ＭＳ明朝"/>
              </a:rPr>
              <a:t>を理解する</a:t>
            </a:r>
            <a:endParaRPr lang="en-US" altLang="ja-JP" sz="2100" dirty="0">
              <a:solidFill>
                <a:prstClr val="black"/>
              </a:solidFill>
              <a:latin typeface="ＭＳ明朝"/>
            </a:endParaRPr>
          </a:p>
          <a:p>
            <a:pPr marL="120551" indent="-120551" defTabSz="514350">
              <a:buFont typeface="Arial" panose="020B0604020202020204" pitchFamily="34" charset="0"/>
              <a:buChar char="•"/>
            </a:pPr>
            <a:endParaRPr lang="en-US" altLang="ja-JP" sz="1575" dirty="0">
              <a:solidFill>
                <a:prstClr val="black"/>
              </a:solidFill>
              <a:latin typeface="ＭＳ明朝"/>
            </a:endParaRPr>
          </a:p>
        </p:txBody>
      </p:sp>
      <p:sp>
        <p:nvSpPr>
          <p:cNvPr id="4" name="正方形/長方形 3"/>
          <p:cNvSpPr/>
          <p:nvPr/>
        </p:nvSpPr>
        <p:spPr>
          <a:xfrm>
            <a:off x="121920" y="3284984"/>
            <a:ext cx="8656320" cy="138684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6" name="正方形/長方形 5"/>
          <p:cNvSpPr/>
          <p:nvPr/>
        </p:nvSpPr>
        <p:spPr>
          <a:xfrm>
            <a:off x="1115616" y="0"/>
            <a:ext cx="5944256" cy="646331"/>
          </a:xfrm>
          <a:prstGeom prst="rect">
            <a:avLst/>
          </a:prstGeom>
        </p:spPr>
        <p:txBody>
          <a:bodyPr wrap="none">
            <a:spAutoFit/>
          </a:bodyPr>
          <a:lstStyle/>
          <a:p>
            <a:pPr defTabSz="514350"/>
            <a:r>
              <a:rPr lang="ja-JP" altLang="en-US" sz="3600" dirty="0">
                <a:solidFill>
                  <a:schemeClr val="tx2"/>
                </a:solidFill>
                <a:latin typeface="+mj-lt"/>
                <a:ea typeface="+mj-ea"/>
                <a:cs typeface="+mj-cs"/>
              </a:rPr>
              <a:t>情報モラルの定義と指導内容</a:t>
            </a:r>
            <a:endParaRPr lang="en-US" altLang="ja-JP" sz="3600" dirty="0">
              <a:solidFill>
                <a:schemeClr val="tx2"/>
              </a:solidFill>
              <a:latin typeface="+mj-lt"/>
              <a:ea typeface="+mj-ea"/>
              <a:cs typeface="+mj-cs"/>
            </a:endParaRPr>
          </a:p>
        </p:txBody>
      </p:sp>
      <p:sp>
        <p:nvSpPr>
          <p:cNvPr id="3" name="スライド番号プレースホルダー 6">
            <a:extLst>
              <a:ext uri="{FF2B5EF4-FFF2-40B4-BE49-F238E27FC236}">
                <a16:creationId xmlns:a16="http://schemas.microsoft.com/office/drawing/2014/main" id="{453CCB17-DA1F-7A98-5617-843A85AC7981}"/>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ea typeface="ＭＳ Ｐゴシック"/>
                <a:sym typeface="Wingdings"/>
              </a:rPr>
              <a:pPr defTabSz="899662">
                <a:buClr>
                  <a:srgbClr val="000000">
                    <a:alpha val="100000"/>
                  </a:srgbClr>
                </a:buClr>
                <a:buSzPct val="100000"/>
              </a:pPr>
              <a:t>32</a:t>
            </a:fld>
            <a:r>
              <a:rPr lang="ja-JP" altLang="en-US" b="0" spc="5" dirty="0">
                <a:latin typeface="Garamond" panose="02020404030301010803" pitchFamily="18" charset="0"/>
                <a:ea typeface="ＭＳ Ｐゴシック"/>
                <a:sym typeface="Wingdings"/>
              </a:rPr>
              <a:t> </a:t>
            </a:r>
          </a:p>
        </p:txBody>
      </p:sp>
    </p:spTree>
    <p:extLst>
      <p:ext uri="{BB962C8B-B14F-4D97-AF65-F5344CB8AC3E}">
        <p14:creationId xmlns:p14="http://schemas.microsoft.com/office/powerpoint/2010/main" val="113622913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179512" y="1229217"/>
            <a:ext cx="8862060" cy="3877985"/>
          </a:xfrm>
          <a:prstGeom prst="rect">
            <a:avLst/>
          </a:prstGeom>
        </p:spPr>
        <p:txBody>
          <a:bodyPr wrap="square">
            <a:spAutoFit/>
          </a:bodyPr>
          <a:lstStyle/>
          <a:p>
            <a:pPr defTabSz="514350"/>
            <a:r>
              <a:rPr lang="en-US" altLang="ja-JP" sz="2250" dirty="0">
                <a:solidFill>
                  <a:prstClr val="black"/>
                </a:solidFill>
                <a:latin typeface="ＭＳ明朝"/>
              </a:rPr>
              <a:t>【</a:t>
            </a:r>
            <a:r>
              <a:rPr lang="ja-JP" altLang="en-US" sz="2250" dirty="0">
                <a:solidFill>
                  <a:prstClr val="black"/>
                </a:solidFill>
                <a:latin typeface="ＭＳ明朝"/>
              </a:rPr>
              <a:t>具体的な学習活動</a:t>
            </a:r>
            <a:r>
              <a:rPr lang="en-US" altLang="ja-JP" sz="2250" dirty="0">
                <a:solidFill>
                  <a:prstClr val="black"/>
                </a:solidFill>
                <a:latin typeface="ＭＳ明朝"/>
              </a:rPr>
              <a:t>】</a:t>
            </a:r>
          </a:p>
          <a:p>
            <a:pPr defTabSz="514350"/>
            <a:endParaRPr lang="en-US" altLang="ja-JP" sz="2250" dirty="0">
              <a:solidFill>
                <a:prstClr val="black"/>
              </a:solidFill>
              <a:latin typeface="ＭＳ明朝"/>
            </a:endParaRPr>
          </a:p>
          <a:p>
            <a:pPr defTabSz="514350"/>
            <a:r>
              <a:rPr lang="ja-JP" altLang="en-US" sz="2250" dirty="0">
                <a:solidFill>
                  <a:prstClr val="black"/>
                </a:solidFill>
                <a:latin typeface="ＭＳ明朝"/>
              </a:rPr>
              <a:t>情報モラルを指導するためにどのような具体的な学習活動が考えられるのか</a:t>
            </a:r>
            <a:endParaRPr lang="en-US" altLang="ja-JP" sz="2250" dirty="0">
              <a:solidFill>
                <a:prstClr val="black"/>
              </a:solidFill>
              <a:latin typeface="ＭＳ明朝"/>
            </a:endParaRPr>
          </a:p>
          <a:p>
            <a:pPr defTabSz="514350"/>
            <a:endParaRPr lang="en-US" altLang="ja-JP" dirty="0">
              <a:solidFill>
                <a:prstClr val="black"/>
              </a:solidFill>
              <a:latin typeface="ＭＳ明朝"/>
            </a:endParaRPr>
          </a:p>
          <a:p>
            <a:pPr marL="578644" lvl="1" indent="-385763" defTabSz="514350">
              <a:buFont typeface="+mj-lt"/>
              <a:buAutoNum type="arabicPeriod"/>
            </a:pPr>
            <a:r>
              <a:rPr lang="ja-JP" altLang="en-US" sz="2400" dirty="0">
                <a:solidFill>
                  <a:prstClr val="black"/>
                </a:solidFill>
                <a:latin typeface="ＭＳ明朝"/>
              </a:rPr>
              <a:t>情報発信による他人や社会への影響</a:t>
            </a:r>
            <a:r>
              <a:rPr lang="ja-JP" altLang="en-US" sz="2400" dirty="0">
                <a:solidFill>
                  <a:srgbClr val="002060"/>
                </a:solidFill>
                <a:latin typeface="ＭＳ明朝"/>
              </a:rPr>
              <a:t>（</a:t>
            </a:r>
            <a:r>
              <a:rPr lang="ja-JP" altLang="en-US" sz="2400" dirty="0">
                <a:solidFill>
                  <a:srgbClr val="FF0000"/>
                </a:solidFill>
                <a:latin typeface="ＭＳ明朝"/>
              </a:rPr>
              <a:t>行動に責任</a:t>
            </a:r>
            <a:r>
              <a:rPr lang="ja-JP" altLang="en-US" sz="2400" dirty="0">
                <a:solidFill>
                  <a:srgbClr val="002060"/>
                </a:solidFill>
                <a:latin typeface="ＭＳ明朝"/>
              </a:rPr>
              <a:t>）</a:t>
            </a:r>
            <a:endParaRPr lang="en-US" altLang="ja-JP" sz="2400" dirty="0">
              <a:solidFill>
                <a:prstClr val="black"/>
              </a:solidFill>
              <a:latin typeface="ＭＳ明朝"/>
            </a:endParaRPr>
          </a:p>
          <a:p>
            <a:pPr marL="578644" lvl="1" indent="-385763" defTabSz="514350">
              <a:buFont typeface="+mj-lt"/>
              <a:buAutoNum type="arabicPeriod"/>
            </a:pPr>
            <a:r>
              <a:rPr lang="ja-JP" altLang="en-US" sz="2400" dirty="0">
                <a:solidFill>
                  <a:prstClr val="black"/>
                </a:solidFill>
                <a:latin typeface="ＭＳ明朝"/>
              </a:rPr>
              <a:t>ネット上のルールやマナーを守る意味</a:t>
            </a:r>
            <a:r>
              <a:rPr lang="ja-JP" altLang="en-US" sz="2400" dirty="0">
                <a:solidFill>
                  <a:srgbClr val="002060"/>
                </a:solidFill>
                <a:latin typeface="ＭＳ明朝"/>
              </a:rPr>
              <a:t>（</a:t>
            </a:r>
            <a:r>
              <a:rPr lang="ja-JP" altLang="en-US" sz="2400" dirty="0">
                <a:solidFill>
                  <a:srgbClr val="FF0000"/>
                </a:solidFill>
                <a:latin typeface="ＭＳ明朝"/>
              </a:rPr>
              <a:t>行動に責任</a:t>
            </a:r>
            <a:r>
              <a:rPr lang="ja-JP" altLang="en-US" sz="2400" dirty="0">
                <a:solidFill>
                  <a:srgbClr val="002060"/>
                </a:solidFill>
                <a:latin typeface="ＭＳ明朝"/>
              </a:rPr>
              <a:t>）</a:t>
            </a:r>
            <a:endParaRPr lang="en-US" altLang="ja-JP" sz="2400" dirty="0">
              <a:solidFill>
                <a:prstClr val="black"/>
              </a:solidFill>
              <a:latin typeface="ＭＳ明朝"/>
            </a:endParaRPr>
          </a:p>
          <a:p>
            <a:pPr marL="578644" lvl="1" indent="-385763" defTabSz="514350">
              <a:buFont typeface="+mj-lt"/>
              <a:buAutoNum type="arabicPeriod"/>
            </a:pPr>
            <a:r>
              <a:rPr lang="ja-JP" altLang="en-US" sz="2400" dirty="0">
                <a:solidFill>
                  <a:prstClr val="black"/>
                </a:solidFill>
                <a:latin typeface="ＭＳ明朝"/>
              </a:rPr>
              <a:t>情報には自他の権利があること</a:t>
            </a:r>
            <a:r>
              <a:rPr lang="ja-JP" altLang="en-US" sz="2400" dirty="0">
                <a:solidFill>
                  <a:srgbClr val="002060"/>
                </a:solidFill>
                <a:latin typeface="ＭＳ明朝"/>
              </a:rPr>
              <a:t>（</a:t>
            </a:r>
            <a:r>
              <a:rPr lang="ja-JP" altLang="en-US" sz="2400" dirty="0">
                <a:solidFill>
                  <a:srgbClr val="FF0000"/>
                </a:solidFill>
                <a:latin typeface="ＭＳ明朝"/>
              </a:rPr>
              <a:t>権利を尊重</a:t>
            </a:r>
            <a:r>
              <a:rPr lang="ja-JP" altLang="en-US" sz="2400" dirty="0">
                <a:solidFill>
                  <a:srgbClr val="002060"/>
                </a:solidFill>
                <a:latin typeface="ＭＳ明朝"/>
              </a:rPr>
              <a:t>）</a:t>
            </a:r>
            <a:endParaRPr lang="en-US" altLang="ja-JP" sz="2400" dirty="0">
              <a:solidFill>
                <a:prstClr val="black"/>
              </a:solidFill>
              <a:latin typeface="ＭＳ明朝"/>
            </a:endParaRPr>
          </a:p>
          <a:p>
            <a:pPr marL="578644" lvl="1" indent="-385763" defTabSz="514350">
              <a:buFont typeface="+mj-lt"/>
              <a:buAutoNum type="arabicPeriod"/>
            </a:pPr>
            <a:r>
              <a:rPr lang="ja-JP" altLang="en-US" sz="2400" dirty="0">
                <a:solidFill>
                  <a:prstClr val="black"/>
                </a:solidFill>
                <a:latin typeface="ＭＳ明朝"/>
              </a:rPr>
              <a:t>情報には誤ったものや危険なものがあること</a:t>
            </a:r>
            <a:r>
              <a:rPr lang="ja-JP" altLang="en-US" sz="2400" dirty="0">
                <a:solidFill>
                  <a:srgbClr val="002060"/>
                </a:solidFill>
                <a:latin typeface="ＭＳ明朝"/>
              </a:rPr>
              <a:t>（</a:t>
            </a:r>
            <a:r>
              <a:rPr lang="ja-JP" altLang="en-US" sz="2400" dirty="0">
                <a:solidFill>
                  <a:srgbClr val="FF0000"/>
                </a:solidFill>
                <a:latin typeface="ＭＳ明朝"/>
              </a:rPr>
              <a:t>正しく安全に</a:t>
            </a:r>
            <a:r>
              <a:rPr lang="ja-JP" altLang="en-US" sz="2400" dirty="0">
                <a:solidFill>
                  <a:srgbClr val="002060"/>
                </a:solidFill>
                <a:latin typeface="ＭＳ明朝"/>
              </a:rPr>
              <a:t>）</a:t>
            </a:r>
            <a:endParaRPr lang="en-US" altLang="ja-JP" sz="2400" dirty="0">
              <a:solidFill>
                <a:prstClr val="black"/>
              </a:solidFill>
              <a:latin typeface="ＭＳ明朝"/>
            </a:endParaRPr>
          </a:p>
          <a:p>
            <a:pPr marL="578644" lvl="1" indent="-385763" defTabSz="514350">
              <a:buFont typeface="+mj-lt"/>
              <a:buAutoNum type="arabicPeriod"/>
            </a:pPr>
            <a:r>
              <a:rPr lang="ja-JP" altLang="en-US" sz="2400" dirty="0">
                <a:solidFill>
                  <a:prstClr val="black"/>
                </a:solidFill>
                <a:latin typeface="ＭＳ明朝"/>
              </a:rPr>
              <a:t>健康を害するような行動について</a:t>
            </a:r>
            <a:r>
              <a:rPr lang="ja-JP" altLang="en-US" sz="2400" dirty="0">
                <a:solidFill>
                  <a:srgbClr val="002060"/>
                </a:solidFill>
                <a:latin typeface="ＭＳ明朝"/>
              </a:rPr>
              <a:t>（</a:t>
            </a:r>
            <a:r>
              <a:rPr lang="ja-JP" altLang="en-US" sz="2400" dirty="0">
                <a:solidFill>
                  <a:srgbClr val="FF0000"/>
                </a:solidFill>
                <a:latin typeface="ＭＳ明朝"/>
              </a:rPr>
              <a:t>健康との関わり</a:t>
            </a:r>
            <a:r>
              <a:rPr lang="ja-JP" altLang="en-US" sz="2400" dirty="0">
                <a:solidFill>
                  <a:srgbClr val="002060"/>
                </a:solidFill>
                <a:latin typeface="ＭＳ明朝"/>
              </a:rPr>
              <a:t>）</a:t>
            </a:r>
            <a:endParaRPr lang="en-US" altLang="ja-JP" sz="2400" dirty="0">
              <a:solidFill>
                <a:srgbClr val="002060"/>
              </a:solidFill>
              <a:latin typeface="ＭＳ明朝"/>
            </a:endParaRPr>
          </a:p>
          <a:p>
            <a:pPr marL="120551" indent="-120551" defTabSz="514350">
              <a:buFont typeface="Arial" panose="020B0604020202020204" pitchFamily="34" charset="0"/>
              <a:buChar char="•"/>
            </a:pPr>
            <a:endParaRPr lang="en-US" altLang="ja-JP" dirty="0">
              <a:solidFill>
                <a:prstClr val="black"/>
              </a:solidFill>
              <a:latin typeface="ＭＳ明朝"/>
            </a:endParaRPr>
          </a:p>
        </p:txBody>
      </p:sp>
      <p:sp>
        <p:nvSpPr>
          <p:cNvPr id="4" name="正方形/長方形 3"/>
          <p:cNvSpPr/>
          <p:nvPr/>
        </p:nvSpPr>
        <p:spPr>
          <a:xfrm>
            <a:off x="323528" y="2924944"/>
            <a:ext cx="8206740" cy="19431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6" name="正方形/長方形 5"/>
          <p:cNvSpPr/>
          <p:nvPr/>
        </p:nvSpPr>
        <p:spPr>
          <a:xfrm>
            <a:off x="784772" y="0"/>
            <a:ext cx="7539243" cy="646331"/>
          </a:xfrm>
          <a:prstGeom prst="rect">
            <a:avLst/>
          </a:prstGeom>
        </p:spPr>
        <p:txBody>
          <a:bodyPr wrap="none">
            <a:spAutoFit/>
          </a:bodyPr>
          <a:lstStyle/>
          <a:p>
            <a:pPr defTabSz="514350"/>
            <a:r>
              <a:rPr lang="ja-JP" altLang="en-US" sz="3600" dirty="0">
                <a:solidFill>
                  <a:schemeClr val="tx2"/>
                </a:solidFill>
                <a:latin typeface="+mj-lt"/>
                <a:ea typeface="+mj-ea"/>
                <a:cs typeface="+mj-cs"/>
              </a:rPr>
              <a:t>どのような学習活動が考えられるのか</a:t>
            </a:r>
            <a:endParaRPr lang="en-US" altLang="ja-JP" sz="3600" dirty="0">
              <a:solidFill>
                <a:schemeClr val="tx2"/>
              </a:solidFill>
              <a:latin typeface="+mj-lt"/>
              <a:ea typeface="+mj-ea"/>
              <a:cs typeface="+mj-cs"/>
            </a:endParaRPr>
          </a:p>
        </p:txBody>
      </p:sp>
      <p:sp>
        <p:nvSpPr>
          <p:cNvPr id="3" name="スライド番号プレースホルダー 6">
            <a:extLst>
              <a:ext uri="{FF2B5EF4-FFF2-40B4-BE49-F238E27FC236}">
                <a16:creationId xmlns:a16="http://schemas.microsoft.com/office/drawing/2014/main" id="{D51BB744-D7B5-11B9-6C12-43BEC386B365}"/>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ea typeface="ＭＳ Ｐゴシック"/>
                <a:sym typeface="Wingdings"/>
              </a:rPr>
              <a:pPr defTabSz="899662">
                <a:buClr>
                  <a:srgbClr val="000000">
                    <a:alpha val="100000"/>
                  </a:srgbClr>
                </a:buClr>
                <a:buSzPct val="100000"/>
              </a:pPr>
              <a:t>33</a:t>
            </a:fld>
            <a:r>
              <a:rPr lang="ja-JP" altLang="en-US" b="0" spc="5" dirty="0">
                <a:latin typeface="Garamond" panose="02020404030301010803" pitchFamily="18" charset="0"/>
                <a:ea typeface="ＭＳ Ｐゴシック"/>
                <a:sym typeface="Wingdings"/>
              </a:rPr>
              <a:t> </a:t>
            </a:r>
          </a:p>
        </p:txBody>
      </p:sp>
    </p:spTree>
    <p:extLst>
      <p:ext uri="{BB962C8B-B14F-4D97-AF65-F5344CB8AC3E}">
        <p14:creationId xmlns:p14="http://schemas.microsoft.com/office/powerpoint/2010/main" val="81133500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333861" y="1320453"/>
            <a:ext cx="8527868" cy="3693319"/>
          </a:xfrm>
          <a:prstGeom prst="rect">
            <a:avLst/>
          </a:prstGeom>
        </p:spPr>
        <p:txBody>
          <a:bodyPr wrap="square">
            <a:spAutoFit/>
          </a:bodyPr>
          <a:lstStyle/>
          <a:p>
            <a:pPr defTabSz="514350"/>
            <a:r>
              <a:rPr lang="en-US" altLang="ja-JP" sz="2250" dirty="0">
                <a:solidFill>
                  <a:prstClr val="black"/>
                </a:solidFill>
                <a:latin typeface="ＭＳ明朝"/>
              </a:rPr>
              <a:t>【</a:t>
            </a:r>
            <a:r>
              <a:rPr lang="ja-JP" altLang="en-US" sz="2400" dirty="0">
                <a:solidFill>
                  <a:prstClr val="black"/>
                </a:solidFill>
                <a:latin typeface="ＭＳ明朝"/>
              </a:rPr>
              <a:t>授業の工夫</a:t>
            </a:r>
            <a:r>
              <a:rPr lang="en-US" altLang="ja-JP" sz="2250" dirty="0">
                <a:solidFill>
                  <a:prstClr val="black"/>
                </a:solidFill>
                <a:latin typeface="ＭＳ明朝"/>
              </a:rPr>
              <a:t>】</a:t>
            </a:r>
          </a:p>
          <a:p>
            <a:pPr defTabSz="514350"/>
            <a:endParaRPr lang="en-US" altLang="ja-JP" sz="2250" dirty="0">
              <a:solidFill>
                <a:prstClr val="black"/>
              </a:solidFill>
              <a:latin typeface="ＭＳ明朝"/>
            </a:endParaRPr>
          </a:p>
          <a:p>
            <a:pPr defTabSz="514350"/>
            <a:r>
              <a:rPr lang="ja-JP" altLang="en-US" sz="2250" dirty="0">
                <a:solidFill>
                  <a:prstClr val="black"/>
                </a:solidFill>
                <a:latin typeface="ＭＳ明朝"/>
              </a:rPr>
              <a:t>情報モラルを指導する上でどのような工夫が求められるのか</a:t>
            </a:r>
            <a:endParaRPr lang="en-US" altLang="ja-JP" sz="2250" dirty="0">
              <a:solidFill>
                <a:prstClr val="black"/>
              </a:solidFill>
              <a:latin typeface="ＭＳ明朝"/>
            </a:endParaRPr>
          </a:p>
          <a:p>
            <a:pPr defTabSz="514350"/>
            <a:endParaRPr lang="en-US" altLang="ja-JP" dirty="0">
              <a:solidFill>
                <a:prstClr val="black"/>
              </a:solidFill>
              <a:latin typeface="ＭＳ明朝"/>
            </a:endParaRPr>
          </a:p>
          <a:p>
            <a:pPr marL="342900" indent="-342900" defTabSz="514350">
              <a:buFont typeface="+mj-lt"/>
              <a:buAutoNum type="arabicPeriod"/>
            </a:pPr>
            <a:r>
              <a:rPr lang="ja-JP" altLang="en-US" sz="2100" dirty="0">
                <a:solidFill>
                  <a:prstClr val="black"/>
                </a:solidFill>
                <a:latin typeface="ＭＳ明朝"/>
              </a:rPr>
              <a:t>情報を活用する授業の各場面（収集，判断，処理，発信）で学習させる</a:t>
            </a:r>
            <a:endParaRPr lang="en-US" altLang="ja-JP" sz="2100" dirty="0">
              <a:solidFill>
                <a:prstClr val="black"/>
              </a:solidFill>
              <a:latin typeface="ＭＳ明朝"/>
            </a:endParaRPr>
          </a:p>
          <a:p>
            <a:pPr marL="342900" indent="-342900" defTabSz="514350">
              <a:buFont typeface="+mj-lt"/>
              <a:buAutoNum type="arabicPeriod"/>
            </a:pPr>
            <a:endParaRPr lang="en-US" altLang="ja-JP" sz="1050" dirty="0">
              <a:latin typeface="ＭＳ明朝"/>
            </a:endParaRPr>
          </a:p>
          <a:p>
            <a:pPr marL="342900" indent="-342900" defTabSz="514350">
              <a:buFont typeface="+mj-lt"/>
              <a:buAutoNum type="arabicPeriod"/>
            </a:pPr>
            <a:r>
              <a:rPr lang="ja-JP" altLang="en-US" sz="2100" dirty="0">
                <a:solidFill>
                  <a:srgbClr val="FF0000"/>
                </a:solidFill>
                <a:latin typeface="ＭＳ明朝"/>
              </a:rPr>
              <a:t>情報や情報技術の特性についての理解に基づく情報モラル</a:t>
            </a:r>
            <a:r>
              <a:rPr lang="ja-JP" altLang="en-US" sz="2100" dirty="0">
                <a:latin typeface="ＭＳ明朝"/>
              </a:rPr>
              <a:t>を身に付けさせ，将来の新たな機器やサービス，あるいは危険の出現にも適切に対応できるようにする</a:t>
            </a:r>
            <a:endParaRPr lang="en-US" altLang="ja-JP" sz="2100" dirty="0">
              <a:latin typeface="ＭＳ明朝"/>
            </a:endParaRPr>
          </a:p>
          <a:p>
            <a:pPr marL="342900" indent="-342900" defTabSz="514350">
              <a:buFont typeface="+mj-lt"/>
              <a:buAutoNum type="arabicPeriod"/>
            </a:pPr>
            <a:endParaRPr lang="en-US" altLang="ja-JP" sz="1050" dirty="0">
              <a:solidFill>
                <a:prstClr val="black"/>
              </a:solidFill>
              <a:latin typeface="ＭＳ明朝"/>
            </a:endParaRPr>
          </a:p>
          <a:p>
            <a:pPr marL="342900" indent="-342900" defTabSz="514350">
              <a:buFont typeface="+mj-lt"/>
              <a:buAutoNum type="arabicPeriod"/>
            </a:pPr>
            <a:r>
              <a:rPr lang="ja-JP" altLang="en-US" sz="2100" dirty="0">
                <a:solidFill>
                  <a:prstClr val="black"/>
                </a:solidFill>
                <a:latin typeface="ＭＳ明朝"/>
              </a:rPr>
              <a:t>道徳科や特別活動のみで実施するものではなく，</a:t>
            </a:r>
            <a:r>
              <a:rPr lang="ja-JP" altLang="en-US" sz="2100" dirty="0">
                <a:solidFill>
                  <a:srgbClr val="FF0000"/>
                </a:solidFill>
                <a:latin typeface="ＭＳ明朝"/>
              </a:rPr>
              <a:t>各教科等との連携や，さらに生徒指導との連携</a:t>
            </a:r>
            <a:r>
              <a:rPr lang="ja-JP" altLang="en-US" sz="2100" dirty="0">
                <a:solidFill>
                  <a:prstClr val="black"/>
                </a:solidFill>
                <a:latin typeface="ＭＳ明朝"/>
              </a:rPr>
              <a:t>も図りながら実施する</a:t>
            </a:r>
            <a:endParaRPr lang="en-US" altLang="ja-JP" sz="2100" dirty="0">
              <a:solidFill>
                <a:prstClr val="black"/>
              </a:solidFill>
              <a:latin typeface="ＭＳ明朝"/>
            </a:endParaRPr>
          </a:p>
        </p:txBody>
      </p:sp>
      <p:sp>
        <p:nvSpPr>
          <p:cNvPr id="4" name="正方形/長方形 3"/>
          <p:cNvSpPr/>
          <p:nvPr/>
        </p:nvSpPr>
        <p:spPr>
          <a:xfrm>
            <a:off x="260382" y="2636912"/>
            <a:ext cx="8601347" cy="248322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6" name="正方形/長方形 5"/>
          <p:cNvSpPr/>
          <p:nvPr/>
        </p:nvSpPr>
        <p:spPr>
          <a:xfrm>
            <a:off x="971600" y="3616"/>
            <a:ext cx="7217040" cy="646331"/>
          </a:xfrm>
          <a:prstGeom prst="rect">
            <a:avLst/>
          </a:prstGeom>
        </p:spPr>
        <p:txBody>
          <a:bodyPr wrap="none">
            <a:spAutoFit/>
          </a:bodyPr>
          <a:lstStyle/>
          <a:p>
            <a:pPr defTabSz="514350"/>
            <a:r>
              <a:rPr lang="ja-JP" altLang="en-US" sz="3600" dirty="0">
                <a:solidFill>
                  <a:schemeClr val="tx2"/>
                </a:solidFill>
                <a:latin typeface="+mj-lt"/>
                <a:ea typeface="+mj-ea"/>
                <a:cs typeface="+mj-cs"/>
              </a:rPr>
              <a:t>授業を実施する上で求められる工夫</a:t>
            </a:r>
            <a:endParaRPr lang="en-US" altLang="ja-JP" sz="3600" dirty="0">
              <a:solidFill>
                <a:schemeClr val="tx2"/>
              </a:solidFill>
              <a:latin typeface="+mj-lt"/>
              <a:ea typeface="+mj-ea"/>
              <a:cs typeface="+mj-cs"/>
            </a:endParaRPr>
          </a:p>
        </p:txBody>
      </p:sp>
      <p:sp>
        <p:nvSpPr>
          <p:cNvPr id="3" name="スライド番号プレースホルダー 6">
            <a:extLst>
              <a:ext uri="{FF2B5EF4-FFF2-40B4-BE49-F238E27FC236}">
                <a16:creationId xmlns:a16="http://schemas.microsoft.com/office/drawing/2014/main" id="{BC2D8134-BB54-EBC7-1348-3486F6FC21C7}"/>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ea typeface="ＭＳ Ｐゴシック"/>
                <a:sym typeface="Wingdings"/>
              </a:rPr>
              <a:pPr defTabSz="899662">
                <a:buClr>
                  <a:srgbClr val="000000">
                    <a:alpha val="100000"/>
                  </a:srgbClr>
                </a:buClr>
                <a:buSzPct val="100000"/>
              </a:pPr>
              <a:t>34</a:t>
            </a:fld>
            <a:r>
              <a:rPr lang="ja-JP" altLang="en-US" b="0" spc="5" dirty="0">
                <a:latin typeface="Garamond" panose="02020404030301010803" pitchFamily="18" charset="0"/>
                <a:ea typeface="ＭＳ Ｐゴシック"/>
                <a:sym typeface="Wingdings"/>
              </a:rPr>
              <a:t> </a:t>
            </a:r>
          </a:p>
        </p:txBody>
      </p:sp>
    </p:spTree>
    <p:extLst>
      <p:ext uri="{BB962C8B-B14F-4D97-AF65-F5344CB8AC3E}">
        <p14:creationId xmlns:p14="http://schemas.microsoft.com/office/powerpoint/2010/main" val="119993574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969CBB85-9E6A-488E-AD83-59DE5C284D30}"/>
              </a:ext>
            </a:extLst>
          </p:cNvPr>
          <p:cNvSpPr txBox="1"/>
          <p:nvPr/>
        </p:nvSpPr>
        <p:spPr>
          <a:xfrm>
            <a:off x="323528" y="0"/>
            <a:ext cx="8064896" cy="1169551"/>
          </a:xfrm>
          <a:prstGeom prst="rect">
            <a:avLst/>
          </a:prstGeom>
          <a:noFill/>
        </p:spPr>
        <p:txBody>
          <a:bodyPr wrap="square" rtlCol="0">
            <a:spAutoFit/>
          </a:bodyPr>
          <a:lstStyle/>
          <a:p>
            <a:pPr algn="ctr" defTabSz="514350"/>
            <a:r>
              <a:rPr lang="ja-JP" altLang="en-US" sz="3600" dirty="0">
                <a:solidFill>
                  <a:schemeClr val="tx2"/>
                </a:solidFill>
                <a:latin typeface="+mj-lt"/>
                <a:ea typeface="+mj-ea"/>
                <a:cs typeface="+mj-cs"/>
              </a:rPr>
              <a:t>理論編を実践で生かすために</a:t>
            </a:r>
            <a:endParaRPr lang="en-US" altLang="ja-JP" sz="3600" dirty="0">
              <a:solidFill>
                <a:schemeClr val="tx2"/>
              </a:solidFill>
              <a:latin typeface="+mj-lt"/>
              <a:ea typeface="+mj-ea"/>
              <a:cs typeface="+mj-cs"/>
            </a:endParaRPr>
          </a:p>
          <a:p>
            <a:pPr algn="ctr"/>
            <a:endParaRPr lang="en-US" altLang="ja-JP" sz="1600" dirty="0"/>
          </a:p>
          <a:p>
            <a:pPr algn="ctr"/>
            <a:r>
              <a:rPr kumimoji="1" lang="ja-JP" altLang="en-US" dirty="0"/>
              <a:t>　</a:t>
            </a:r>
            <a:r>
              <a:rPr kumimoji="1" lang="ja-JP" altLang="en-US" dirty="0" err="1"/>
              <a:t>ー</a:t>
            </a:r>
            <a:r>
              <a:rPr kumimoji="1" lang="ja-JP" altLang="en-US" dirty="0"/>
              <a:t>現在の情報モラル教育の問題点と改善策</a:t>
            </a:r>
            <a:r>
              <a:rPr kumimoji="1" lang="ja-JP" altLang="en-US" dirty="0" err="1"/>
              <a:t>ー</a:t>
            </a:r>
            <a:endParaRPr kumimoji="1" lang="ja-JP" altLang="en-US" dirty="0"/>
          </a:p>
        </p:txBody>
      </p:sp>
      <p:sp>
        <p:nvSpPr>
          <p:cNvPr id="4" name="四角形: 角を丸くする 3">
            <a:extLst>
              <a:ext uri="{FF2B5EF4-FFF2-40B4-BE49-F238E27FC236}">
                <a16:creationId xmlns:a16="http://schemas.microsoft.com/office/drawing/2014/main" id="{900C7DF5-5FDE-4FCC-88FC-C3FEAB9FCCB6}"/>
              </a:ext>
            </a:extLst>
          </p:cNvPr>
          <p:cNvSpPr/>
          <p:nvPr/>
        </p:nvSpPr>
        <p:spPr>
          <a:xfrm>
            <a:off x="323528" y="1340768"/>
            <a:ext cx="3456384" cy="648072"/>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kumimoji="1" lang="ja-JP" altLang="en-US" dirty="0"/>
              <a:t>情報担当教員だけによる実施</a:t>
            </a:r>
          </a:p>
        </p:txBody>
      </p:sp>
      <p:grpSp>
        <p:nvGrpSpPr>
          <p:cNvPr id="16" name="グループ化 15">
            <a:extLst>
              <a:ext uri="{FF2B5EF4-FFF2-40B4-BE49-F238E27FC236}">
                <a16:creationId xmlns:a16="http://schemas.microsoft.com/office/drawing/2014/main" id="{2C7DA32F-4882-4A3C-9F08-472CDA0E9FC2}"/>
              </a:ext>
            </a:extLst>
          </p:cNvPr>
          <p:cNvGrpSpPr/>
          <p:nvPr/>
        </p:nvGrpSpPr>
        <p:grpSpPr>
          <a:xfrm>
            <a:off x="3779912" y="1412776"/>
            <a:ext cx="4968552" cy="576064"/>
            <a:chOff x="3779912" y="1412776"/>
            <a:chExt cx="4968552" cy="576064"/>
          </a:xfrm>
        </p:grpSpPr>
        <p:sp>
          <p:nvSpPr>
            <p:cNvPr id="5" name="矢印: 右 4">
              <a:extLst>
                <a:ext uri="{FF2B5EF4-FFF2-40B4-BE49-F238E27FC236}">
                  <a16:creationId xmlns:a16="http://schemas.microsoft.com/office/drawing/2014/main" id="{1244424B-9894-4D9D-A291-022F4207906F}"/>
                </a:ext>
              </a:extLst>
            </p:cNvPr>
            <p:cNvSpPr/>
            <p:nvPr/>
          </p:nvSpPr>
          <p:spPr>
            <a:xfrm>
              <a:off x="3779912" y="1412776"/>
              <a:ext cx="648072" cy="504056"/>
            </a:xfrm>
            <a:prstGeom prst="right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kumimoji="1" lang="ja-JP" altLang="en-US"/>
            </a:p>
          </p:txBody>
        </p:sp>
        <p:sp>
          <p:nvSpPr>
            <p:cNvPr id="6" name="四角形: 角を丸くする 5">
              <a:extLst>
                <a:ext uri="{FF2B5EF4-FFF2-40B4-BE49-F238E27FC236}">
                  <a16:creationId xmlns:a16="http://schemas.microsoft.com/office/drawing/2014/main" id="{9B5E135B-A6D8-407B-96B7-AF92A9C5C3A7}"/>
                </a:ext>
              </a:extLst>
            </p:cNvPr>
            <p:cNvSpPr/>
            <p:nvPr/>
          </p:nvSpPr>
          <p:spPr>
            <a:xfrm>
              <a:off x="4427984" y="1412776"/>
              <a:ext cx="4320480" cy="576064"/>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kumimoji="1" lang="ja-JP" altLang="en-US" dirty="0">
                  <a:solidFill>
                    <a:srgbClr val="FF0000"/>
                  </a:solidFill>
                </a:rPr>
                <a:t>学習指導要領</a:t>
              </a:r>
              <a:r>
                <a:rPr kumimoji="1" lang="ja-JP" altLang="en-US" dirty="0"/>
                <a:t>に基づく，</a:t>
              </a:r>
              <a:r>
                <a:rPr kumimoji="1" lang="ja-JP" altLang="en-US" dirty="0">
                  <a:solidFill>
                    <a:srgbClr val="FF0000"/>
                  </a:solidFill>
                </a:rPr>
                <a:t>全ての教員</a:t>
              </a:r>
              <a:r>
                <a:rPr kumimoji="1" lang="ja-JP" altLang="en-US" dirty="0"/>
                <a:t>による</a:t>
              </a:r>
              <a:r>
                <a:rPr kumimoji="1" lang="ja-JP" altLang="en-US" dirty="0">
                  <a:solidFill>
                    <a:srgbClr val="FF0000"/>
                  </a:solidFill>
                </a:rPr>
                <a:t>各教科等</a:t>
              </a:r>
              <a:r>
                <a:rPr kumimoji="1" lang="ja-JP" altLang="en-US" dirty="0"/>
                <a:t>での実施</a:t>
              </a:r>
            </a:p>
          </p:txBody>
        </p:sp>
      </p:grpSp>
      <p:sp>
        <p:nvSpPr>
          <p:cNvPr id="7" name="四角形: 角を丸くする 6">
            <a:extLst>
              <a:ext uri="{FF2B5EF4-FFF2-40B4-BE49-F238E27FC236}">
                <a16:creationId xmlns:a16="http://schemas.microsoft.com/office/drawing/2014/main" id="{D6E9701C-67CC-4231-BEE3-C92A41580C7C}"/>
              </a:ext>
            </a:extLst>
          </p:cNvPr>
          <p:cNvSpPr/>
          <p:nvPr/>
        </p:nvSpPr>
        <p:spPr>
          <a:xfrm>
            <a:off x="323528" y="2204864"/>
            <a:ext cx="3456384" cy="648072"/>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kumimoji="1" lang="ja-JP" altLang="en-US" dirty="0"/>
              <a:t>年</a:t>
            </a:r>
            <a:r>
              <a:rPr kumimoji="1" lang="en-US" altLang="ja-JP" dirty="0"/>
              <a:t>1</a:t>
            </a:r>
            <a:r>
              <a:rPr kumimoji="1" lang="ja-JP" altLang="en-US" dirty="0"/>
              <a:t>回外部講師を招くだけ</a:t>
            </a:r>
          </a:p>
        </p:txBody>
      </p:sp>
      <p:grpSp>
        <p:nvGrpSpPr>
          <p:cNvPr id="17" name="グループ化 16">
            <a:extLst>
              <a:ext uri="{FF2B5EF4-FFF2-40B4-BE49-F238E27FC236}">
                <a16:creationId xmlns:a16="http://schemas.microsoft.com/office/drawing/2014/main" id="{2AAB83CA-A035-4B14-B0B4-55D38AE442DB}"/>
              </a:ext>
            </a:extLst>
          </p:cNvPr>
          <p:cNvGrpSpPr/>
          <p:nvPr/>
        </p:nvGrpSpPr>
        <p:grpSpPr>
          <a:xfrm>
            <a:off x="3779912" y="2276872"/>
            <a:ext cx="4968552" cy="576064"/>
            <a:chOff x="3779912" y="2276872"/>
            <a:chExt cx="4968552" cy="576064"/>
          </a:xfrm>
        </p:grpSpPr>
        <p:sp>
          <p:nvSpPr>
            <p:cNvPr id="8" name="矢印: 右 7">
              <a:extLst>
                <a:ext uri="{FF2B5EF4-FFF2-40B4-BE49-F238E27FC236}">
                  <a16:creationId xmlns:a16="http://schemas.microsoft.com/office/drawing/2014/main" id="{3346091E-9F09-4DFB-AFED-02CA06C3014F}"/>
                </a:ext>
              </a:extLst>
            </p:cNvPr>
            <p:cNvSpPr/>
            <p:nvPr/>
          </p:nvSpPr>
          <p:spPr>
            <a:xfrm>
              <a:off x="3779912" y="2276872"/>
              <a:ext cx="648072" cy="504056"/>
            </a:xfrm>
            <a:prstGeom prst="right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kumimoji="1" lang="ja-JP" altLang="en-US"/>
            </a:p>
          </p:txBody>
        </p:sp>
        <p:sp>
          <p:nvSpPr>
            <p:cNvPr id="9" name="四角形: 角を丸くする 8">
              <a:extLst>
                <a:ext uri="{FF2B5EF4-FFF2-40B4-BE49-F238E27FC236}">
                  <a16:creationId xmlns:a16="http://schemas.microsoft.com/office/drawing/2014/main" id="{666F3C91-A64B-491D-A1B2-31FCF50AA8D3}"/>
                </a:ext>
              </a:extLst>
            </p:cNvPr>
            <p:cNvSpPr/>
            <p:nvPr/>
          </p:nvSpPr>
          <p:spPr>
            <a:xfrm>
              <a:off x="4427984" y="2276872"/>
              <a:ext cx="4320480" cy="576064"/>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kumimoji="1" lang="ja-JP" altLang="en-US" dirty="0"/>
                <a:t>学習指導要領に基づく，</a:t>
              </a:r>
              <a:endParaRPr kumimoji="1" lang="en-US" altLang="ja-JP" dirty="0"/>
            </a:p>
            <a:p>
              <a:pPr algn="ctr"/>
              <a:r>
                <a:rPr kumimoji="1" lang="ja-JP" altLang="en-US" dirty="0">
                  <a:solidFill>
                    <a:srgbClr val="FF0000"/>
                  </a:solidFill>
                </a:rPr>
                <a:t>年間指導計画</a:t>
              </a:r>
              <a:r>
                <a:rPr kumimoji="1" lang="ja-JP" altLang="en-US" dirty="0"/>
                <a:t>への位置づけと</a:t>
              </a:r>
              <a:r>
                <a:rPr kumimoji="1" lang="ja-JP" altLang="en-US" dirty="0">
                  <a:solidFill>
                    <a:srgbClr val="FF0000"/>
                  </a:solidFill>
                </a:rPr>
                <a:t>通年実施</a:t>
              </a:r>
            </a:p>
          </p:txBody>
        </p:sp>
      </p:grpSp>
      <p:sp>
        <p:nvSpPr>
          <p:cNvPr id="10" name="四角形: 角を丸くする 9">
            <a:extLst>
              <a:ext uri="{FF2B5EF4-FFF2-40B4-BE49-F238E27FC236}">
                <a16:creationId xmlns:a16="http://schemas.microsoft.com/office/drawing/2014/main" id="{1045BC9A-EF1F-4B5B-B0E8-832954EF9932}"/>
              </a:ext>
            </a:extLst>
          </p:cNvPr>
          <p:cNvSpPr/>
          <p:nvPr/>
        </p:nvSpPr>
        <p:spPr>
          <a:xfrm>
            <a:off x="323528" y="3068961"/>
            <a:ext cx="3456384" cy="648072"/>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kumimoji="1" lang="ja-JP" altLang="en-US" dirty="0"/>
              <a:t>「思いやりをもて」「相手の立場に立って」などの，観念論だけ</a:t>
            </a:r>
          </a:p>
        </p:txBody>
      </p:sp>
      <p:grpSp>
        <p:nvGrpSpPr>
          <p:cNvPr id="18" name="グループ化 17">
            <a:extLst>
              <a:ext uri="{FF2B5EF4-FFF2-40B4-BE49-F238E27FC236}">
                <a16:creationId xmlns:a16="http://schemas.microsoft.com/office/drawing/2014/main" id="{0F2CAA6C-EB1E-46A6-BCE3-EFD8F7301C8D}"/>
              </a:ext>
            </a:extLst>
          </p:cNvPr>
          <p:cNvGrpSpPr/>
          <p:nvPr/>
        </p:nvGrpSpPr>
        <p:grpSpPr>
          <a:xfrm>
            <a:off x="3779912" y="3140968"/>
            <a:ext cx="4968552" cy="2304256"/>
            <a:chOff x="3779912" y="3140968"/>
            <a:chExt cx="4968552" cy="2304256"/>
          </a:xfrm>
        </p:grpSpPr>
        <p:sp>
          <p:nvSpPr>
            <p:cNvPr id="11" name="矢印: 右 10">
              <a:extLst>
                <a:ext uri="{FF2B5EF4-FFF2-40B4-BE49-F238E27FC236}">
                  <a16:creationId xmlns:a16="http://schemas.microsoft.com/office/drawing/2014/main" id="{A543F1DF-815F-4C6C-AF9B-2596AFAEDAD7}"/>
                </a:ext>
              </a:extLst>
            </p:cNvPr>
            <p:cNvSpPr/>
            <p:nvPr/>
          </p:nvSpPr>
          <p:spPr>
            <a:xfrm>
              <a:off x="3779912" y="3140969"/>
              <a:ext cx="648072" cy="504056"/>
            </a:xfrm>
            <a:prstGeom prst="right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kumimoji="1" lang="ja-JP" altLang="en-US"/>
            </a:p>
          </p:txBody>
        </p:sp>
        <p:sp>
          <p:nvSpPr>
            <p:cNvPr id="12" name="四角形: 角を丸くする 11">
              <a:extLst>
                <a:ext uri="{FF2B5EF4-FFF2-40B4-BE49-F238E27FC236}">
                  <a16:creationId xmlns:a16="http://schemas.microsoft.com/office/drawing/2014/main" id="{CF9C5A0C-8D6E-4109-88DA-5DC34C92F8B6}"/>
                </a:ext>
              </a:extLst>
            </p:cNvPr>
            <p:cNvSpPr/>
            <p:nvPr/>
          </p:nvSpPr>
          <p:spPr>
            <a:xfrm>
              <a:off x="4427984" y="3140968"/>
              <a:ext cx="4320480" cy="2304256"/>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marL="180975" indent="-180975"/>
              <a:r>
                <a:rPr kumimoji="1" lang="ja-JP" altLang="en-US" dirty="0"/>
                <a:t>●同じ言葉でも人によって感じ方が違うことから他者理解が難しいことを理解した上で，気をつけてコミュニケーションすること</a:t>
              </a:r>
              <a:endParaRPr kumimoji="1" lang="en-US" altLang="ja-JP" dirty="0"/>
            </a:p>
            <a:p>
              <a:pPr marL="180975" indent="-180975"/>
              <a:r>
                <a:rPr kumimoji="1" lang="ja-JP" altLang="en-US" dirty="0"/>
                <a:t>●文字情報中心の</a:t>
              </a:r>
              <a:r>
                <a:rPr kumimoji="1" lang="en-US" altLang="ja-JP" dirty="0"/>
                <a:t>SNS</a:t>
              </a:r>
              <a:r>
                <a:rPr kumimoji="1" lang="ja-JP" altLang="en-US" dirty="0"/>
                <a:t>は，対面の会話と違って誤解を招きやすく，疑問な場合は対面で確認するといいことなど，</a:t>
              </a:r>
              <a:br>
                <a:rPr kumimoji="1" lang="en-US" altLang="ja-JP" dirty="0"/>
              </a:br>
              <a:r>
                <a:rPr kumimoji="1" lang="ja-JP" altLang="en-US" dirty="0">
                  <a:solidFill>
                    <a:srgbClr val="FF0000"/>
                  </a:solidFill>
                </a:rPr>
                <a:t>情報の科学的な理解に基づいた指導</a:t>
              </a:r>
              <a:endParaRPr kumimoji="1" lang="en-US" altLang="ja-JP" dirty="0">
                <a:solidFill>
                  <a:srgbClr val="FF0000"/>
                </a:solidFill>
              </a:endParaRPr>
            </a:p>
          </p:txBody>
        </p:sp>
      </p:grpSp>
      <p:sp>
        <p:nvSpPr>
          <p:cNvPr id="13" name="四角形: 角を丸くする 12">
            <a:extLst>
              <a:ext uri="{FF2B5EF4-FFF2-40B4-BE49-F238E27FC236}">
                <a16:creationId xmlns:a16="http://schemas.microsoft.com/office/drawing/2014/main" id="{3223666F-2758-47A3-A99F-1D2855A87887}"/>
              </a:ext>
            </a:extLst>
          </p:cNvPr>
          <p:cNvSpPr/>
          <p:nvPr/>
        </p:nvSpPr>
        <p:spPr>
          <a:xfrm>
            <a:off x="323528" y="5733257"/>
            <a:ext cx="3456384" cy="648072"/>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kumimoji="1" lang="ja-JP" altLang="en-US" dirty="0"/>
              <a:t>ネットいじめ等の予防指導のみ</a:t>
            </a:r>
          </a:p>
        </p:txBody>
      </p:sp>
      <p:grpSp>
        <p:nvGrpSpPr>
          <p:cNvPr id="19" name="グループ化 18">
            <a:extLst>
              <a:ext uri="{FF2B5EF4-FFF2-40B4-BE49-F238E27FC236}">
                <a16:creationId xmlns:a16="http://schemas.microsoft.com/office/drawing/2014/main" id="{782AB292-9FD4-4379-8E79-67EA62A1CDA6}"/>
              </a:ext>
            </a:extLst>
          </p:cNvPr>
          <p:cNvGrpSpPr/>
          <p:nvPr/>
        </p:nvGrpSpPr>
        <p:grpSpPr>
          <a:xfrm>
            <a:off x="3779912" y="5804844"/>
            <a:ext cx="4968552" cy="864095"/>
            <a:chOff x="3779912" y="5804844"/>
            <a:chExt cx="4968552" cy="864095"/>
          </a:xfrm>
        </p:grpSpPr>
        <p:sp>
          <p:nvSpPr>
            <p:cNvPr id="14" name="矢印: 右 13">
              <a:extLst>
                <a:ext uri="{FF2B5EF4-FFF2-40B4-BE49-F238E27FC236}">
                  <a16:creationId xmlns:a16="http://schemas.microsoft.com/office/drawing/2014/main" id="{66614347-9E77-4F1D-A9EF-0DAF7627FAE0}"/>
                </a:ext>
              </a:extLst>
            </p:cNvPr>
            <p:cNvSpPr/>
            <p:nvPr/>
          </p:nvSpPr>
          <p:spPr>
            <a:xfrm>
              <a:off x="3779912" y="5804844"/>
              <a:ext cx="648072" cy="504056"/>
            </a:xfrm>
            <a:prstGeom prst="right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kumimoji="1" lang="ja-JP" altLang="en-US"/>
            </a:p>
          </p:txBody>
        </p:sp>
        <p:sp>
          <p:nvSpPr>
            <p:cNvPr id="15" name="四角形: 角を丸くする 14">
              <a:extLst>
                <a:ext uri="{FF2B5EF4-FFF2-40B4-BE49-F238E27FC236}">
                  <a16:creationId xmlns:a16="http://schemas.microsoft.com/office/drawing/2014/main" id="{5919AB60-1480-4346-A099-145C0FA8CB9D}"/>
                </a:ext>
              </a:extLst>
            </p:cNvPr>
            <p:cNvSpPr/>
            <p:nvPr/>
          </p:nvSpPr>
          <p:spPr>
            <a:xfrm>
              <a:off x="4427984" y="5805265"/>
              <a:ext cx="4320480" cy="863674"/>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r>
                <a:rPr kumimoji="1" lang="ja-JP" altLang="en-US" dirty="0"/>
                <a:t>いじめは絶対になくすべきだが，なくならないという事実を踏まえ，</a:t>
              </a:r>
              <a:r>
                <a:rPr kumimoji="1" lang="ja-JP" altLang="en-US" dirty="0">
                  <a:solidFill>
                    <a:srgbClr val="FF0000"/>
                  </a:solidFill>
                </a:rPr>
                <a:t>いじめや問題事例等に遭ったときの適切な対応も指導</a:t>
              </a:r>
            </a:p>
          </p:txBody>
        </p:sp>
      </p:grpSp>
      <p:sp>
        <p:nvSpPr>
          <p:cNvPr id="2" name="スライド番号プレースホルダー 6">
            <a:extLst>
              <a:ext uri="{FF2B5EF4-FFF2-40B4-BE49-F238E27FC236}">
                <a16:creationId xmlns:a16="http://schemas.microsoft.com/office/drawing/2014/main" id="{DA0FCF76-07CE-CA18-FF00-6CB7AB251EF4}"/>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ea typeface="ＭＳ Ｐゴシック"/>
                <a:sym typeface="Wingdings"/>
              </a:rPr>
              <a:pPr defTabSz="899662">
                <a:buClr>
                  <a:srgbClr val="000000">
                    <a:alpha val="100000"/>
                  </a:srgbClr>
                </a:buClr>
                <a:buSzPct val="100000"/>
              </a:pPr>
              <a:t>35</a:t>
            </a:fld>
            <a:r>
              <a:rPr lang="ja-JP" altLang="en-US" b="0" spc="5" dirty="0">
                <a:latin typeface="Garamond" panose="02020404030301010803" pitchFamily="18" charset="0"/>
                <a:ea typeface="ＭＳ Ｐゴシック"/>
                <a:sym typeface="Wingdings"/>
              </a:rPr>
              <a:t> </a:t>
            </a:r>
          </a:p>
        </p:txBody>
      </p:sp>
    </p:spTree>
    <p:extLst>
      <p:ext uri="{BB962C8B-B14F-4D97-AF65-F5344CB8AC3E}">
        <p14:creationId xmlns:p14="http://schemas.microsoft.com/office/powerpoint/2010/main" val="810868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left)">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left)">
                                      <p:cBhvr>
                                        <p:cTn id="4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0" grpId="0" animBg="1"/>
      <p:bldP spid="1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100" name="テキスト ボックス 4"/>
          <p:cNvSpPr txBox="1">
            <a:spLocks noChangeArrowheads="1"/>
          </p:cNvSpPr>
          <p:nvPr/>
        </p:nvSpPr>
        <p:spPr bwMode="auto">
          <a:xfrm>
            <a:off x="662480" y="39990"/>
            <a:ext cx="7794120" cy="584775"/>
          </a:xfrm>
          <a:prstGeom prst="rect">
            <a:avLst/>
          </a:prstGeom>
          <a:noFill/>
          <a:ln w="9525">
            <a:noFill/>
            <a:miter lim="800000"/>
            <a:headEnd/>
            <a:tailEnd/>
          </a:ln>
        </p:spPr>
        <p:txBody>
          <a:bodyPr wrap="none">
            <a:spAutoFit/>
          </a:bodyPr>
          <a:lstStyle/>
          <a:p>
            <a:pPr algn="ctr"/>
            <a:r>
              <a:rPr lang="en-US" altLang="ja-JP" sz="3200" dirty="0">
                <a:solidFill>
                  <a:srgbClr val="1F497D"/>
                </a:solidFill>
                <a:latin typeface="+mj-lt"/>
                <a:ea typeface="+mj-ea"/>
                <a:cs typeface="+mj-cs"/>
              </a:rPr>
              <a:t>GIGA</a:t>
            </a:r>
            <a:r>
              <a:rPr lang="ja-JP" altLang="en-US" sz="3200" dirty="0">
                <a:solidFill>
                  <a:srgbClr val="1F497D"/>
                </a:solidFill>
                <a:latin typeface="+mj-lt"/>
                <a:ea typeface="+mj-ea"/>
                <a:cs typeface="+mj-cs"/>
              </a:rPr>
              <a:t>スクールに関連しての指導内容と方法</a:t>
            </a:r>
          </a:p>
        </p:txBody>
      </p:sp>
      <p:sp>
        <p:nvSpPr>
          <p:cNvPr id="21" name="コンテンツ プレースホルダー 2">
            <a:extLst>
              <a:ext uri="{FF2B5EF4-FFF2-40B4-BE49-F238E27FC236}">
                <a16:creationId xmlns:a16="http://schemas.microsoft.com/office/drawing/2014/main" id="{19B8BA31-A18C-49B6-825A-8768E7D47F0D}"/>
              </a:ext>
            </a:extLst>
          </p:cNvPr>
          <p:cNvSpPr txBox="1">
            <a:spLocks/>
          </p:cNvSpPr>
          <p:nvPr/>
        </p:nvSpPr>
        <p:spPr bwMode="auto">
          <a:xfrm>
            <a:off x="388523" y="3016028"/>
            <a:ext cx="8513092" cy="3941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62500" lnSpcReduction="20000"/>
          </a:bodyPr>
          <a:lstStyle>
            <a:lvl1pPr marL="315913" indent="-315913" algn="l" rtl="0" eaLnBrk="0" fontAlgn="base" hangingPunct="0">
              <a:spcBef>
                <a:spcPct val="20000"/>
              </a:spcBef>
              <a:spcAft>
                <a:spcPct val="0"/>
              </a:spcAft>
              <a:buFont typeface="Arial" panose="020B0604020202020204" pitchFamily="34" charset="0"/>
              <a:buChar char="•"/>
              <a:defRPr kumimoji="1" sz="2900" kern="1200">
                <a:solidFill>
                  <a:schemeClr val="tx1"/>
                </a:solidFill>
                <a:latin typeface="+mn-lt"/>
                <a:ea typeface="+mn-ea"/>
                <a:cs typeface="+mn-cs"/>
              </a:defRPr>
            </a:lvl1pPr>
            <a:lvl2pPr marL="685800" indent="-263525" algn="l" rtl="0" eaLnBrk="0" fontAlgn="base" hangingPunct="0">
              <a:spcBef>
                <a:spcPct val="20000"/>
              </a:spcBef>
              <a:spcAft>
                <a:spcPct val="0"/>
              </a:spcAft>
              <a:buFont typeface="Arial" panose="020B0604020202020204" pitchFamily="34" charset="0"/>
              <a:buChar char="–"/>
              <a:defRPr kumimoji="1" sz="2500" kern="1200">
                <a:solidFill>
                  <a:schemeClr val="tx1"/>
                </a:solidFill>
                <a:latin typeface="+mn-lt"/>
                <a:ea typeface="+mn-ea"/>
                <a:cs typeface="+mn-cs"/>
              </a:defRPr>
            </a:lvl2pPr>
            <a:lvl3pPr marL="1054100" indent="-209550" algn="l"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3pPr>
            <a:lvl4pPr marL="1476375" indent="-209550" algn="l" rtl="0" eaLnBrk="0" fontAlgn="base" hangingPunct="0">
              <a:spcBef>
                <a:spcPct val="20000"/>
              </a:spcBef>
              <a:spcAft>
                <a:spcPct val="0"/>
              </a:spcAft>
              <a:buFont typeface="Arial" panose="020B0604020202020204" pitchFamily="34" charset="0"/>
              <a:buChar char="–"/>
              <a:defRPr kumimoji="1" kern="1200">
                <a:solidFill>
                  <a:schemeClr val="tx1"/>
                </a:solidFill>
                <a:latin typeface="+mn-lt"/>
                <a:ea typeface="+mn-ea"/>
                <a:cs typeface="+mn-cs"/>
              </a:defRPr>
            </a:lvl4pPr>
            <a:lvl5pPr marL="1898650" indent="-209550" algn="l" rtl="0" eaLnBrk="0" fontAlgn="base" hangingPunct="0">
              <a:spcBef>
                <a:spcPct val="20000"/>
              </a:spcBef>
              <a:spcAft>
                <a:spcPct val="0"/>
              </a:spcAft>
              <a:buFont typeface="Arial" panose="020B0604020202020204" pitchFamily="34" charset="0"/>
              <a:buChar char="»"/>
              <a:defRPr kumimoji="1" kern="1200">
                <a:solidFill>
                  <a:schemeClr val="tx1"/>
                </a:solidFill>
                <a:latin typeface="+mn-lt"/>
                <a:ea typeface="+mn-ea"/>
                <a:cs typeface="+mn-cs"/>
              </a:defRPr>
            </a:lvl5pPr>
            <a:lvl6pPr marL="2321227" indent="-211021" algn="l" defTabSz="844083" rtl="0" eaLnBrk="1" latinLnBrk="0" hangingPunct="1">
              <a:spcBef>
                <a:spcPct val="20000"/>
              </a:spcBef>
              <a:buFont typeface="Arial" pitchFamily="34" charset="0"/>
              <a:buChar char="•"/>
              <a:defRPr kumimoji="1" sz="1846" kern="1200">
                <a:solidFill>
                  <a:schemeClr val="tx1"/>
                </a:solidFill>
                <a:latin typeface="+mn-lt"/>
                <a:ea typeface="+mn-ea"/>
                <a:cs typeface="+mn-cs"/>
              </a:defRPr>
            </a:lvl6pPr>
            <a:lvl7pPr marL="2743269" indent="-211021" algn="l" defTabSz="844083" rtl="0" eaLnBrk="1" latinLnBrk="0" hangingPunct="1">
              <a:spcBef>
                <a:spcPct val="20000"/>
              </a:spcBef>
              <a:buFont typeface="Arial" pitchFamily="34" charset="0"/>
              <a:buChar char="•"/>
              <a:defRPr kumimoji="1" sz="1846" kern="1200">
                <a:solidFill>
                  <a:schemeClr val="tx1"/>
                </a:solidFill>
                <a:latin typeface="+mn-lt"/>
                <a:ea typeface="+mn-ea"/>
                <a:cs typeface="+mn-cs"/>
              </a:defRPr>
            </a:lvl7pPr>
            <a:lvl8pPr marL="3165310" indent="-211021" algn="l" defTabSz="844083" rtl="0" eaLnBrk="1" latinLnBrk="0" hangingPunct="1">
              <a:spcBef>
                <a:spcPct val="20000"/>
              </a:spcBef>
              <a:buFont typeface="Arial" pitchFamily="34" charset="0"/>
              <a:buChar char="•"/>
              <a:defRPr kumimoji="1" sz="1846" kern="1200">
                <a:solidFill>
                  <a:schemeClr val="tx1"/>
                </a:solidFill>
                <a:latin typeface="+mn-lt"/>
                <a:ea typeface="+mn-ea"/>
                <a:cs typeface="+mn-cs"/>
              </a:defRPr>
            </a:lvl8pPr>
            <a:lvl9pPr marL="3587351" indent="-211021" algn="l" defTabSz="844083" rtl="0" eaLnBrk="1" latinLnBrk="0" hangingPunct="1">
              <a:spcBef>
                <a:spcPct val="20000"/>
              </a:spcBef>
              <a:buFont typeface="Arial" pitchFamily="34" charset="0"/>
              <a:buChar char="•"/>
              <a:defRPr kumimoji="1" sz="1846" kern="1200">
                <a:solidFill>
                  <a:schemeClr val="tx1"/>
                </a:solidFill>
                <a:latin typeface="+mn-lt"/>
                <a:ea typeface="+mn-ea"/>
                <a:cs typeface="+mn-cs"/>
              </a:defRPr>
            </a:lvl9pPr>
          </a:lstStyle>
          <a:p>
            <a:pPr marL="0" indent="0">
              <a:buFont typeface="Arial" panose="020B0604020202020204" pitchFamily="34" charset="0"/>
              <a:buNone/>
              <a:defRPr/>
            </a:pPr>
            <a:r>
              <a:rPr lang="ja-JP" altLang="en-US" sz="3692" b="1" dirty="0">
                <a:latin typeface="+mn-ea"/>
              </a:rPr>
              <a:t>目的</a:t>
            </a:r>
            <a:endParaRPr lang="en-US" altLang="ja-JP" sz="3692" b="1" dirty="0">
              <a:latin typeface="+mn-ea"/>
            </a:endParaRPr>
          </a:p>
          <a:p>
            <a:pPr marL="0" indent="0">
              <a:buFont typeface="Arial" panose="020B0604020202020204" pitchFamily="34" charset="0"/>
              <a:buNone/>
              <a:defRPr/>
            </a:pPr>
            <a:r>
              <a:rPr lang="ja-JP" altLang="en-US" sz="3692" dirty="0">
                <a:latin typeface="+mn-ea"/>
              </a:rPr>
              <a:t>　「学習利用」「自己成長と人の幸せに」</a:t>
            </a:r>
            <a:endParaRPr lang="en-US" altLang="ja-JP" sz="3692" dirty="0">
              <a:latin typeface="+mn-ea"/>
            </a:endParaRPr>
          </a:p>
          <a:p>
            <a:pPr marL="0" indent="0">
              <a:buFont typeface="Arial" panose="020B0604020202020204" pitchFamily="34" charset="0"/>
              <a:buNone/>
              <a:defRPr/>
            </a:pPr>
            <a:r>
              <a:rPr lang="ja-JP" altLang="en-US" sz="3692" b="1" dirty="0">
                <a:latin typeface="+mn-ea"/>
              </a:rPr>
              <a:t>情報保護</a:t>
            </a:r>
            <a:endParaRPr lang="en-US" altLang="ja-JP" sz="3692" b="1" dirty="0">
              <a:latin typeface="+mn-ea"/>
            </a:endParaRPr>
          </a:p>
          <a:p>
            <a:pPr marL="0" indent="0">
              <a:buFont typeface="Arial" panose="020B0604020202020204" pitchFamily="34" charset="0"/>
              <a:buNone/>
              <a:defRPr/>
            </a:pPr>
            <a:r>
              <a:rPr lang="ja-JP" altLang="en-US" sz="3692" dirty="0">
                <a:latin typeface="+mn-ea"/>
              </a:rPr>
              <a:t>　「ＩＤとパスワードを人に教えることは</a:t>
            </a:r>
            <a:r>
              <a:rPr lang="en-US" altLang="ja-JP" sz="3692" b="1" dirty="0">
                <a:latin typeface="+mn-ea"/>
              </a:rPr>
              <a:t>×</a:t>
            </a:r>
            <a:r>
              <a:rPr lang="ja-JP" altLang="en-US" sz="3692" dirty="0">
                <a:latin typeface="+mn-ea"/>
              </a:rPr>
              <a:t>」</a:t>
            </a:r>
            <a:endParaRPr lang="en-US" altLang="ja-JP" sz="3692" dirty="0">
              <a:latin typeface="+mn-ea"/>
            </a:endParaRPr>
          </a:p>
          <a:p>
            <a:pPr marL="0" indent="0">
              <a:buFont typeface="Arial" panose="020B0604020202020204" pitchFamily="34" charset="0"/>
              <a:buNone/>
              <a:defRPr/>
            </a:pPr>
            <a:r>
              <a:rPr lang="ja-JP" altLang="en-US" sz="3692" dirty="0">
                <a:latin typeface="+mn-ea"/>
              </a:rPr>
              <a:t>　</a:t>
            </a:r>
            <a:r>
              <a:rPr lang="ja-JP" altLang="en-US" sz="3692" spc="-150" dirty="0">
                <a:latin typeface="+mn-ea"/>
              </a:rPr>
              <a:t>「カメラによる写真・動画の取り扱い（著作権・肖像権）」　　</a:t>
            </a:r>
            <a:br>
              <a:rPr lang="en-US" altLang="ja-JP" sz="3692" spc="-150" dirty="0">
                <a:latin typeface="+mn-ea"/>
              </a:rPr>
            </a:br>
            <a:r>
              <a:rPr lang="ja-JP" altLang="en-US" sz="3692" b="1" spc="-150" dirty="0">
                <a:latin typeface="+mn-ea"/>
              </a:rPr>
              <a:t>マナー</a:t>
            </a:r>
            <a:endParaRPr lang="en-US" altLang="ja-JP" sz="3692" b="1" spc="-150" dirty="0">
              <a:latin typeface="+mn-ea"/>
            </a:endParaRPr>
          </a:p>
          <a:p>
            <a:pPr marL="0" indent="0">
              <a:buFont typeface="Arial" panose="020B0604020202020204" pitchFamily="34" charset="0"/>
              <a:buNone/>
              <a:defRPr/>
            </a:pPr>
            <a:r>
              <a:rPr lang="ja-JP" altLang="en-US" sz="3692" spc="-150" dirty="0">
                <a:latin typeface="+mn-ea"/>
              </a:rPr>
              <a:t>　</a:t>
            </a:r>
            <a:r>
              <a:rPr lang="ja-JP" altLang="en-US" sz="3692" dirty="0">
                <a:latin typeface="+mn-ea"/>
              </a:rPr>
              <a:t>「誹謗中傷</a:t>
            </a:r>
            <a:r>
              <a:rPr lang="en-US" altLang="ja-JP" sz="3692" b="1" dirty="0">
                <a:latin typeface="+mn-ea"/>
              </a:rPr>
              <a:t>×</a:t>
            </a:r>
            <a:r>
              <a:rPr lang="ja-JP" altLang="en-US" sz="3692" dirty="0">
                <a:latin typeface="+mn-ea"/>
              </a:rPr>
              <a:t>」「相手意識をもってのコミュニケーション」</a:t>
            </a:r>
            <a:endParaRPr lang="en-US" altLang="ja-JP" sz="3692" dirty="0">
              <a:latin typeface="+mn-ea"/>
            </a:endParaRPr>
          </a:p>
          <a:p>
            <a:pPr marL="0" indent="0">
              <a:buFont typeface="Arial" panose="020B0604020202020204" pitchFamily="34" charset="0"/>
              <a:buNone/>
              <a:defRPr/>
            </a:pPr>
            <a:r>
              <a:rPr lang="ja-JP" altLang="en-US" sz="3692" b="1" dirty="0">
                <a:latin typeface="+mn-ea"/>
              </a:rPr>
              <a:t>健康</a:t>
            </a:r>
            <a:endParaRPr lang="en-US" altLang="ja-JP" sz="3692" b="1" dirty="0">
              <a:latin typeface="+mn-ea"/>
            </a:endParaRPr>
          </a:p>
          <a:p>
            <a:pPr marL="0" indent="0">
              <a:buFont typeface="Arial" panose="020B0604020202020204" pitchFamily="34" charset="0"/>
              <a:buNone/>
              <a:defRPr/>
            </a:pPr>
            <a:r>
              <a:rPr lang="ja-JP" altLang="en-US" sz="3692" dirty="0">
                <a:latin typeface="+mn-ea"/>
              </a:rPr>
              <a:t>　「正しい姿勢、画面との距離」「使用時間」</a:t>
            </a:r>
            <a:endParaRPr lang="en-US" altLang="ja-JP" sz="3692" dirty="0">
              <a:latin typeface="+mn-ea"/>
            </a:endParaRPr>
          </a:p>
          <a:p>
            <a:pPr marL="0" indent="0">
              <a:buFont typeface="Arial" panose="020B0604020202020204" pitchFamily="34" charset="0"/>
              <a:buNone/>
              <a:defRPr/>
            </a:pPr>
            <a:r>
              <a:rPr lang="ja-JP" altLang="en-US" sz="3692" b="1" dirty="0">
                <a:latin typeface="+mn-ea"/>
              </a:rPr>
              <a:t>その他（管理等）</a:t>
            </a:r>
            <a:endParaRPr lang="en-US" altLang="ja-JP" sz="3692" b="1" dirty="0">
              <a:latin typeface="+mn-ea"/>
            </a:endParaRPr>
          </a:p>
          <a:p>
            <a:pPr marL="0" indent="0">
              <a:buFont typeface="Arial" panose="020B0604020202020204" pitchFamily="34" charset="0"/>
              <a:buNone/>
              <a:defRPr/>
            </a:pPr>
            <a:r>
              <a:rPr lang="ja-JP" altLang="en-US" sz="3692" dirty="0">
                <a:latin typeface="+mn-ea"/>
              </a:rPr>
              <a:t>　「手洗い」「充電」「破損・盗難注意」「登下校中</a:t>
            </a:r>
            <a:r>
              <a:rPr lang="en-US" altLang="ja-JP" sz="3692" b="1" dirty="0">
                <a:latin typeface="+mn-ea"/>
              </a:rPr>
              <a:t>×</a:t>
            </a:r>
            <a:r>
              <a:rPr lang="ja-JP" altLang="en-US" sz="3692" dirty="0">
                <a:latin typeface="+mn-ea"/>
              </a:rPr>
              <a:t>」</a:t>
            </a:r>
            <a:endParaRPr lang="en-US" altLang="ja-JP" sz="3692" dirty="0">
              <a:latin typeface="+mn-ea"/>
            </a:endParaRPr>
          </a:p>
        </p:txBody>
      </p:sp>
      <p:pic>
        <p:nvPicPr>
          <p:cNvPr id="22" name="Picture 2" descr="https://2.bp.blogspot.com/-3KZ5Db3J6rA/VRE5H7XQD-I/AAAAAAAAsZQ/yn1Y7NekzfQ/s800/net_ijime_woman.png">
            <a:extLst>
              <a:ext uri="{FF2B5EF4-FFF2-40B4-BE49-F238E27FC236}">
                <a16:creationId xmlns:a16="http://schemas.microsoft.com/office/drawing/2014/main" id="{D17ABD74-8F79-4527-8635-0AA9578BE1F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59650" y="5144522"/>
            <a:ext cx="1604962" cy="149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4" descr="https://4.bp.blogspot.com/-eyxlfj6JmIU/UbVvN09MvZI/AAAAAAAAUsE/Bp_I-GAJHnI/s800/computer_password.png">
            <a:extLst>
              <a:ext uri="{FF2B5EF4-FFF2-40B4-BE49-F238E27FC236}">
                <a16:creationId xmlns:a16="http://schemas.microsoft.com/office/drawing/2014/main" id="{76D90D53-91B5-4C9B-AAEB-F8B83F5D284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97724" y="2843678"/>
            <a:ext cx="1928813" cy="146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四角形: 角を丸くする 3">
            <a:extLst>
              <a:ext uri="{FF2B5EF4-FFF2-40B4-BE49-F238E27FC236}">
                <a16:creationId xmlns:a16="http://schemas.microsoft.com/office/drawing/2014/main" id="{2D6ABED6-FFBC-4DB3-A253-B6DFF3E90FE9}"/>
              </a:ext>
            </a:extLst>
          </p:cNvPr>
          <p:cNvSpPr/>
          <p:nvPr/>
        </p:nvSpPr>
        <p:spPr>
          <a:xfrm>
            <a:off x="388523" y="820119"/>
            <a:ext cx="8513092" cy="864096"/>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2800" dirty="0"/>
              <a:t>１人１台端末は学習のための「文房具」</a:t>
            </a:r>
            <a:endParaRPr kumimoji="1" lang="en-US" altLang="ja-JP" sz="2800" dirty="0"/>
          </a:p>
          <a:p>
            <a:pPr algn="ctr"/>
            <a:r>
              <a:rPr kumimoji="1" lang="ja-JP" altLang="en-US" sz="2800" spc="-300" dirty="0"/>
              <a:t>変化が激しく予測困難な時代を生き抜く力を育てるのが目的</a:t>
            </a:r>
          </a:p>
        </p:txBody>
      </p:sp>
      <p:sp>
        <p:nvSpPr>
          <p:cNvPr id="5" name="矢印: 下 4">
            <a:extLst>
              <a:ext uri="{FF2B5EF4-FFF2-40B4-BE49-F238E27FC236}">
                <a16:creationId xmlns:a16="http://schemas.microsoft.com/office/drawing/2014/main" id="{FF3653B6-ECC3-49CA-B3E8-0B348DCFBE99}"/>
              </a:ext>
            </a:extLst>
          </p:cNvPr>
          <p:cNvSpPr/>
          <p:nvPr/>
        </p:nvSpPr>
        <p:spPr>
          <a:xfrm>
            <a:off x="4211960" y="1642875"/>
            <a:ext cx="720080" cy="432048"/>
          </a:xfrm>
          <a:prstGeom prst="down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99C8D95D-B352-476E-9CF2-389D19D4C916}"/>
              </a:ext>
            </a:extLst>
          </p:cNvPr>
          <p:cNvSpPr/>
          <p:nvPr/>
        </p:nvSpPr>
        <p:spPr>
          <a:xfrm>
            <a:off x="217463" y="2074922"/>
            <a:ext cx="8684152" cy="864096"/>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kumimoji="1" lang="ja-JP" altLang="en-US" dirty="0"/>
              <a:t>「○○しなさい」「○○してはだめ！」と</a:t>
            </a:r>
            <a:r>
              <a:rPr kumimoji="1" lang="ja-JP" altLang="en-US" dirty="0">
                <a:solidFill>
                  <a:srgbClr val="FF0000"/>
                </a:solidFill>
              </a:rPr>
              <a:t>教え込むのではなく</a:t>
            </a:r>
            <a:r>
              <a:rPr kumimoji="1" lang="ja-JP" altLang="en-US" dirty="0"/>
              <a:t>，</a:t>
            </a:r>
            <a:br>
              <a:rPr kumimoji="1" lang="en-US" altLang="ja-JP" dirty="0"/>
            </a:br>
            <a:r>
              <a:rPr kumimoji="1" lang="ja-JP" altLang="en-US" dirty="0"/>
              <a:t>なぜそうすることがいいのか・だめなのか，</a:t>
            </a:r>
            <a:r>
              <a:rPr kumimoji="1" lang="ja-JP" altLang="en-US" dirty="0">
                <a:solidFill>
                  <a:srgbClr val="FF0000"/>
                </a:solidFill>
              </a:rPr>
              <a:t>「情報の科学的な理解」を基に</a:t>
            </a:r>
            <a:br>
              <a:rPr kumimoji="1" lang="en-US" altLang="ja-JP" dirty="0">
                <a:solidFill>
                  <a:srgbClr val="FF0000"/>
                </a:solidFill>
              </a:rPr>
            </a:br>
            <a:r>
              <a:rPr kumimoji="1" lang="ja-JP" altLang="en-US" dirty="0">
                <a:solidFill>
                  <a:schemeClr val="tx1"/>
                </a:solidFill>
              </a:rPr>
              <a:t>（図鑑教材等も使って）</a:t>
            </a:r>
            <a:r>
              <a:rPr kumimoji="1" lang="ja-JP" altLang="en-US" dirty="0">
                <a:solidFill>
                  <a:srgbClr val="FF0000"/>
                </a:solidFill>
              </a:rPr>
              <a:t>どうすべきかを理由付きで考え，「適切に判断できる力」を</a:t>
            </a:r>
            <a:r>
              <a:rPr kumimoji="1" lang="ja-JP" altLang="en-US" dirty="0">
                <a:solidFill>
                  <a:schemeClr val="tx1"/>
                </a:solidFill>
              </a:rPr>
              <a:t>育成</a:t>
            </a:r>
          </a:p>
        </p:txBody>
      </p:sp>
      <p:sp>
        <p:nvSpPr>
          <p:cNvPr id="2" name="スライド番号プレースホルダー 6">
            <a:extLst>
              <a:ext uri="{FF2B5EF4-FFF2-40B4-BE49-F238E27FC236}">
                <a16:creationId xmlns:a16="http://schemas.microsoft.com/office/drawing/2014/main" id="{6686EB77-E2F8-8C46-FDB5-2F77A8FBBBB1}"/>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ea typeface="ＭＳ Ｐゴシック"/>
                <a:sym typeface="Wingdings"/>
              </a:rPr>
              <a:pPr defTabSz="899662">
                <a:buClr>
                  <a:srgbClr val="000000">
                    <a:alpha val="100000"/>
                  </a:srgbClr>
                </a:buClr>
                <a:buSzPct val="100000"/>
              </a:pPr>
              <a:t>36</a:t>
            </a:fld>
            <a:r>
              <a:rPr lang="ja-JP" altLang="en-US" b="0" spc="5" dirty="0">
                <a:latin typeface="Garamond" panose="02020404030301010803" pitchFamily="18" charset="0"/>
                <a:ea typeface="ＭＳ Ｐゴシック"/>
                <a:sym typeface="Wingdings"/>
              </a:rPr>
              <a:t> </a:t>
            </a:r>
          </a:p>
        </p:txBody>
      </p:sp>
    </p:spTree>
    <p:extLst>
      <p:ext uri="{BB962C8B-B14F-4D97-AF65-F5344CB8AC3E}">
        <p14:creationId xmlns:p14="http://schemas.microsoft.com/office/powerpoint/2010/main" val="3610928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animEffect transition="in" filter="fade">
                                      <p:cBhvr>
                                        <p:cTn id="7" dur="500"/>
                                        <p:tgtEl>
                                          <p:spTgt spid="21">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1">
                                            <p:txEl>
                                              <p:pRg st="1" end="1"/>
                                            </p:txEl>
                                          </p:spTgt>
                                        </p:tgtEl>
                                        <p:attrNameLst>
                                          <p:attrName>style.visibility</p:attrName>
                                        </p:attrNameLst>
                                      </p:cBhvr>
                                      <p:to>
                                        <p:strVal val="visible"/>
                                      </p:to>
                                    </p:set>
                                    <p:animEffect transition="in" filter="fade">
                                      <p:cBhvr>
                                        <p:cTn id="10" dur="500"/>
                                        <p:tgtEl>
                                          <p:spTgt spid="21">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1">
                                            <p:txEl>
                                              <p:pRg st="2" end="2"/>
                                            </p:txEl>
                                          </p:spTgt>
                                        </p:tgtEl>
                                        <p:attrNameLst>
                                          <p:attrName>style.visibility</p:attrName>
                                        </p:attrNameLst>
                                      </p:cBhvr>
                                      <p:to>
                                        <p:strVal val="visible"/>
                                      </p:to>
                                    </p:set>
                                    <p:animEffect transition="in" filter="fade">
                                      <p:cBhvr>
                                        <p:cTn id="15" dur="500"/>
                                        <p:tgtEl>
                                          <p:spTgt spid="21">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21">
                                            <p:txEl>
                                              <p:pRg st="3" end="3"/>
                                            </p:txEl>
                                          </p:spTgt>
                                        </p:tgtEl>
                                        <p:attrNameLst>
                                          <p:attrName>style.visibility</p:attrName>
                                        </p:attrNameLst>
                                      </p:cBhvr>
                                      <p:to>
                                        <p:strVal val="visible"/>
                                      </p:to>
                                    </p:set>
                                    <p:animEffect transition="in" filter="fade">
                                      <p:cBhvr>
                                        <p:cTn id="18" dur="500"/>
                                        <p:tgtEl>
                                          <p:spTgt spid="21">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21">
                                            <p:txEl>
                                              <p:pRg st="4" end="4"/>
                                            </p:txEl>
                                          </p:spTgt>
                                        </p:tgtEl>
                                        <p:attrNameLst>
                                          <p:attrName>style.visibility</p:attrName>
                                        </p:attrNameLst>
                                      </p:cBhvr>
                                      <p:to>
                                        <p:strVal val="visible"/>
                                      </p:to>
                                    </p:set>
                                    <p:animEffect transition="in" filter="fade">
                                      <p:cBhvr>
                                        <p:cTn id="21" dur="500"/>
                                        <p:tgtEl>
                                          <p:spTgt spid="21">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21">
                                            <p:txEl>
                                              <p:pRg st="5" end="5"/>
                                            </p:txEl>
                                          </p:spTgt>
                                        </p:tgtEl>
                                        <p:attrNameLst>
                                          <p:attrName>style.visibility</p:attrName>
                                        </p:attrNameLst>
                                      </p:cBhvr>
                                      <p:to>
                                        <p:strVal val="visible"/>
                                      </p:to>
                                    </p:set>
                                    <p:animEffect transition="in" filter="fade">
                                      <p:cBhvr>
                                        <p:cTn id="24" dur="500"/>
                                        <p:tgtEl>
                                          <p:spTgt spid="21">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par>
                                <p:cTn id="28" presetID="10" presetClass="entr" presetSubtype="0" fill="hold"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21">
                                            <p:txEl>
                                              <p:pRg st="6" end="6"/>
                                            </p:txEl>
                                          </p:spTgt>
                                        </p:tgtEl>
                                        <p:attrNameLst>
                                          <p:attrName>style.visibility</p:attrName>
                                        </p:attrNameLst>
                                      </p:cBhvr>
                                      <p:to>
                                        <p:strVal val="visible"/>
                                      </p:to>
                                    </p:set>
                                    <p:animEffect transition="in" filter="fade">
                                      <p:cBhvr>
                                        <p:cTn id="35" dur="500"/>
                                        <p:tgtEl>
                                          <p:spTgt spid="21">
                                            <p:txEl>
                                              <p:pRg st="6" end="6"/>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21">
                                            <p:txEl>
                                              <p:pRg st="7" end="7"/>
                                            </p:txEl>
                                          </p:spTgt>
                                        </p:tgtEl>
                                        <p:attrNameLst>
                                          <p:attrName>style.visibility</p:attrName>
                                        </p:attrNameLst>
                                      </p:cBhvr>
                                      <p:to>
                                        <p:strVal val="visible"/>
                                      </p:to>
                                    </p:set>
                                    <p:animEffect transition="in" filter="fade">
                                      <p:cBhvr>
                                        <p:cTn id="38" dur="500"/>
                                        <p:tgtEl>
                                          <p:spTgt spid="21">
                                            <p:txEl>
                                              <p:pRg st="7" end="7"/>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21">
                                            <p:txEl>
                                              <p:pRg st="8" end="8"/>
                                            </p:txEl>
                                          </p:spTgt>
                                        </p:tgtEl>
                                        <p:attrNameLst>
                                          <p:attrName>style.visibility</p:attrName>
                                        </p:attrNameLst>
                                      </p:cBhvr>
                                      <p:to>
                                        <p:strVal val="visible"/>
                                      </p:to>
                                    </p:set>
                                    <p:animEffect transition="in" filter="fade">
                                      <p:cBhvr>
                                        <p:cTn id="43" dur="500"/>
                                        <p:tgtEl>
                                          <p:spTgt spid="21">
                                            <p:txEl>
                                              <p:pRg st="8" end="8"/>
                                            </p:txEl>
                                          </p:spTgt>
                                        </p:tgtEl>
                                      </p:cBhvr>
                                    </p:animEffect>
                                  </p:childTnLst>
                                </p:cTn>
                              </p:par>
                              <p:par>
                                <p:cTn id="44" presetID="10" presetClass="entr" presetSubtype="0" fill="hold" nodeType="withEffect">
                                  <p:stCondLst>
                                    <p:cond delay="0"/>
                                  </p:stCondLst>
                                  <p:childTnLst>
                                    <p:set>
                                      <p:cBhvr>
                                        <p:cTn id="45" dur="1" fill="hold">
                                          <p:stCondLst>
                                            <p:cond delay="0"/>
                                          </p:stCondLst>
                                        </p:cTn>
                                        <p:tgtEl>
                                          <p:spTgt spid="21">
                                            <p:txEl>
                                              <p:pRg st="9" end="9"/>
                                            </p:txEl>
                                          </p:spTgt>
                                        </p:tgtEl>
                                        <p:attrNameLst>
                                          <p:attrName>style.visibility</p:attrName>
                                        </p:attrNameLst>
                                      </p:cBhvr>
                                      <p:to>
                                        <p:strVal val="visible"/>
                                      </p:to>
                                    </p:set>
                                    <p:animEffect transition="in" filter="fade">
                                      <p:cBhvr>
                                        <p:cTn id="46" dur="500"/>
                                        <p:tgtEl>
                                          <p:spTgt spid="21">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0" y="646307"/>
            <a:ext cx="9144000" cy="6165304"/>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4"/>
          <p:cNvSpPr txBox="1">
            <a:spLocks noChangeArrowheads="1"/>
          </p:cNvSpPr>
          <p:nvPr/>
        </p:nvSpPr>
        <p:spPr bwMode="auto">
          <a:xfrm>
            <a:off x="0" y="41250"/>
            <a:ext cx="9144000" cy="830997"/>
          </a:xfrm>
          <a:prstGeom prst="rect">
            <a:avLst/>
          </a:prstGeom>
          <a:noFill/>
          <a:ln w="9525">
            <a:noFill/>
            <a:miter lim="800000"/>
            <a:headEnd/>
            <a:tailEnd/>
          </a:ln>
        </p:spPr>
        <p:txBody>
          <a:bodyPr wrap="square">
            <a:spAutoFit/>
          </a:bodyPr>
          <a:lstStyle/>
          <a:p>
            <a:pPr algn="ctr"/>
            <a:r>
              <a:rPr lang="ja-JP" altLang="en-US" sz="3200" dirty="0">
                <a:solidFill>
                  <a:srgbClr val="1F497D"/>
                </a:solidFill>
                <a:latin typeface="+mj-lt"/>
                <a:ea typeface="+mj-ea"/>
                <a:cs typeface="+mj-cs"/>
              </a:rPr>
              <a:t>文部科学省：</a:t>
            </a:r>
            <a:r>
              <a:rPr lang="en-US" altLang="ja-JP" sz="3200" dirty="0" err="1">
                <a:solidFill>
                  <a:srgbClr val="1F497D"/>
                </a:solidFill>
                <a:latin typeface="+mj-lt"/>
                <a:ea typeface="+mj-ea"/>
                <a:cs typeface="+mj-cs"/>
              </a:rPr>
              <a:t>StuDX</a:t>
            </a:r>
            <a:r>
              <a:rPr lang="en-US" altLang="ja-JP" sz="3200" dirty="0">
                <a:solidFill>
                  <a:srgbClr val="1F497D"/>
                </a:solidFill>
                <a:latin typeface="+mj-lt"/>
                <a:ea typeface="+mj-ea"/>
                <a:cs typeface="+mj-cs"/>
              </a:rPr>
              <a:t> Style</a:t>
            </a:r>
            <a:r>
              <a:rPr lang="ja-JP" altLang="en-US" sz="2800" b="1" dirty="0">
                <a:solidFill>
                  <a:srgbClr val="1F497D"/>
                </a:solidFill>
                <a:latin typeface="+mj-lt"/>
                <a:ea typeface="+mj-ea"/>
                <a:cs typeface="+mj-cs"/>
              </a:rPr>
              <a:t>（</a:t>
            </a:r>
            <a:r>
              <a:rPr lang="ja-JP" altLang="en-US" sz="2400" b="1" dirty="0">
                <a:solidFill>
                  <a:srgbClr val="1F497D"/>
                </a:solidFill>
                <a:latin typeface="+mj-lt"/>
                <a:ea typeface="+mj-ea"/>
                <a:cs typeface="+mj-cs"/>
              </a:rPr>
              <a:t>スタディーエックス　スタイル）</a:t>
            </a:r>
            <a:endParaRPr lang="ja-JP" altLang="en-US" sz="2800" b="1" dirty="0">
              <a:solidFill>
                <a:srgbClr val="1F497D"/>
              </a:solidFill>
              <a:latin typeface="+mj-lt"/>
              <a:ea typeface="+mj-ea"/>
              <a:cs typeface="+mj-cs"/>
            </a:endParaRPr>
          </a:p>
          <a:p>
            <a:pPr algn="ctr"/>
            <a:r>
              <a:rPr lang="ja-JP" altLang="en-US" sz="1600" dirty="0">
                <a:solidFill>
                  <a:srgbClr val="1F497D"/>
                </a:solidFill>
                <a:latin typeface="+mj-lt"/>
                <a:ea typeface="+mj-ea"/>
                <a:cs typeface="+mj-cs"/>
              </a:rPr>
              <a:t>）</a:t>
            </a:r>
          </a:p>
        </p:txBody>
      </p:sp>
      <p:sp>
        <p:nvSpPr>
          <p:cNvPr id="11" name="テキスト ボックス 10"/>
          <p:cNvSpPr txBox="1"/>
          <p:nvPr/>
        </p:nvSpPr>
        <p:spPr>
          <a:xfrm>
            <a:off x="323528" y="599918"/>
            <a:ext cx="7169153" cy="523220"/>
          </a:xfrm>
          <a:prstGeom prst="rect">
            <a:avLst/>
          </a:prstGeom>
          <a:noFill/>
        </p:spPr>
        <p:txBody>
          <a:bodyPr wrap="square" rtlCol="0">
            <a:spAutoFit/>
          </a:bodyPr>
          <a:lstStyle/>
          <a:p>
            <a:r>
              <a:rPr lang="en-US" altLang="ja-JP" sz="2800" dirty="0"/>
              <a:t>https://www.mext.go.jp/studxstyle/</a:t>
            </a:r>
            <a:endParaRPr kumimoji="1" lang="ja-JP" altLang="en-US" sz="2800" dirty="0"/>
          </a:p>
        </p:txBody>
      </p:sp>
      <p:pic>
        <p:nvPicPr>
          <p:cNvPr id="15" name="図 14">
            <a:extLst>
              <a:ext uri="{FF2B5EF4-FFF2-40B4-BE49-F238E27FC236}">
                <a16:creationId xmlns:a16="http://schemas.microsoft.com/office/drawing/2014/main" id="{8CF26D66-A3E6-48D3-DE3C-FA7865D5F5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386" y="3114074"/>
            <a:ext cx="4104455" cy="3580483"/>
          </a:xfrm>
          <a:prstGeom prst="rect">
            <a:avLst/>
          </a:prstGeom>
        </p:spPr>
      </p:pic>
      <p:pic>
        <p:nvPicPr>
          <p:cNvPr id="17" name="図 16">
            <a:extLst>
              <a:ext uri="{FF2B5EF4-FFF2-40B4-BE49-F238E27FC236}">
                <a16:creationId xmlns:a16="http://schemas.microsoft.com/office/drawing/2014/main" id="{972A21D9-5DC2-4B0B-8BC6-A2E1C86EB3D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67944" y="3133925"/>
            <a:ext cx="4104455" cy="3574033"/>
          </a:xfrm>
          <a:prstGeom prst="rect">
            <a:avLst/>
          </a:prstGeom>
        </p:spPr>
      </p:pic>
      <p:pic>
        <p:nvPicPr>
          <p:cNvPr id="10" name="図 9">
            <a:extLst>
              <a:ext uri="{FF2B5EF4-FFF2-40B4-BE49-F238E27FC236}">
                <a16:creationId xmlns:a16="http://schemas.microsoft.com/office/drawing/2014/main" id="{A7C3DB61-E35E-4932-A44F-EC43A157F4A2}"/>
              </a:ext>
            </a:extLst>
          </p:cNvPr>
          <p:cNvPicPr>
            <a:picLocks noChangeAspect="1"/>
          </p:cNvPicPr>
          <p:nvPr/>
        </p:nvPicPr>
        <p:blipFill rotWithShape="1">
          <a:blip r:embed="rId5">
            <a:extLst>
              <a:ext uri="{28A0092B-C50C-407E-A947-70E740481C1C}">
                <a14:useLocalDpi xmlns:a14="http://schemas.microsoft.com/office/drawing/2010/main" val="0"/>
              </a:ext>
            </a:extLst>
          </a:blip>
          <a:srcRect l="6122" t="16597" r="7595" b="11573"/>
          <a:stretch/>
        </p:blipFill>
        <p:spPr>
          <a:xfrm>
            <a:off x="39386" y="1075627"/>
            <a:ext cx="5000159" cy="1787556"/>
          </a:xfrm>
          <a:prstGeom prst="rect">
            <a:avLst/>
          </a:prstGeom>
        </p:spPr>
      </p:pic>
      <p:pic>
        <p:nvPicPr>
          <p:cNvPr id="19" name="図 18">
            <a:extLst>
              <a:ext uri="{FF2B5EF4-FFF2-40B4-BE49-F238E27FC236}">
                <a16:creationId xmlns:a16="http://schemas.microsoft.com/office/drawing/2014/main" id="{78471CBA-0FC5-0655-C237-ED6A2B074B3B}"/>
              </a:ext>
            </a:extLst>
          </p:cNvPr>
          <p:cNvPicPr>
            <a:picLocks noChangeAspect="1"/>
          </p:cNvPicPr>
          <p:nvPr/>
        </p:nvPicPr>
        <p:blipFill rotWithShape="1">
          <a:blip r:embed="rId6">
            <a:extLst>
              <a:ext uri="{28A0092B-C50C-407E-A947-70E740481C1C}">
                <a14:useLocalDpi xmlns:a14="http://schemas.microsoft.com/office/drawing/2010/main" val="0"/>
              </a:ext>
            </a:extLst>
          </a:blip>
          <a:srcRect l="58335" t="-1162" r="458" b="56360"/>
          <a:stretch/>
        </p:blipFill>
        <p:spPr>
          <a:xfrm>
            <a:off x="5039545" y="1068841"/>
            <a:ext cx="4104455" cy="1318707"/>
          </a:xfrm>
          <a:prstGeom prst="rect">
            <a:avLst/>
          </a:prstGeom>
        </p:spPr>
      </p:pic>
      <p:sp>
        <p:nvSpPr>
          <p:cNvPr id="20" name="テキスト ボックス 19">
            <a:extLst>
              <a:ext uri="{FF2B5EF4-FFF2-40B4-BE49-F238E27FC236}">
                <a16:creationId xmlns:a16="http://schemas.microsoft.com/office/drawing/2014/main" id="{826B1288-6AE6-10FF-F71C-4F51624D7283}"/>
              </a:ext>
            </a:extLst>
          </p:cNvPr>
          <p:cNvSpPr txBox="1"/>
          <p:nvPr/>
        </p:nvSpPr>
        <p:spPr>
          <a:xfrm>
            <a:off x="4981848" y="2394334"/>
            <a:ext cx="5184576" cy="707886"/>
          </a:xfrm>
          <a:prstGeom prst="rect">
            <a:avLst/>
          </a:prstGeom>
          <a:noFill/>
        </p:spPr>
        <p:txBody>
          <a:bodyPr wrap="square" rtlCol="0">
            <a:spAutoFit/>
          </a:bodyPr>
          <a:lstStyle/>
          <a:p>
            <a:r>
              <a:rPr lang="en-US" altLang="ja-JP" sz="2000" b="1" dirty="0"/>
              <a:t>"</a:t>
            </a:r>
            <a:r>
              <a:rPr lang="ja-JP" altLang="en-US" sz="2000" b="1" dirty="0"/>
              <a:t>すぐにでも</a:t>
            </a:r>
            <a:r>
              <a:rPr lang="en-US" altLang="ja-JP" sz="2000" b="1" dirty="0"/>
              <a:t>" "</a:t>
            </a:r>
            <a:r>
              <a:rPr lang="ja-JP" altLang="en-US" sz="2000" b="1" dirty="0"/>
              <a:t>どの教科でも</a:t>
            </a:r>
            <a:r>
              <a:rPr lang="en-US" altLang="ja-JP" sz="2000" b="1" dirty="0"/>
              <a:t>""</a:t>
            </a:r>
            <a:r>
              <a:rPr lang="ja-JP" altLang="en-US" sz="2000" b="1" dirty="0"/>
              <a:t>誰でも</a:t>
            </a:r>
            <a:r>
              <a:rPr lang="en-US" altLang="ja-JP" sz="2000" b="1" dirty="0"/>
              <a:t>“</a:t>
            </a:r>
          </a:p>
          <a:p>
            <a:r>
              <a:rPr lang="ja-JP" altLang="en-US" sz="2000" b="1" dirty="0"/>
              <a:t>　活かせる</a:t>
            </a:r>
            <a:r>
              <a:rPr lang="en-US" altLang="ja-JP" sz="2000" b="1" dirty="0"/>
              <a:t>1</a:t>
            </a:r>
            <a:r>
              <a:rPr lang="ja-JP" altLang="en-US" sz="2000" b="1" dirty="0"/>
              <a:t>人</a:t>
            </a:r>
            <a:r>
              <a:rPr lang="en-US" altLang="ja-JP" sz="2000" b="1" dirty="0"/>
              <a:t>1</a:t>
            </a:r>
            <a:r>
              <a:rPr lang="ja-JP" altLang="en-US" sz="2000" b="1" dirty="0"/>
              <a:t>台端末の活用シーン</a:t>
            </a:r>
            <a:endParaRPr kumimoji="1" lang="ja-JP" altLang="en-US" sz="2000" b="1" dirty="0"/>
          </a:p>
        </p:txBody>
      </p:sp>
      <p:sp>
        <p:nvSpPr>
          <p:cNvPr id="2" name="スライド番号プレースホルダー 6">
            <a:extLst>
              <a:ext uri="{FF2B5EF4-FFF2-40B4-BE49-F238E27FC236}">
                <a16:creationId xmlns:a16="http://schemas.microsoft.com/office/drawing/2014/main" id="{5BE16753-1BA6-FF8D-3354-7C88675F9B70}"/>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ea typeface="ＭＳ Ｐゴシック"/>
                <a:sym typeface="Wingdings"/>
              </a:rPr>
              <a:pPr defTabSz="899662">
                <a:buClr>
                  <a:srgbClr val="000000">
                    <a:alpha val="100000"/>
                  </a:srgbClr>
                </a:buClr>
                <a:buSzPct val="100000"/>
              </a:pPr>
              <a:t>37</a:t>
            </a:fld>
            <a:r>
              <a:rPr lang="ja-JP" altLang="en-US" b="0" spc="5" dirty="0">
                <a:latin typeface="Garamond" panose="02020404030301010803" pitchFamily="18" charset="0"/>
                <a:ea typeface="ＭＳ Ｐゴシック"/>
                <a:sym typeface="Wingdings"/>
              </a:rPr>
              <a:t> </a:t>
            </a:r>
          </a:p>
        </p:txBody>
      </p:sp>
    </p:spTree>
    <p:extLst>
      <p:ext uri="{BB962C8B-B14F-4D97-AF65-F5344CB8AC3E}">
        <p14:creationId xmlns:p14="http://schemas.microsoft.com/office/powerpoint/2010/main" val="151672438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0" y="646307"/>
            <a:ext cx="9144000" cy="6165304"/>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algn="ctr"/>
            <a:r>
              <a:rPr lang="ja-JP" altLang="en-US" sz="3200" dirty="0">
                <a:solidFill>
                  <a:srgbClr val="1F497D"/>
                </a:solidFill>
                <a:latin typeface="+mj-lt"/>
                <a:ea typeface="+mj-ea"/>
                <a:cs typeface="+mj-cs"/>
              </a:rPr>
              <a:t>文部科学省：生徒指導提要改訂版（令和</a:t>
            </a:r>
            <a:r>
              <a:rPr lang="en-US" altLang="ja-JP" sz="3200" dirty="0">
                <a:solidFill>
                  <a:srgbClr val="1F497D"/>
                </a:solidFill>
                <a:latin typeface="+mj-lt"/>
                <a:ea typeface="+mj-ea"/>
                <a:cs typeface="+mj-cs"/>
              </a:rPr>
              <a:t>4</a:t>
            </a:r>
            <a:r>
              <a:rPr lang="ja-JP" altLang="en-US" sz="3200" dirty="0">
                <a:solidFill>
                  <a:srgbClr val="1F497D"/>
                </a:solidFill>
                <a:latin typeface="+mj-lt"/>
                <a:ea typeface="+mj-ea"/>
                <a:cs typeface="+mj-cs"/>
              </a:rPr>
              <a:t>年</a:t>
            </a:r>
            <a:r>
              <a:rPr lang="en-US" altLang="ja-JP" sz="3200" dirty="0">
                <a:solidFill>
                  <a:srgbClr val="1F497D"/>
                </a:solidFill>
                <a:latin typeface="+mj-lt"/>
                <a:ea typeface="+mj-ea"/>
                <a:cs typeface="+mj-cs"/>
              </a:rPr>
              <a:t>12</a:t>
            </a:r>
            <a:r>
              <a:rPr lang="ja-JP" altLang="en-US" sz="3200" dirty="0">
                <a:solidFill>
                  <a:srgbClr val="1F497D"/>
                </a:solidFill>
                <a:latin typeface="+mj-lt"/>
                <a:ea typeface="+mj-ea"/>
                <a:cs typeface="+mj-cs"/>
              </a:rPr>
              <a:t>月）</a:t>
            </a:r>
            <a:endParaRPr lang="ja-JP" altLang="en-US" sz="1600" dirty="0">
              <a:solidFill>
                <a:srgbClr val="1F497D"/>
              </a:solidFill>
              <a:latin typeface="+mj-lt"/>
              <a:ea typeface="+mj-ea"/>
              <a:cs typeface="+mj-cs"/>
            </a:endParaRPr>
          </a:p>
        </p:txBody>
      </p:sp>
      <p:pic>
        <p:nvPicPr>
          <p:cNvPr id="5" name="図 4">
            <a:extLst>
              <a:ext uri="{FF2B5EF4-FFF2-40B4-BE49-F238E27FC236}">
                <a16:creationId xmlns:a16="http://schemas.microsoft.com/office/drawing/2014/main" id="{1466B410-D4FB-F048-C47B-5FBD19FC026F}"/>
              </a:ext>
            </a:extLst>
          </p:cNvPr>
          <p:cNvPicPr>
            <a:picLocks noChangeAspect="1"/>
          </p:cNvPicPr>
          <p:nvPr/>
        </p:nvPicPr>
        <p:blipFill rotWithShape="1">
          <a:blip r:embed="rId3">
            <a:extLst>
              <a:ext uri="{28A0092B-C50C-407E-A947-70E740481C1C}">
                <a14:useLocalDpi xmlns:a14="http://schemas.microsoft.com/office/drawing/2010/main" val="0"/>
              </a:ext>
            </a:extLst>
          </a:blip>
          <a:srcRect b="23884"/>
          <a:stretch/>
        </p:blipFill>
        <p:spPr>
          <a:xfrm>
            <a:off x="3546599" y="1200823"/>
            <a:ext cx="5060767" cy="4807209"/>
          </a:xfrm>
          <a:prstGeom prst="rect">
            <a:avLst/>
          </a:prstGeom>
        </p:spPr>
      </p:pic>
      <p:pic>
        <p:nvPicPr>
          <p:cNvPr id="9" name="図 8">
            <a:extLst>
              <a:ext uri="{FF2B5EF4-FFF2-40B4-BE49-F238E27FC236}">
                <a16:creationId xmlns:a16="http://schemas.microsoft.com/office/drawing/2014/main" id="{67D77B84-C0E3-EC00-CDB5-4C84873B53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5923" y="1200823"/>
            <a:ext cx="3200847" cy="4439270"/>
          </a:xfrm>
          <a:prstGeom prst="rect">
            <a:avLst/>
          </a:prstGeom>
        </p:spPr>
      </p:pic>
      <p:sp>
        <p:nvSpPr>
          <p:cNvPr id="12" name="テキスト ボックス 11">
            <a:extLst>
              <a:ext uri="{FF2B5EF4-FFF2-40B4-BE49-F238E27FC236}">
                <a16:creationId xmlns:a16="http://schemas.microsoft.com/office/drawing/2014/main" id="{8D281FFB-0B7C-C1D7-891A-977BAE352D90}"/>
              </a:ext>
            </a:extLst>
          </p:cNvPr>
          <p:cNvSpPr txBox="1"/>
          <p:nvPr/>
        </p:nvSpPr>
        <p:spPr>
          <a:xfrm>
            <a:off x="275480" y="730138"/>
            <a:ext cx="8691203" cy="400110"/>
          </a:xfrm>
          <a:prstGeom prst="rect">
            <a:avLst/>
          </a:prstGeom>
          <a:noFill/>
        </p:spPr>
        <p:txBody>
          <a:bodyPr wrap="square" rtlCol="0">
            <a:spAutoFit/>
          </a:bodyPr>
          <a:lstStyle/>
          <a:p>
            <a:r>
              <a:rPr lang="en-US" altLang="ja-JP" sz="2000" dirty="0"/>
              <a:t>https://www.mext.go.jp/a_menu/shotou/seitoshidou/1404008_00001.htm</a:t>
            </a:r>
            <a:endParaRPr kumimoji="1" lang="ja-JP" altLang="en-US" sz="2000" dirty="0"/>
          </a:p>
        </p:txBody>
      </p:sp>
      <p:sp>
        <p:nvSpPr>
          <p:cNvPr id="13" name="テキスト ボックス 12">
            <a:extLst>
              <a:ext uri="{FF2B5EF4-FFF2-40B4-BE49-F238E27FC236}">
                <a16:creationId xmlns:a16="http://schemas.microsoft.com/office/drawing/2014/main" id="{C5AADD75-7E2A-CE5B-4D8E-F02F918B644D}"/>
              </a:ext>
            </a:extLst>
          </p:cNvPr>
          <p:cNvSpPr txBox="1"/>
          <p:nvPr/>
        </p:nvSpPr>
        <p:spPr>
          <a:xfrm>
            <a:off x="3546599" y="6124894"/>
            <a:ext cx="4409777" cy="646331"/>
          </a:xfrm>
          <a:prstGeom prst="wedgeRectCallout">
            <a:avLst>
              <a:gd name="adj1" fmla="val -36408"/>
              <a:gd name="adj2" fmla="val -101904"/>
            </a:avLst>
          </a:prstGeom>
          <a:solidFill>
            <a:srgbClr val="FFFF00"/>
          </a:solidFill>
        </p:spPr>
        <p:txBody>
          <a:bodyPr wrap="square" rtlCol="0">
            <a:spAutoFit/>
          </a:bodyPr>
          <a:lstStyle/>
          <a:p>
            <a:r>
              <a:rPr lang="ja-JP" altLang="en-US" dirty="0"/>
              <a:t>第 </a:t>
            </a:r>
            <a:r>
              <a:rPr lang="en-US" altLang="ja-JP" dirty="0"/>
              <a:t>11 </a:t>
            </a:r>
            <a:r>
              <a:rPr lang="ja-JP" altLang="en-US" dirty="0"/>
              <a:t>章 インターネット・携帯電話に関わる</a:t>
            </a:r>
            <a:endParaRPr lang="en-US" altLang="ja-JP" dirty="0"/>
          </a:p>
          <a:p>
            <a:r>
              <a:rPr lang="ja-JP" altLang="en-US" dirty="0"/>
              <a:t>問題 ｐ</a:t>
            </a:r>
            <a:r>
              <a:rPr lang="en-US" altLang="ja-JP" dirty="0"/>
              <a:t>247</a:t>
            </a:r>
            <a:r>
              <a:rPr lang="ja-JP" altLang="en-US" dirty="0"/>
              <a:t>等に情報モラル教育関係も掲載</a:t>
            </a:r>
            <a:endParaRPr kumimoji="1" lang="ja-JP" altLang="en-US" dirty="0"/>
          </a:p>
        </p:txBody>
      </p:sp>
      <p:sp>
        <p:nvSpPr>
          <p:cNvPr id="6" name="テキスト ボックス 5">
            <a:extLst>
              <a:ext uri="{FF2B5EF4-FFF2-40B4-BE49-F238E27FC236}">
                <a16:creationId xmlns:a16="http://schemas.microsoft.com/office/drawing/2014/main" id="{7EB0CAD1-6068-4046-DB52-B0A95C3C6AB0}"/>
              </a:ext>
            </a:extLst>
          </p:cNvPr>
          <p:cNvSpPr txBox="1"/>
          <p:nvPr/>
        </p:nvSpPr>
        <p:spPr>
          <a:xfrm>
            <a:off x="296652" y="5710668"/>
            <a:ext cx="2999390" cy="923330"/>
          </a:xfrm>
          <a:prstGeom prst="wedgeRectCallout">
            <a:avLst>
              <a:gd name="adj1" fmla="val 3643"/>
              <a:gd name="adj2" fmla="val -74097"/>
            </a:avLst>
          </a:prstGeom>
          <a:solidFill>
            <a:srgbClr val="FFFF00"/>
          </a:solidFill>
        </p:spPr>
        <p:txBody>
          <a:bodyPr wrap="square" rtlCol="0">
            <a:spAutoFit/>
          </a:bodyPr>
          <a:lstStyle/>
          <a:p>
            <a:r>
              <a:rPr kumimoji="1" lang="ja-JP" altLang="en-US" dirty="0"/>
              <a:t>最後に索引をまとめており、索引から各用語の関連ページに飛ぶことができます。</a:t>
            </a:r>
          </a:p>
        </p:txBody>
      </p:sp>
      <p:sp>
        <p:nvSpPr>
          <p:cNvPr id="2" name="スライド番号プレースホルダー 6">
            <a:extLst>
              <a:ext uri="{FF2B5EF4-FFF2-40B4-BE49-F238E27FC236}">
                <a16:creationId xmlns:a16="http://schemas.microsoft.com/office/drawing/2014/main" id="{2A9F2585-61CC-49F6-39F9-1B1C44A4928A}"/>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ea typeface="ＭＳ Ｐゴシック"/>
                <a:sym typeface="Wingdings"/>
              </a:rPr>
              <a:pPr defTabSz="899662">
                <a:buClr>
                  <a:srgbClr val="000000">
                    <a:alpha val="100000"/>
                  </a:srgbClr>
                </a:buClr>
                <a:buSzPct val="100000"/>
              </a:pPr>
              <a:t>38</a:t>
            </a:fld>
            <a:r>
              <a:rPr lang="ja-JP" altLang="en-US" b="0" spc="5" dirty="0">
                <a:latin typeface="Garamond" panose="02020404030301010803" pitchFamily="18" charset="0"/>
                <a:ea typeface="ＭＳ Ｐゴシック"/>
                <a:sym typeface="Wingdings"/>
              </a:rPr>
              <a:t> </a:t>
            </a:r>
          </a:p>
        </p:txBody>
      </p:sp>
    </p:spTree>
    <p:extLst>
      <p:ext uri="{BB962C8B-B14F-4D97-AF65-F5344CB8AC3E}">
        <p14:creationId xmlns:p14="http://schemas.microsoft.com/office/powerpoint/2010/main" val="276949292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四角形: 角を丸くする 1">
            <a:extLst>
              <a:ext uri="{FF2B5EF4-FFF2-40B4-BE49-F238E27FC236}">
                <a16:creationId xmlns:a16="http://schemas.microsoft.com/office/drawing/2014/main" id="{AEC0863F-CF00-9BF8-1D0F-FA7F7340EE21}"/>
              </a:ext>
            </a:extLst>
          </p:cNvPr>
          <p:cNvSpPr/>
          <p:nvPr/>
        </p:nvSpPr>
        <p:spPr>
          <a:xfrm>
            <a:off x="827088" y="2493888"/>
            <a:ext cx="7416800" cy="1727200"/>
          </a:xfrm>
          <a:prstGeom prst="roundRect">
            <a:avLst/>
          </a:prstGeom>
        </p:spPr>
        <p:style>
          <a:lnRef idx="1">
            <a:schemeClr val="accent5"/>
          </a:lnRef>
          <a:fillRef idx="2">
            <a:schemeClr val="accent5"/>
          </a:fillRef>
          <a:effectRef idx="1">
            <a:schemeClr val="accent5"/>
          </a:effectRef>
          <a:fontRef idx="minor">
            <a:schemeClr val="dk1"/>
          </a:fontRef>
        </p:style>
        <p:txBody>
          <a:bodyPr anchor="ctr"/>
          <a:lstStyle/>
          <a:p>
            <a:pPr algn="ctr">
              <a:defRPr/>
            </a:pPr>
            <a:r>
              <a:rPr lang="ja-JP" altLang="en-US" dirty="0"/>
              <a:t>ＧＩＧＡスクールの前提となる</a:t>
            </a:r>
            <a:br>
              <a:rPr lang="en-US" altLang="ja-JP" dirty="0"/>
            </a:br>
            <a:r>
              <a:rPr lang="ja-JP" altLang="en-US" sz="2400" dirty="0">
                <a:solidFill>
                  <a:srgbClr val="FF0000"/>
                </a:solidFill>
              </a:rPr>
              <a:t>欧米型デジタルシチズンシップ教育</a:t>
            </a:r>
            <a:r>
              <a:rPr lang="ja-JP" altLang="en-US" sz="2400" dirty="0">
                <a:solidFill>
                  <a:schemeClr val="tx1"/>
                </a:solidFill>
              </a:rPr>
              <a:t>の一部としての</a:t>
            </a:r>
            <a:endParaRPr lang="en-US" altLang="ja-JP" sz="2400" dirty="0">
              <a:solidFill>
                <a:schemeClr val="tx1"/>
              </a:solidFill>
            </a:endParaRPr>
          </a:p>
          <a:p>
            <a:pPr algn="ctr">
              <a:defRPr/>
            </a:pPr>
            <a:r>
              <a:rPr lang="ja-JP" altLang="en-US" sz="4400" dirty="0">
                <a:solidFill>
                  <a:srgbClr val="FF0000"/>
                </a:solidFill>
              </a:rPr>
              <a:t>情報モラル教育</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スライド番号プレースホルダ 5">
            <a:extLst>
              <a:ext uri="{FF2B5EF4-FFF2-40B4-BE49-F238E27FC236}">
                <a16:creationId xmlns:a16="http://schemas.microsoft.com/office/drawing/2014/main" id="{55A12B18-4C19-A096-6CEE-C6B916BF4A4F}"/>
              </a:ext>
            </a:extLst>
          </p:cNvPr>
          <p:cNvSpPr txBox="1">
            <a:spLocks noGrp="1"/>
          </p:cNvSpPr>
          <p:nvPr/>
        </p:nvSpPr>
        <p:spPr bwMode="auto">
          <a:xfrm>
            <a:off x="7380288" y="6381750"/>
            <a:ext cx="140335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r" eaLnBrk="1" hangingPunct="1">
              <a:spcBef>
                <a:spcPct val="0"/>
              </a:spcBef>
              <a:buFontTx/>
              <a:buNone/>
            </a:pPr>
            <a:endParaRPr lang="en-US" altLang="ja-JP" sz="1400">
              <a:solidFill>
                <a:srgbClr val="000000"/>
              </a:solidFill>
              <a:latin typeface="Calibri" panose="020F0502020204030204" pitchFamily="34" charset="0"/>
            </a:endParaRPr>
          </a:p>
          <a:p>
            <a:pPr algn="r" eaLnBrk="1" hangingPunct="1">
              <a:spcBef>
                <a:spcPct val="0"/>
              </a:spcBef>
              <a:buFontTx/>
              <a:buNone/>
            </a:pPr>
            <a:endParaRPr lang="en-US" altLang="ja-JP" sz="1400">
              <a:solidFill>
                <a:srgbClr val="000000"/>
              </a:solidFill>
              <a:latin typeface="Calibri" panose="020F0502020204030204" pitchFamily="34" charset="0"/>
            </a:endParaRPr>
          </a:p>
        </p:txBody>
      </p:sp>
      <p:sp>
        <p:nvSpPr>
          <p:cNvPr id="31747" name="テキスト ボックス 4">
            <a:extLst>
              <a:ext uri="{FF2B5EF4-FFF2-40B4-BE49-F238E27FC236}">
                <a16:creationId xmlns:a16="http://schemas.microsoft.com/office/drawing/2014/main" id="{64DB0166-9559-DFBB-B7DB-FA39F9FF4268}"/>
              </a:ext>
            </a:extLst>
          </p:cNvPr>
          <p:cNvSpPr txBox="1">
            <a:spLocks noChangeArrowheads="1"/>
          </p:cNvSpPr>
          <p:nvPr/>
        </p:nvSpPr>
        <p:spPr bwMode="auto">
          <a:xfrm>
            <a:off x="368300" y="66675"/>
            <a:ext cx="89741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800">
                <a:solidFill>
                  <a:srgbClr val="000000"/>
                </a:solidFill>
                <a:latin typeface="Calibri" panose="020F0502020204030204" pitchFamily="34" charset="0"/>
                <a:ea typeface="HGP創英角ｺﾞｼｯｸUB" panose="020B0900000000000000" pitchFamily="50" charset="-128"/>
              </a:rPr>
              <a:t>子どもを取り巻くネット社会の諸問題（学習用端末編）</a:t>
            </a:r>
            <a:endParaRPr lang="ja-JP" altLang="en-US" sz="2800">
              <a:solidFill>
                <a:srgbClr val="000000"/>
              </a:solidFill>
              <a:latin typeface="Calibri" panose="020F0502020204030204" pitchFamily="34" charset="0"/>
            </a:endParaRPr>
          </a:p>
        </p:txBody>
      </p:sp>
      <p:graphicFrame>
        <p:nvGraphicFramePr>
          <p:cNvPr id="6" name="Group 30">
            <a:extLst>
              <a:ext uri="{FF2B5EF4-FFF2-40B4-BE49-F238E27FC236}">
                <a16:creationId xmlns:a16="http://schemas.microsoft.com/office/drawing/2014/main" id="{6CFC40FF-4C18-02FD-ABB4-2722B998379C}"/>
              </a:ext>
            </a:extLst>
          </p:cNvPr>
          <p:cNvGraphicFramePr>
            <a:graphicFrameLocks/>
          </p:cNvGraphicFramePr>
          <p:nvPr/>
        </p:nvGraphicFramePr>
        <p:xfrm>
          <a:off x="125413" y="893763"/>
          <a:ext cx="8893175" cy="5784851"/>
        </p:xfrm>
        <a:graphic>
          <a:graphicData uri="http://schemas.openxmlformats.org/drawingml/2006/table">
            <a:tbl>
              <a:tblPr/>
              <a:tblGrid>
                <a:gridCol w="8893175">
                  <a:extLst>
                    <a:ext uri="{9D8B030D-6E8A-4147-A177-3AD203B41FA5}">
                      <a16:colId xmlns:a16="http://schemas.microsoft.com/office/drawing/2014/main" val="20000"/>
                    </a:ext>
                  </a:extLst>
                </a:gridCol>
              </a:tblGrid>
              <a:tr h="599915">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ja-JP" altLang="en-US" sz="2400" b="1" i="0" u="none" strike="noStrike" cap="none" normalizeH="0" baseline="0" dirty="0">
                          <a:ln>
                            <a:noFill/>
                          </a:ln>
                          <a:solidFill>
                            <a:srgbClr val="FFFFFF"/>
                          </a:solidFill>
                          <a:effectLst/>
                          <a:latin typeface="Arial" pitchFamily="34" charset="0"/>
                          <a:ea typeface="HGP創英角ｺﾞｼｯｸUB" pitchFamily="50" charset="-128"/>
                        </a:rPr>
                        <a:t>ニュースのタイトルからみる問題性　　</a:t>
                      </a:r>
                      <a:r>
                        <a:rPr kumimoji="1" lang="ja-JP" altLang="en-US" sz="2400" b="1" i="0" u="none" strike="noStrike" cap="none" normalizeH="0" baseline="0" dirty="0">
                          <a:ln>
                            <a:noFill/>
                          </a:ln>
                          <a:solidFill>
                            <a:srgbClr val="FFFF00"/>
                          </a:solidFill>
                          <a:effectLst/>
                          <a:latin typeface="Arial" pitchFamily="34" charset="0"/>
                          <a:ea typeface="HGP創英角ｺﾞｼｯｸUB" pitchFamily="50" charset="-128"/>
                        </a:rPr>
                        <a:t>　学習用端末・</a:t>
                      </a:r>
                      <a:r>
                        <a:rPr kumimoji="1" lang="en-US" altLang="ja-JP" sz="2400" b="1" i="0" u="none" strike="noStrike" cap="none" normalizeH="0" baseline="0" dirty="0">
                          <a:ln>
                            <a:noFill/>
                          </a:ln>
                          <a:solidFill>
                            <a:srgbClr val="FFFF00"/>
                          </a:solidFill>
                          <a:effectLst/>
                          <a:latin typeface="Arial" pitchFamily="34" charset="0"/>
                          <a:ea typeface="HGP創英角ｺﾞｼｯｸUB" pitchFamily="50" charset="-128"/>
                        </a:rPr>
                        <a:t>AI</a:t>
                      </a:r>
                      <a:r>
                        <a:rPr kumimoji="1" lang="ja-JP" altLang="en-US" sz="2400" b="1" i="0" u="none" strike="noStrike" cap="none" normalizeH="0" baseline="0" dirty="0">
                          <a:ln>
                            <a:noFill/>
                          </a:ln>
                          <a:solidFill>
                            <a:srgbClr val="FFFF00"/>
                          </a:solidFill>
                          <a:effectLst/>
                          <a:latin typeface="Arial" pitchFamily="34" charset="0"/>
                          <a:ea typeface="HGP創英角ｺﾞｼｯｸUB" pitchFamily="50" charset="-128"/>
                        </a:rPr>
                        <a:t>等</a:t>
                      </a:r>
                    </a:p>
                  </a:txBody>
                  <a:tcPr marT="45709" marB="45709"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extLst>
                  <a:ext uri="{0D108BD9-81ED-4DB2-BD59-A6C34878D82A}">
                    <a16:rowId xmlns:a16="http://schemas.microsoft.com/office/drawing/2014/main" val="10000"/>
                  </a:ext>
                </a:extLst>
              </a:tr>
              <a:tr h="86411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・中学１年生２５０人の半数超、理科の課題で同じ間違い　教諭の違　</a:t>
                      </a:r>
                      <a:endParaRPr kumimoji="1" lang="en-US" altLang="ja-JP" sz="2400" b="0" i="0" u="none" strike="noStrike" cap="none" normalizeH="0" baseline="0" dirty="0">
                        <a:ln>
                          <a:noFill/>
                        </a:ln>
                        <a:solidFill>
                          <a:srgbClr val="000000"/>
                        </a:solidFill>
                        <a:effectLst/>
                        <a:latin typeface="HG丸ｺﾞｼｯｸM-PRO" pitchFamily="50" charset="-128"/>
                        <a:ea typeface="HGP創英角ｺﾞｼｯｸUB"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　和感の正体は生成ＡＩの「誤答」</a:t>
                      </a:r>
                    </a:p>
                  </a:txBody>
                  <a:tcPr marT="45709" marB="45709"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D0D0"/>
                    </a:solidFill>
                  </a:tcPr>
                </a:tc>
                <a:extLst>
                  <a:ext uri="{0D108BD9-81ED-4DB2-BD59-A6C34878D82A}">
                    <a16:rowId xmlns:a16="http://schemas.microsoft.com/office/drawing/2014/main" val="10001"/>
                  </a:ext>
                </a:extLst>
              </a:tr>
              <a:tr h="864110">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・学習用端末で女子着替え盗撮　中</a:t>
                      </a:r>
                      <a:r>
                        <a:rPr kumimoji="1" lang="en-US" altLang="ja-JP" sz="2400" b="0" i="0" u="none" strike="noStrike" cap="none" normalizeH="0" baseline="0" dirty="0">
                          <a:ln>
                            <a:noFill/>
                          </a:ln>
                          <a:solidFill>
                            <a:srgbClr val="000000"/>
                          </a:solidFill>
                          <a:effectLst/>
                          <a:latin typeface="HG丸ｺﾞｼｯｸM-PRO" pitchFamily="50" charset="-128"/>
                          <a:ea typeface="HGP創英角ｺﾞｼｯｸUB" pitchFamily="50" charset="-128"/>
                        </a:rPr>
                        <a:t>1</a:t>
                      </a: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男子　「衝動を抑えられずやっ　</a:t>
                      </a: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　てしまった」</a:t>
                      </a:r>
                    </a:p>
                  </a:txBody>
                  <a:tcPr marT="45709" marB="45709"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3">
                        <a:lumMod val="20000"/>
                        <a:lumOff val="80000"/>
                      </a:schemeClr>
                    </a:solidFill>
                  </a:tcPr>
                </a:tc>
                <a:extLst>
                  <a:ext uri="{0D108BD9-81ED-4DB2-BD59-A6C34878D82A}">
                    <a16:rowId xmlns:a16="http://schemas.microsoft.com/office/drawing/2014/main" val="10002"/>
                  </a:ext>
                </a:extLst>
              </a:tr>
              <a:tr h="864110">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・通信機能使い「ばか」「死ね」と中傷、顔画像に落書き</a:t>
                      </a:r>
                      <a:r>
                        <a:rPr kumimoji="1" lang="en-US" altLang="ja-JP" sz="2400" b="0" i="0" u="none" strike="noStrike" cap="none" normalizeH="0" baseline="0" dirty="0">
                          <a:ln>
                            <a:noFill/>
                          </a:ln>
                          <a:solidFill>
                            <a:srgbClr val="000000"/>
                          </a:solidFill>
                          <a:effectLst/>
                          <a:latin typeface="HG丸ｺﾞｼｯｸM-PRO" pitchFamily="50" charset="-128"/>
                          <a:ea typeface="HGP創英角ｺﾞｼｯｸUB" pitchFamily="50" charset="-128"/>
                        </a:rPr>
                        <a:t>…</a:t>
                      </a: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学習端末い　</a:t>
                      </a:r>
                      <a:endParaRPr kumimoji="1" lang="en-US" altLang="ja-JP" sz="2400" b="0" i="0" u="none" strike="noStrike" cap="none" normalizeH="0" baseline="0" dirty="0">
                        <a:ln>
                          <a:noFill/>
                        </a:ln>
                        <a:solidFill>
                          <a:srgbClr val="000000"/>
                        </a:solidFill>
                        <a:effectLst/>
                        <a:latin typeface="HG丸ｺﾞｼｯｸM-PRO" pitchFamily="50" charset="-128"/>
                        <a:ea typeface="HGP創英角ｺﾞｼｯｸUB"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　じめに教員の目届かず</a:t>
                      </a:r>
                    </a:p>
                  </a:txBody>
                  <a:tcPr marT="45709" marB="45709"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D0D0"/>
                    </a:solidFill>
                  </a:tcPr>
                </a:tc>
                <a:extLst>
                  <a:ext uri="{0D108BD9-81ED-4DB2-BD59-A6C34878D82A}">
                    <a16:rowId xmlns:a16="http://schemas.microsoft.com/office/drawing/2014/main" val="10003"/>
                  </a:ext>
                </a:extLst>
              </a:tr>
              <a:tr h="864110">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・学習用端末　いじめ４７件　担任に見られない設定で生徒の悪口・</a:t>
                      </a: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　なりすましで汚物の絵も</a:t>
                      </a:r>
                    </a:p>
                  </a:txBody>
                  <a:tcPr marT="45709" marB="45709"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3">
                        <a:lumMod val="20000"/>
                        <a:lumOff val="80000"/>
                      </a:schemeClr>
                    </a:solidFill>
                  </a:tcPr>
                </a:tc>
                <a:extLst>
                  <a:ext uri="{0D108BD9-81ED-4DB2-BD59-A6C34878D82A}">
                    <a16:rowId xmlns:a16="http://schemas.microsoft.com/office/drawing/2014/main" val="10004"/>
                  </a:ext>
                </a:extLst>
              </a:tr>
              <a:tr h="648649">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・ネットいじめ　５年で倍増　タルレット端末のチャット悪用</a:t>
                      </a:r>
                      <a:endParaRPr kumimoji="1" lang="en-US" altLang="ja-JP" sz="2400" b="0" i="0" u="none" strike="noStrike" cap="none" normalizeH="0" baseline="0" dirty="0">
                        <a:ln>
                          <a:noFill/>
                        </a:ln>
                        <a:solidFill>
                          <a:srgbClr val="000000"/>
                        </a:solidFill>
                        <a:effectLst/>
                        <a:latin typeface="HG丸ｺﾞｼｯｸM-PRO" pitchFamily="50" charset="-128"/>
                        <a:ea typeface="HGP創英角ｺﾞｼｯｸUB" pitchFamily="50" charset="-128"/>
                      </a:endParaRPr>
                    </a:p>
                  </a:txBody>
                  <a:tcPr marT="45709" marB="45709"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D0D0"/>
                    </a:solidFill>
                  </a:tcPr>
                </a:tc>
                <a:extLst>
                  <a:ext uri="{0D108BD9-81ED-4DB2-BD59-A6C34878D82A}">
                    <a16:rowId xmlns:a16="http://schemas.microsoft.com/office/drawing/2014/main" val="10005"/>
                  </a:ext>
                </a:extLst>
              </a:tr>
              <a:tr h="540745">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・学校の１人１台タブレットで動画やゲーム　家庭でどう管理？</a:t>
                      </a:r>
                    </a:p>
                  </a:txBody>
                  <a:tcPr marT="45709" marB="45709"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3">
                        <a:lumMod val="20000"/>
                        <a:lumOff val="80000"/>
                      </a:schemeClr>
                    </a:solidFill>
                  </a:tcPr>
                </a:tc>
                <a:extLst>
                  <a:ext uri="{0D108BD9-81ED-4DB2-BD59-A6C34878D82A}">
                    <a16:rowId xmlns:a16="http://schemas.microsoft.com/office/drawing/2014/main" val="10006"/>
                  </a:ext>
                </a:extLst>
              </a:tr>
              <a:tr h="539102">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・小６自殺　遺書にいじめの記述「おもちゃじゃない」</a:t>
                      </a:r>
                    </a:p>
                  </a:txBody>
                  <a:tcPr marT="45709" marB="45709"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D0D0"/>
                    </a:solidFill>
                  </a:tcPr>
                </a:tc>
                <a:extLst>
                  <a:ext uri="{0D108BD9-81ED-4DB2-BD59-A6C34878D82A}">
                    <a16:rowId xmlns:a16="http://schemas.microsoft.com/office/drawing/2014/main" val="10007"/>
                  </a:ext>
                </a:extLst>
              </a:tr>
            </a:tbl>
          </a:graphicData>
        </a:graphic>
      </p:graphicFrame>
      <p:sp>
        <p:nvSpPr>
          <p:cNvPr id="2" name="スライド番号プレースホルダー 1">
            <a:extLst>
              <a:ext uri="{FF2B5EF4-FFF2-40B4-BE49-F238E27FC236}">
                <a16:creationId xmlns:a16="http://schemas.microsoft.com/office/drawing/2014/main" id="{5336387A-5D2D-C258-D8EF-EFE67FCAAD05}"/>
              </a:ext>
            </a:extLst>
          </p:cNvPr>
          <p:cNvSpPr>
            <a:spLocks noGrp="1"/>
          </p:cNvSpPr>
          <p:nvPr>
            <p:ph type="sldNum" sz="quarter" idx="12"/>
          </p:nvPr>
        </p:nvSpPr>
        <p:spPr>
          <a:xfrm>
            <a:off x="7740650" y="6381750"/>
            <a:ext cx="1403350" cy="476250"/>
          </a:xfrm>
        </p:spPr>
        <p:txBody>
          <a:bodyPr/>
          <a:lstStyle/>
          <a:p>
            <a:pPr>
              <a:defRPr/>
            </a:pPr>
            <a:fld id="{85CE7282-466C-4EF5-8484-56BFF1606FB2}" type="slidenum">
              <a:rPr lang="en-US" altLang="ja-JP" b="0" smtClean="0">
                <a:solidFill>
                  <a:prstClr val="black"/>
                </a:solidFill>
              </a:rPr>
              <a:pPr>
                <a:defRPr/>
              </a:pPr>
              <a:t>4</a:t>
            </a:fld>
            <a:endParaRPr lang="en-US" altLang="ja-JP" b="0" dirty="0">
              <a:solidFill>
                <a:prstClr val="black"/>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楕円 4">
            <a:extLst>
              <a:ext uri="{FF2B5EF4-FFF2-40B4-BE49-F238E27FC236}">
                <a16:creationId xmlns:a16="http://schemas.microsoft.com/office/drawing/2014/main" id="{62DE5A8A-1694-7E14-68B2-84564D8E3487}"/>
              </a:ext>
            </a:extLst>
          </p:cNvPr>
          <p:cNvSpPr/>
          <p:nvPr/>
        </p:nvSpPr>
        <p:spPr>
          <a:xfrm>
            <a:off x="561090" y="918699"/>
            <a:ext cx="3889375" cy="1265238"/>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algn="ctr" eaLnBrk="1" hangingPunct="1">
              <a:defRPr/>
            </a:pPr>
            <a:r>
              <a:rPr lang="ja-JP" altLang="en-US" sz="2000" spc="-300" dirty="0">
                <a:solidFill>
                  <a:prstClr val="black"/>
                </a:solidFill>
              </a:rPr>
              <a:t>デジタルシチズンシップ教育</a:t>
            </a:r>
            <a:br>
              <a:rPr lang="en-US" altLang="ja-JP" dirty="0">
                <a:solidFill>
                  <a:prstClr val="black"/>
                </a:solidFill>
              </a:rPr>
            </a:br>
            <a:r>
              <a:rPr lang="ja-JP" altLang="en-US" dirty="0">
                <a:solidFill>
                  <a:prstClr val="black"/>
                </a:solidFill>
              </a:rPr>
              <a:t>（ＩＣＴ活用に対し、</a:t>
            </a:r>
            <a:br>
              <a:rPr lang="en-US" altLang="ja-JP" dirty="0">
                <a:solidFill>
                  <a:prstClr val="black"/>
                </a:solidFill>
              </a:rPr>
            </a:br>
            <a:r>
              <a:rPr lang="ja-JP" altLang="en-US" dirty="0">
                <a:solidFill>
                  <a:prstClr val="black"/>
                </a:solidFill>
              </a:rPr>
              <a:t>肯定的・積極的）</a:t>
            </a:r>
          </a:p>
        </p:txBody>
      </p:sp>
      <p:grpSp>
        <p:nvGrpSpPr>
          <p:cNvPr id="14" name="グループ化 13">
            <a:extLst>
              <a:ext uri="{FF2B5EF4-FFF2-40B4-BE49-F238E27FC236}">
                <a16:creationId xmlns:a16="http://schemas.microsoft.com/office/drawing/2014/main" id="{747606BC-57BB-688A-E746-8972D90746DC}"/>
              </a:ext>
            </a:extLst>
          </p:cNvPr>
          <p:cNvGrpSpPr/>
          <p:nvPr/>
        </p:nvGrpSpPr>
        <p:grpSpPr>
          <a:xfrm>
            <a:off x="3832928" y="907587"/>
            <a:ext cx="4856162" cy="1263650"/>
            <a:chOff x="3832928" y="907587"/>
            <a:chExt cx="4856162" cy="1263650"/>
          </a:xfrm>
        </p:grpSpPr>
        <p:sp>
          <p:nvSpPr>
            <p:cNvPr id="3" name="楕円 2">
              <a:extLst>
                <a:ext uri="{FF2B5EF4-FFF2-40B4-BE49-F238E27FC236}">
                  <a16:creationId xmlns:a16="http://schemas.microsoft.com/office/drawing/2014/main" id="{DF767C30-BEBE-4ED8-C4CB-9D9D006F53D8}"/>
                </a:ext>
              </a:extLst>
            </p:cNvPr>
            <p:cNvSpPr/>
            <p:nvPr/>
          </p:nvSpPr>
          <p:spPr>
            <a:xfrm>
              <a:off x="4799715" y="907587"/>
              <a:ext cx="3889375" cy="1263650"/>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algn="ctr" eaLnBrk="1" hangingPunct="1">
                <a:defRPr/>
              </a:pPr>
              <a:r>
                <a:rPr lang="ja-JP" altLang="en-US" sz="2000" dirty="0">
                  <a:solidFill>
                    <a:prstClr val="black"/>
                  </a:solidFill>
                </a:rPr>
                <a:t>情報モラル教育</a:t>
              </a:r>
              <a:br>
                <a:rPr lang="en-US" altLang="ja-JP" dirty="0">
                  <a:solidFill>
                    <a:prstClr val="black"/>
                  </a:solidFill>
                </a:rPr>
              </a:br>
              <a:r>
                <a:rPr lang="ja-JP" altLang="en-US" dirty="0">
                  <a:solidFill>
                    <a:prstClr val="black"/>
                  </a:solidFill>
                </a:rPr>
                <a:t>（ＩＣＴ活用に対し、</a:t>
              </a:r>
              <a:br>
                <a:rPr lang="en-US" altLang="ja-JP" dirty="0">
                  <a:solidFill>
                    <a:prstClr val="black"/>
                  </a:solidFill>
                </a:rPr>
              </a:br>
              <a:r>
                <a:rPr lang="ja-JP" altLang="en-US" dirty="0">
                  <a:solidFill>
                    <a:prstClr val="black"/>
                  </a:solidFill>
                </a:rPr>
                <a:t>否定的・消極的）</a:t>
              </a:r>
            </a:p>
          </p:txBody>
        </p:sp>
        <p:sp>
          <p:nvSpPr>
            <p:cNvPr id="6" name="矢印: 左右 5">
              <a:extLst>
                <a:ext uri="{FF2B5EF4-FFF2-40B4-BE49-F238E27FC236}">
                  <a16:creationId xmlns:a16="http://schemas.microsoft.com/office/drawing/2014/main" id="{94D22F09-3CC8-1E30-285C-1DB258C54C6E}"/>
                </a:ext>
              </a:extLst>
            </p:cNvPr>
            <p:cNvSpPr/>
            <p:nvPr/>
          </p:nvSpPr>
          <p:spPr>
            <a:xfrm>
              <a:off x="3832928" y="1264774"/>
              <a:ext cx="1800225" cy="574675"/>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a:solidFill>
                  <a:prstClr val="white"/>
                </a:solidFill>
              </a:endParaRPr>
            </a:p>
          </p:txBody>
        </p:sp>
      </p:grpSp>
      <p:grpSp>
        <p:nvGrpSpPr>
          <p:cNvPr id="7" name="グループ化 6">
            <a:extLst>
              <a:ext uri="{FF2B5EF4-FFF2-40B4-BE49-F238E27FC236}">
                <a16:creationId xmlns:a16="http://schemas.microsoft.com/office/drawing/2014/main" id="{C4695806-CE2C-E829-C926-458C647045BF}"/>
              </a:ext>
            </a:extLst>
          </p:cNvPr>
          <p:cNvGrpSpPr>
            <a:grpSpLocks/>
          </p:cNvGrpSpPr>
          <p:nvPr/>
        </p:nvGrpSpPr>
        <p:grpSpPr bwMode="auto">
          <a:xfrm>
            <a:off x="448378" y="472612"/>
            <a:ext cx="8424862" cy="1884362"/>
            <a:chOff x="395536" y="188640"/>
            <a:chExt cx="8424936" cy="2360358"/>
          </a:xfrm>
        </p:grpSpPr>
        <p:cxnSp>
          <p:nvCxnSpPr>
            <p:cNvPr id="8" name="直線コネクタ 7">
              <a:extLst>
                <a:ext uri="{FF2B5EF4-FFF2-40B4-BE49-F238E27FC236}">
                  <a16:creationId xmlns:a16="http://schemas.microsoft.com/office/drawing/2014/main" id="{C575A047-8438-1620-05D8-ABC39066EECC}"/>
                </a:ext>
              </a:extLst>
            </p:cNvPr>
            <p:cNvCxnSpPr/>
            <p:nvPr/>
          </p:nvCxnSpPr>
          <p:spPr>
            <a:xfrm>
              <a:off x="395536" y="188640"/>
              <a:ext cx="8424936" cy="2233094"/>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直線コネクタ 8">
              <a:extLst>
                <a:ext uri="{FF2B5EF4-FFF2-40B4-BE49-F238E27FC236}">
                  <a16:creationId xmlns:a16="http://schemas.microsoft.com/office/drawing/2014/main" id="{4625F104-B500-DD04-52C2-5AB21C897D5C}"/>
                </a:ext>
              </a:extLst>
            </p:cNvPr>
            <p:cNvCxnSpPr>
              <a:cxnSpLocks/>
            </p:cNvCxnSpPr>
            <p:nvPr/>
          </p:nvCxnSpPr>
          <p:spPr>
            <a:xfrm flipV="1">
              <a:off x="411411" y="276134"/>
              <a:ext cx="8220147" cy="2272864"/>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4" name="テキスト ボックス 3">
            <a:extLst>
              <a:ext uri="{FF2B5EF4-FFF2-40B4-BE49-F238E27FC236}">
                <a16:creationId xmlns:a16="http://schemas.microsoft.com/office/drawing/2014/main" id="{35536199-0D28-1D45-1D2C-27F7C1B33178}"/>
              </a:ext>
            </a:extLst>
          </p:cNvPr>
          <p:cNvSpPr txBox="1"/>
          <p:nvPr/>
        </p:nvSpPr>
        <p:spPr>
          <a:xfrm>
            <a:off x="179512" y="44624"/>
            <a:ext cx="8836073" cy="461665"/>
          </a:xfrm>
          <a:prstGeom prst="rect">
            <a:avLst/>
          </a:prstGeom>
          <a:noFill/>
        </p:spPr>
        <p:txBody>
          <a:bodyPr wrap="none" rtlCol="0">
            <a:spAutoFit/>
          </a:bodyPr>
          <a:lstStyle/>
          <a:p>
            <a:r>
              <a:rPr kumimoji="1" lang="ja-JP" altLang="en-US" sz="2400" spc="-300" dirty="0"/>
              <a:t>情報モラル教育とデジタルシチズンシップは対立概念であるとの言説について</a:t>
            </a:r>
            <a:endParaRPr kumimoji="1" lang="ja-JP" altLang="en-US" sz="1600" spc="-300" dirty="0"/>
          </a:p>
        </p:txBody>
      </p:sp>
      <p:grpSp>
        <p:nvGrpSpPr>
          <p:cNvPr id="13" name="グループ化 12">
            <a:extLst>
              <a:ext uri="{FF2B5EF4-FFF2-40B4-BE49-F238E27FC236}">
                <a16:creationId xmlns:a16="http://schemas.microsoft.com/office/drawing/2014/main" id="{980E2ADD-FF56-FC83-1CAF-5B576D1A6E3F}"/>
              </a:ext>
            </a:extLst>
          </p:cNvPr>
          <p:cNvGrpSpPr/>
          <p:nvPr/>
        </p:nvGrpSpPr>
        <p:grpSpPr>
          <a:xfrm>
            <a:off x="0" y="2426823"/>
            <a:ext cx="8761150" cy="5211389"/>
            <a:chOff x="0" y="2426823"/>
            <a:chExt cx="8761150" cy="5211389"/>
          </a:xfrm>
        </p:grpSpPr>
        <p:grpSp>
          <p:nvGrpSpPr>
            <p:cNvPr id="11" name="グループ化 10">
              <a:extLst>
                <a:ext uri="{FF2B5EF4-FFF2-40B4-BE49-F238E27FC236}">
                  <a16:creationId xmlns:a16="http://schemas.microsoft.com/office/drawing/2014/main" id="{9E6EECFA-B558-970F-F476-2E43A420A084}"/>
                </a:ext>
              </a:extLst>
            </p:cNvPr>
            <p:cNvGrpSpPr/>
            <p:nvPr/>
          </p:nvGrpSpPr>
          <p:grpSpPr>
            <a:xfrm>
              <a:off x="0" y="2426823"/>
              <a:ext cx="8761150" cy="5211389"/>
              <a:chOff x="0" y="2426823"/>
              <a:chExt cx="8761150" cy="5211389"/>
            </a:xfrm>
          </p:grpSpPr>
          <p:sp>
            <p:nvSpPr>
              <p:cNvPr id="16392" name="タイトル 1">
                <a:extLst>
                  <a:ext uri="{FF2B5EF4-FFF2-40B4-BE49-F238E27FC236}">
                    <a16:creationId xmlns:a16="http://schemas.microsoft.com/office/drawing/2014/main" id="{8D920E5D-6632-F844-031F-DD85C2E0A9E5}"/>
                  </a:ext>
                </a:extLst>
              </p:cNvPr>
              <p:cNvSpPr txBox="1">
                <a:spLocks noChangeArrowheads="1"/>
              </p:cNvSpPr>
              <p:nvPr/>
            </p:nvSpPr>
            <p:spPr bwMode="auto">
              <a:xfrm>
                <a:off x="0" y="6533600"/>
                <a:ext cx="8496944" cy="1104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2900">
                    <a:solidFill>
                      <a:schemeClr val="tx1"/>
                    </a:solidFill>
                    <a:latin typeface="Calibri" panose="020F0502020204030204" pitchFamily="34" charset="0"/>
                    <a:ea typeface="ＭＳ Ｐゴシック" panose="020B0600070205080204" pitchFamily="50" charset="-128"/>
                  </a:defRPr>
                </a:lvl1pPr>
                <a:lvl2pPr marL="685800" indent="-263525">
                  <a:spcBef>
                    <a:spcPct val="20000"/>
                  </a:spcBef>
                  <a:buFont typeface="Arial" panose="020B0604020202020204" pitchFamily="34" charset="0"/>
                  <a:buChar char="–"/>
                  <a:defRPr kumimoji="1" sz="2500">
                    <a:solidFill>
                      <a:schemeClr val="tx1"/>
                    </a:solidFill>
                    <a:latin typeface="Calibri" panose="020F0502020204030204" pitchFamily="34" charset="0"/>
                    <a:ea typeface="ＭＳ Ｐゴシック" panose="020B0600070205080204" pitchFamily="50" charset="-128"/>
                  </a:defRPr>
                </a:lvl2pPr>
                <a:lvl3pPr marL="1054100" indent="-209550">
                  <a:spcBef>
                    <a:spcPct val="20000"/>
                  </a:spcBef>
                  <a:buFont typeface="Arial" panose="020B0604020202020204" pitchFamily="34" charset="0"/>
                  <a:buChar char="•"/>
                  <a:defRPr kumimoji="1" sz="2200">
                    <a:solidFill>
                      <a:schemeClr val="tx1"/>
                    </a:solidFill>
                    <a:latin typeface="Calibri" panose="020F0502020204030204" pitchFamily="34" charset="0"/>
                    <a:ea typeface="ＭＳ Ｐゴシック" panose="020B0600070205080204" pitchFamily="50" charset="-128"/>
                  </a:defRPr>
                </a:lvl3pPr>
                <a:lvl4pPr marL="1476375" indent="-209550">
                  <a:spcBef>
                    <a:spcPct val="20000"/>
                  </a:spcBef>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4pPr>
                <a:lvl5pPr marL="1898650" indent="-209550">
                  <a:spcBef>
                    <a:spcPct val="20000"/>
                  </a:spcBef>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5pPr>
                <a:lvl6pPr marL="2355850" indent="-20955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6pPr>
                <a:lvl7pPr marL="2813050" indent="-20955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7pPr>
                <a:lvl8pPr marL="3270250" indent="-20955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8pPr>
                <a:lvl9pPr marL="3727450" indent="-20955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Tx/>
                  <a:buNone/>
                </a:pPr>
                <a:r>
                  <a:rPr lang="en-US" altLang="ja-JP" sz="1600" dirty="0">
                    <a:solidFill>
                      <a:srgbClr val="000000"/>
                    </a:solidFill>
                  </a:rPr>
                  <a:t>『</a:t>
                </a:r>
                <a:r>
                  <a:rPr lang="ja-JP" altLang="en-US" sz="1600" dirty="0">
                    <a:solidFill>
                      <a:srgbClr val="000000"/>
                    </a:solidFill>
                  </a:rPr>
                  <a:t>「情報モラル」指導実践キックオフガイド</a:t>
                </a:r>
                <a:r>
                  <a:rPr lang="en-US" altLang="ja-JP" sz="1600" dirty="0">
                    <a:solidFill>
                      <a:srgbClr val="000000"/>
                    </a:solidFill>
                  </a:rPr>
                  <a:t>』</a:t>
                </a:r>
                <a:r>
                  <a:rPr lang="ja-JP" altLang="en-US" sz="1600" dirty="0">
                    <a:solidFill>
                      <a:srgbClr val="000000"/>
                    </a:solidFill>
                  </a:rPr>
                  <a:t>「モデルカリキュラム」（</a:t>
                </a:r>
                <a:r>
                  <a:rPr lang="en-US" altLang="ja-JP" sz="1600" dirty="0">
                    <a:solidFill>
                      <a:srgbClr val="000000"/>
                    </a:solidFill>
                  </a:rPr>
                  <a:t>2007</a:t>
                </a:r>
                <a:r>
                  <a:rPr lang="ja-JP" altLang="en-US" sz="1600" dirty="0">
                    <a:solidFill>
                      <a:srgbClr val="000000"/>
                    </a:solidFill>
                  </a:rPr>
                  <a:t>，日本教育工学振興会）</a:t>
                </a:r>
              </a:p>
            </p:txBody>
          </p:sp>
          <p:grpSp>
            <p:nvGrpSpPr>
              <p:cNvPr id="10" name="グループ化 9">
                <a:extLst>
                  <a:ext uri="{FF2B5EF4-FFF2-40B4-BE49-F238E27FC236}">
                    <a16:creationId xmlns:a16="http://schemas.microsoft.com/office/drawing/2014/main" id="{C24467C8-E092-A558-24D8-A9AD364D2EC7}"/>
                  </a:ext>
                </a:extLst>
              </p:cNvPr>
              <p:cNvGrpSpPr/>
              <p:nvPr/>
            </p:nvGrpSpPr>
            <p:grpSpPr>
              <a:xfrm>
                <a:off x="454465" y="2426823"/>
                <a:ext cx="8306685" cy="4172187"/>
                <a:chOff x="454465" y="2426823"/>
                <a:chExt cx="8306685" cy="4172187"/>
              </a:xfrm>
            </p:grpSpPr>
            <p:grpSp>
              <p:nvGrpSpPr>
                <p:cNvPr id="16393" name="グループ化 7">
                  <a:extLst>
                    <a:ext uri="{FF2B5EF4-FFF2-40B4-BE49-F238E27FC236}">
                      <a16:creationId xmlns:a16="http://schemas.microsoft.com/office/drawing/2014/main" id="{0B8F4026-DF4D-F522-2ECE-65082246BD87}"/>
                    </a:ext>
                  </a:extLst>
                </p:cNvPr>
                <p:cNvGrpSpPr>
                  <a:grpSpLocks/>
                </p:cNvGrpSpPr>
                <p:nvPr/>
              </p:nvGrpSpPr>
              <p:grpSpPr bwMode="auto">
                <a:xfrm>
                  <a:off x="454465" y="2426823"/>
                  <a:ext cx="6126606" cy="3948482"/>
                  <a:chOff x="2500298" y="1971675"/>
                  <a:chExt cx="6643702" cy="4886325"/>
                </a:xfrm>
              </p:grpSpPr>
              <p:pic>
                <p:nvPicPr>
                  <p:cNvPr id="16395" name="Picture 4">
                    <a:hlinkClick r:id="rId3" action="ppaction://hlinkfile"/>
                    <a:extLst>
                      <a:ext uri="{FF2B5EF4-FFF2-40B4-BE49-F238E27FC236}">
                        <a16:creationId xmlns:a16="http://schemas.microsoft.com/office/drawing/2014/main" id="{CDD01E94-D745-7154-DFBB-F630CBD9052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0298" y="1971675"/>
                    <a:ext cx="3448050" cy="488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6" name="Picture 5">
                    <a:extLst>
                      <a:ext uri="{FF2B5EF4-FFF2-40B4-BE49-F238E27FC236}">
                        <a16:creationId xmlns:a16="http://schemas.microsoft.com/office/drawing/2014/main" id="{333B8638-48A8-C69E-F0B2-86B17CEE6BE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86425" y="1971675"/>
                    <a:ext cx="3457575" cy="488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6394" name="Picture 3">
                  <a:extLst>
                    <a:ext uri="{FF2B5EF4-FFF2-40B4-BE49-F238E27FC236}">
                      <a16:creationId xmlns:a16="http://schemas.microsoft.com/office/drawing/2014/main" id="{16240FDC-98F2-AD66-12BC-77D8A00D67C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40497" y="2426823"/>
                  <a:ext cx="3020653" cy="417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12" name="正方形/長方形 11">
              <a:extLst>
                <a:ext uri="{FF2B5EF4-FFF2-40B4-BE49-F238E27FC236}">
                  <a16:creationId xmlns:a16="http://schemas.microsoft.com/office/drawing/2014/main" id="{DCC04451-88D0-F22D-DE36-E3A7E0507C8B}"/>
                </a:ext>
              </a:extLst>
            </p:cNvPr>
            <p:cNvSpPr/>
            <p:nvPr/>
          </p:nvSpPr>
          <p:spPr>
            <a:xfrm>
              <a:off x="561090" y="5877272"/>
              <a:ext cx="5163038" cy="288032"/>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6" name="スライド番号プレースホルダー 6">
            <a:extLst>
              <a:ext uri="{FF2B5EF4-FFF2-40B4-BE49-F238E27FC236}">
                <a16:creationId xmlns:a16="http://schemas.microsoft.com/office/drawing/2014/main" id="{62CDA16D-A8ED-C7C1-9A82-C4D4200F65F2}"/>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ea typeface="ＭＳ Ｐゴシック"/>
                <a:sym typeface="Wingdings"/>
              </a:rPr>
              <a:pPr defTabSz="899662">
                <a:buClr>
                  <a:srgbClr val="000000">
                    <a:alpha val="100000"/>
                  </a:srgbClr>
                </a:buClr>
                <a:buSzPct val="100000"/>
              </a:pPr>
              <a:t>40</a:t>
            </a:fld>
            <a:r>
              <a:rPr lang="ja-JP" altLang="en-US" b="0" spc="5" dirty="0">
                <a:latin typeface="Garamond" panose="02020404030301010803" pitchFamily="18" charset="0"/>
                <a:ea typeface="ＭＳ Ｐゴシック"/>
                <a:sym typeface="Wingdings"/>
              </a:rPr>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animBg="1"/>
      <p:bldP spid="6" grpId="0" animBg="1"/>
    </p:bldLst>
  </p:timing>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角丸四角形 9">
            <a:extLst>
              <a:ext uri="{FF2B5EF4-FFF2-40B4-BE49-F238E27FC236}">
                <a16:creationId xmlns:a16="http://schemas.microsoft.com/office/drawing/2014/main" id="{55B2B5D4-10A1-DB5F-074C-BAF6666902B0}"/>
              </a:ext>
            </a:extLst>
          </p:cNvPr>
          <p:cNvSpPr>
            <a:spLocks noChangeArrowheads="1"/>
          </p:cNvSpPr>
          <p:nvPr/>
        </p:nvSpPr>
        <p:spPr bwMode="auto">
          <a:xfrm>
            <a:off x="214313" y="4127972"/>
            <a:ext cx="8643937" cy="1714500"/>
          </a:xfrm>
          <a:prstGeom prst="roundRect">
            <a:avLst>
              <a:gd name="adj" fmla="val 16667"/>
            </a:avLst>
          </a:prstGeom>
          <a:ln>
            <a:headEnd/>
            <a:tailEnd/>
          </a:ln>
        </p:spPr>
        <p:style>
          <a:lnRef idx="1">
            <a:schemeClr val="accent2"/>
          </a:lnRef>
          <a:fillRef idx="2">
            <a:schemeClr val="accent2"/>
          </a:fillRef>
          <a:effectRef idx="1">
            <a:schemeClr val="accent2"/>
          </a:effectRef>
          <a:fontRef idx="minor">
            <a:schemeClr val="dk1"/>
          </a:fontRef>
        </p:style>
        <p:txBody>
          <a:bodyPr wrap="none"/>
          <a:lstStyle>
            <a:lvl1pPr>
              <a:spcBef>
                <a:spcPct val="20000"/>
              </a:spcBef>
              <a:buClr>
                <a:schemeClr val="folHlink"/>
              </a:buClr>
              <a:buSzPct val="60000"/>
              <a:buFont typeface="Wingdings" panose="05000000000000000000" pitchFamily="2" charset="2"/>
              <a:buChar char="n"/>
              <a:defRPr kumimoji="1" sz="3200">
                <a:solidFill>
                  <a:schemeClr val="tx1"/>
                </a:solidFill>
                <a:latin typeface="Tahoma" panose="020B0604030504040204" pitchFamily="34" charset="0"/>
                <a:ea typeface="ＭＳ Ｐゴシック" panose="020B0600070205080204" pitchFamily="50" charset="-128"/>
              </a:defRPr>
            </a:lvl1pPr>
            <a:lvl2pPr marL="742950" indent="-285750">
              <a:spcBef>
                <a:spcPct val="20000"/>
              </a:spcBef>
              <a:buClr>
                <a:schemeClr val="hlink"/>
              </a:buClr>
              <a:buSzPct val="55000"/>
              <a:buFont typeface="Wingdings" panose="05000000000000000000" pitchFamily="2" charset="2"/>
              <a:buChar char="n"/>
              <a:defRPr kumimoji="1" sz="2800">
                <a:solidFill>
                  <a:schemeClr val="tx1"/>
                </a:solidFill>
                <a:latin typeface="Tahoma" panose="020B0604030504040204" pitchFamily="34" charset="0"/>
                <a:ea typeface="ＭＳ Ｐゴシック" panose="020B0600070205080204" pitchFamily="50" charset="-128"/>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ＭＳ Ｐゴシック" panose="020B0600070205080204" pitchFamily="50" charset="-128"/>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9pPr>
          </a:lstStyle>
          <a:p>
            <a:pPr eaLnBrk="1" hangingPunct="1">
              <a:spcBef>
                <a:spcPct val="0"/>
              </a:spcBef>
              <a:buClrTx/>
              <a:buSzTx/>
              <a:buFontTx/>
              <a:buNone/>
            </a:pPr>
            <a:r>
              <a:rPr lang="ja-JP" altLang="en-US" sz="2400" b="1">
                <a:solidFill>
                  <a:srgbClr val="000000"/>
                </a:solidFill>
              </a:rPr>
              <a:t>危</a:t>
            </a:r>
            <a:br>
              <a:rPr lang="en-US" altLang="ja-JP" sz="2400" b="1">
                <a:solidFill>
                  <a:srgbClr val="000000"/>
                </a:solidFill>
              </a:rPr>
            </a:br>
            <a:r>
              <a:rPr lang="ja-JP" altLang="en-US" sz="2400" b="1">
                <a:solidFill>
                  <a:srgbClr val="000000"/>
                </a:solidFill>
              </a:rPr>
              <a:t>険</a:t>
            </a:r>
            <a:br>
              <a:rPr lang="en-US" altLang="ja-JP" sz="2400" b="1">
                <a:solidFill>
                  <a:srgbClr val="000000"/>
                </a:solidFill>
              </a:rPr>
            </a:br>
            <a:r>
              <a:rPr lang="ja-JP" altLang="en-US" sz="2400" b="1">
                <a:solidFill>
                  <a:srgbClr val="000000"/>
                </a:solidFill>
              </a:rPr>
              <a:t>回</a:t>
            </a:r>
            <a:br>
              <a:rPr lang="en-US" altLang="ja-JP" sz="2400" b="1">
                <a:solidFill>
                  <a:srgbClr val="000000"/>
                </a:solidFill>
              </a:rPr>
            </a:br>
            <a:r>
              <a:rPr lang="ja-JP" altLang="en-US" sz="2400" b="1">
                <a:solidFill>
                  <a:srgbClr val="000000"/>
                </a:solidFill>
              </a:rPr>
              <a:t>避</a:t>
            </a:r>
            <a:endParaRPr lang="en-US" altLang="ja-JP" b="1">
              <a:solidFill>
                <a:srgbClr val="000000"/>
              </a:solidFill>
            </a:endParaRPr>
          </a:p>
        </p:txBody>
      </p:sp>
      <p:sp>
        <p:nvSpPr>
          <p:cNvPr id="18435" name="角丸四角形 8">
            <a:extLst>
              <a:ext uri="{FF2B5EF4-FFF2-40B4-BE49-F238E27FC236}">
                <a16:creationId xmlns:a16="http://schemas.microsoft.com/office/drawing/2014/main" id="{A1AFBB81-517A-1489-C16E-B9DEE55A39BA}"/>
              </a:ext>
            </a:extLst>
          </p:cNvPr>
          <p:cNvSpPr>
            <a:spLocks noChangeArrowheads="1"/>
          </p:cNvSpPr>
          <p:nvPr/>
        </p:nvSpPr>
        <p:spPr bwMode="auto">
          <a:xfrm>
            <a:off x="214313" y="1484784"/>
            <a:ext cx="8643937" cy="1714500"/>
          </a:xfrm>
          <a:prstGeom prst="roundRect">
            <a:avLst>
              <a:gd name="adj" fmla="val 16667"/>
            </a:avLst>
          </a:prstGeom>
          <a:ln>
            <a:headEnd/>
            <a:tailEnd/>
          </a:ln>
        </p:spPr>
        <p:style>
          <a:lnRef idx="1">
            <a:schemeClr val="accent3"/>
          </a:lnRef>
          <a:fillRef idx="2">
            <a:schemeClr val="accent3"/>
          </a:fillRef>
          <a:effectRef idx="1">
            <a:schemeClr val="accent3"/>
          </a:effectRef>
          <a:fontRef idx="minor">
            <a:schemeClr val="dk1"/>
          </a:fontRef>
        </p:style>
        <p:txBody>
          <a:bodyPr wrap="none"/>
          <a:lstStyle>
            <a:lvl1pPr>
              <a:spcBef>
                <a:spcPct val="20000"/>
              </a:spcBef>
              <a:buClr>
                <a:schemeClr val="folHlink"/>
              </a:buClr>
              <a:buSzPct val="60000"/>
              <a:buFont typeface="Wingdings" panose="05000000000000000000" pitchFamily="2" charset="2"/>
              <a:buChar char="n"/>
              <a:defRPr kumimoji="1" sz="3200">
                <a:solidFill>
                  <a:schemeClr val="tx1"/>
                </a:solidFill>
                <a:latin typeface="Tahoma" panose="020B0604030504040204" pitchFamily="34" charset="0"/>
                <a:ea typeface="ＭＳ Ｐゴシック" panose="020B0600070205080204" pitchFamily="50" charset="-128"/>
              </a:defRPr>
            </a:lvl1pPr>
            <a:lvl2pPr marL="742950" indent="-285750">
              <a:spcBef>
                <a:spcPct val="20000"/>
              </a:spcBef>
              <a:buClr>
                <a:schemeClr val="hlink"/>
              </a:buClr>
              <a:buSzPct val="55000"/>
              <a:buFont typeface="Wingdings" panose="05000000000000000000" pitchFamily="2" charset="2"/>
              <a:buChar char="n"/>
              <a:defRPr kumimoji="1" sz="2800">
                <a:solidFill>
                  <a:schemeClr val="tx1"/>
                </a:solidFill>
                <a:latin typeface="Tahoma" panose="020B0604030504040204" pitchFamily="34" charset="0"/>
                <a:ea typeface="ＭＳ Ｐゴシック" panose="020B0600070205080204" pitchFamily="50" charset="-128"/>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ＭＳ Ｐゴシック" panose="020B0600070205080204" pitchFamily="50" charset="-128"/>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9pPr>
          </a:lstStyle>
          <a:p>
            <a:pPr eaLnBrk="1" hangingPunct="1">
              <a:spcBef>
                <a:spcPct val="0"/>
              </a:spcBef>
              <a:buClrTx/>
              <a:buSzTx/>
              <a:buFontTx/>
              <a:buNone/>
            </a:pPr>
            <a:r>
              <a:rPr lang="ja-JP" altLang="en-US">
                <a:solidFill>
                  <a:srgbClr val="000000"/>
                </a:solidFill>
              </a:rPr>
              <a:t>モ</a:t>
            </a:r>
            <a:br>
              <a:rPr lang="en-US" altLang="ja-JP">
                <a:solidFill>
                  <a:srgbClr val="000000"/>
                </a:solidFill>
              </a:rPr>
            </a:br>
            <a:r>
              <a:rPr lang="ja-JP" altLang="en-US">
                <a:solidFill>
                  <a:srgbClr val="000000"/>
                </a:solidFill>
              </a:rPr>
              <a:t>ラ</a:t>
            </a:r>
            <a:br>
              <a:rPr lang="en-US" altLang="ja-JP">
                <a:solidFill>
                  <a:srgbClr val="000000"/>
                </a:solidFill>
              </a:rPr>
            </a:br>
            <a:r>
              <a:rPr lang="ja-JP" altLang="en-US">
                <a:solidFill>
                  <a:srgbClr val="000000"/>
                </a:solidFill>
              </a:rPr>
              <a:t>ル</a:t>
            </a:r>
            <a:endParaRPr lang="en-US" altLang="ja-JP">
              <a:solidFill>
                <a:srgbClr val="000000"/>
              </a:solidFill>
            </a:endParaRPr>
          </a:p>
        </p:txBody>
      </p:sp>
      <p:sp>
        <p:nvSpPr>
          <p:cNvPr id="18436" name="Rectangle 2">
            <a:extLst>
              <a:ext uri="{FF2B5EF4-FFF2-40B4-BE49-F238E27FC236}">
                <a16:creationId xmlns:a16="http://schemas.microsoft.com/office/drawing/2014/main" id="{E8A18FB2-0534-7322-AA2E-24BFF770DDF4}"/>
              </a:ext>
            </a:extLst>
          </p:cNvPr>
          <p:cNvSpPr>
            <a:spLocks noGrp="1" noChangeArrowheads="1"/>
          </p:cNvSpPr>
          <p:nvPr>
            <p:ph type="title"/>
          </p:nvPr>
        </p:nvSpPr>
        <p:spPr>
          <a:xfrm>
            <a:off x="292894" y="-214313"/>
            <a:ext cx="8415337" cy="1143000"/>
          </a:xfrm>
        </p:spPr>
        <p:txBody>
          <a:bodyPr/>
          <a:lstStyle/>
          <a:p>
            <a:pPr eaLnBrk="1" hangingPunct="1"/>
            <a:r>
              <a:rPr lang="ja-JP" altLang="en-US" sz="2800" dirty="0">
                <a:solidFill>
                  <a:schemeClr val="tx1"/>
                </a:solidFill>
                <a:latin typeface="ＭＳ ゴシック" panose="020B0609070205080204" pitchFamily="49" charset="-128"/>
                <a:ea typeface="ＭＳ ゴシック" panose="020B0609070205080204" pitchFamily="49" charset="-128"/>
              </a:rPr>
              <a:t>情報モラル教育モデルカリキュラムの２領域５分野</a:t>
            </a:r>
            <a:endParaRPr lang="ja-JP" altLang="en-US" sz="2800" dirty="0">
              <a:solidFill>
                <a:schemeClr val="tx1"/>
              </a:solidFill>
              <a:latin typeface="ＭＳ 明朝" panose="02020609040205080304" pitchFamily="17" charset="-128"/>
              <a:ea typeface="ＭＳ 明朝" panose="02020609040205080304" pitchFamily="17" charset="-128"/>
            </a:endParaRPr>
          </a:p>
        </p:txBody>
      </p:sp>
      <p:sp>
        <p:nvSpPr>
          <p:cNvPr id="5" name="円/楕円 4">
            <a:extLst>
              <a:ext uri="{FF2B5EF4-FFF2-40B4-BE49-F238E27FC236}">
                <a16:creationId xmlns:a16="http://schemas.microsoft.com/office/drawing/2014/main" id="{D1B241D4-C00A-9971-BB66-B6133B0B8255}"/>
              </a:ext>
            </a:extLst>
          </p:cNvPr>
          <p:cNvSpPr/>
          <p:nvPr/>
        </p:nvSpPr>
        <p:spPr bwMode="auto">
          <a:xfrm>
            <a:off x="1285875" y="1841972"/>
            <a:ext cx="3143250" cy="928687"/>
          </a:xfrm>
          <a:prstGeom prst="ellipse">
            <a:avLst/>
          </a:prstGeom>
          <a:solidFill>
            <a:schemeClr val="accent1">
              <a:lumMod val="20000"/>
              <a:lumOff val="80000"/>
            </a:schemeClr>
          </a:solidFill>
          <a:ln w="9525" cap="flat" cmpd="sng" algn="ctr">
            <a:solidFill>
              <a:schemeClr val="tx1"/>
            </a:solidFill>
            <a:prstDash val="solid"/>
            <a:miter lim="800000"/>
            <a:headEnd type="none" w="med" len="med"/>
            <a:tailEnd type="none" w="med" len="med"/>
          </a:ln>
          <a:effectLst/>
        </p:spPr>
        <p:txBody>
          <a:bodyPr wrap="none" anchor="ctr" anchorCtr="1"/>
          <a:lstStyle/>
          <a:p>
            <a:pPr eaLnBrk="1" hangingPunct="1">
              <a:defRPr/>
            </a:pPr>
            <a:r>
              <a:rPr lang="ja-JP" altLang="en-US" sz="2400" b="1" dirty="0">
                <a:solidFill>
                  <a:srgbClr val="000000"/>
                </a:solidFill>
                <a:ea typeface="ＭＳ Ｐゴシック" charset="-128"/>
              </a:rPr>
              <a:t>情報社会の倫理</a:t>
            </a:r>
          </a:p>
        </p:txBody>
      </p:sp>
      <p:sp>
        <p:nvSpPr>
          <p:cNvPr id="6" name="円/楕円 5">
            <a:extLst>
              <a:ext uri="{FF2B5EF4-FFF2-40B4-BE49-F238E27FC236}">
                <a16:creationId xmlns:a16="http://schemas.microsoft.com/office/drawing/2014/main" id="{87880690-4A94-794C-DB9D-83CCD54F7400}"/>
              </a:ext>
            </a:extLst>
          </p:cNvPr>
          <p:cNvSpPr/>
          <p:nvPr/>
        </p:nvSpPr>
        <p:spPr bwMode="auto">
          <a:xfrm>
            <a:off x="4786313" y="1841972"/>
            <a:ext cx="3143250" cy="928687"/>
          </a:xfrm>
          <a:prstGeom prst="ellipse">
            <a:avLst/>
          </a:prstGeom>
          <a:solidFill>
            <a:schemeClr val="accent1">
              <a:lumMod val="20000"/>
              <a:lumOff val="80000"/>
            </a:schemeClr>
          </a:solidFill>
          <a:ln w="9525" cap="flat" cmpd="sng" algn="ctr">
            <a:solidFill>
              <a:schemeClr val="tx1"/>
            </a:solidFill>
            <a:prstDash val="solid"/>
            <a:miter lim="800000"/>
            <a:headEnd type="none" w="med" len="med"/>
            <a:tailEnd type="none" w="med" len="med"/>
          </a:ln>
          <a:effectLst/>
        </p:spPr>
        <p:txBody>
          <a:bodyPr wrap="none" anchor="ctr" anchorCtr="1"/>
          <a:lstStyle/>
          <a:p>
            <a:pPr eaLnBrk="1" hangingPunct="1">
              <a:defRPr/>
            </a:pPr>
            <a:r>
              <a:rPr lang="ja-JP" altLang="en-US" sz="2400" b="1" dirty="0">
                <a:solidFill>
                  <a:srgbClr val="000000"/>
                </a:solidFill>
                <a:ea typeface="ＭＳ Ｐゴシック" charset="-128"/>
              </a:rPr>
              <a:t>法の理解と遵守</a:t>
            </a:r>
          </a:p>
        </p:txBody>
      </p:sp>
      <p:sp>
        <p:nvSpPr>
          <p:cNvPr id="18439" name="円/楕円 6">
            <a:extLst>
              <a:ext uri="{FF2B5EF4-FFF2-40B4-BE49-F238E27FC236}">
                <a16:creationId xmlns:a16="http://schemas.microsoft.com/office/drawing/2014/main" id="{B8628ACD-FBB5-2712-E6A9-07E41C6BDB3B}"/>
              </a:ext>
            </a:extLst>
          </p:cNvPr>
          <p:cNvSpPr>
            <a:spLocks noChangeArrowheads="1"/>
          </p:cNvSpPr>
          <p:nvPr/>
        </p:nvSpPr>
        <p:spPr bwMode="auto">
          <a:xfrm>
            <a:off x="1357313" y="4556597"/>
            <a:ext cx="3143250" cy="928687"/>
          </a:xfrm>
          <a:prstGeom prst="ellipse">
            <a:avLst/>
          </a:prstGeom>
          <a:solidFill>
            <a:srgbClr val="FFCCFF"/>
          </a:solidFill>
          <a:ln w="9525" algn="ctr">
            <a:solidFill>
              <a:schemeClr val="tx1"/>
            </a:solidFill>
            <a:miter lim="800000"/>
            <a:headEnd/>
            <a:tailEnd/>
          </a:ln>
        </p:spPr>
        <p:txBody>
          <a:bodyPr wrap="none" anchor="ctr" anchorCtr="1"/>
          <a:lstStyle>
            <a:lvl1pPr>
              <a:spcBef>
                <a:spcPct val="20000"/>
              </a:spcBef>
              <a:buClr>
                <a:schemeClr val="folHlink"/>
              </a:buClr>
              <a:buSzPct val="60000"/>
              <a:buFont typeface="Wingdings" panose="05000000000000000000" pitchFamily="2" charset="2"/>
              <a:buChar char="n"/>
              <a:defRPr kumimoji="1" sz="3200">
                <a:solidFill>
                  <a:schemeClr val="tx1"/>
                </a:solidFill>
                <a:latin typeface="Tahoma" panose="020B0604030504040204" pitchFamily="34" charset="0"/>
                <a:ea typeface="ＭＳ Ｐゴシック" panose="020B0600070205080204" pitchFamily="50" charset="-128"/>
              </a:defRPr>
            </a:lvl1pPr>
            <a:lvl2pPr marL="742950" indent="-285750">
              <a:spcBef>
                <a:spcPct val="20000"/>
              </a:spcBef>
              <a:buClr>
                <a:schemeClr val="hlink"/>
              </a:buClr>
              <a:buSzPct val="55000"/>
              <a:buFont typeface="Wingdings" panose="05000000000000000000" pitchFamily="2" charset="2"/>
              <a:buChar char="n"/>
              <a:defRPr kumimoji="1" sz="2800">
                <a:solidFill>
                  <a:schemeClr val="tx1"/>
                </a:solidFill>
                <a:latin typeface="Tahoma" panose="020B0604030504040204" pitchFamily="34" charset="0"/>
                <a:ea typeface="ＭＳ Ｐゴシック" panose="020B0600070205080204" pitchFamily="50" charset="-128"/>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ＭＳ Ｐゴシック" panose="020B0600070205080204" pitchFamily="50" charset="-128"/>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9pPr>
          </a:lstStyle>
          <a:p>
            <a:pPr eaLnBrk="1" hangingPunct="1">
              <a:spcBef>
                <a:spcPct val="0"/>
              </a:spcBef>
              <a:buClrTx/>
              <a:buSzTx/>
              <a:buFontTx/>
              <a:buNone/>
            </a:pPr>
            <a:r>
              <a:rPr lang="ja-JP" altLang="en-US" sz="2400" b="1">
                <a:solidFill>
                  <a:srgbClr val="000000"/>
                </a:solidFill>
              </a:rPr>
              <a:t>安全への知恵</a:t>
            </a:r>
          </a:p>
        </p:txBody>
      </p:sp>
      <p:sp>
        <p:nvSpPr>
          <p:cNvPr id="18440" name="円/楕円 7">
            <a:extLst>
              <a:ext uri="{FF2B5EF4-FFF2-40B4-BE49-F238E27FC236}">
                <a16:creationId xmlns:a16="http://schemas.microsoft.com/office/drawing/2014/main" id="{BF47734A-F87F-8C81-26FB-1D2041EE0F2C}"/>
              </a:ext>
            </a:extLst>
          </p:cNvPr>
          <p:cNvSpPr>
            <a:spLocks noChangeArrowheads="1"/>
          </p:cNvSpPr>
          <p:nvPr/>
        </p:nvSpPr>
        <p:spPr bwMode="auto">
          <a:xfrm>
            <a:off x="4786313" y="4556597"/>
            <a:ext cx="3143250" cy="928687"/>
          </a:xfrm>
          <a:prstGeom prst="ellipse">
            <a:avLst/>
          </a:prstGeom>
          <a:solidFill>
            <a:srgbClr val="FFCCFF"/>
          </a:solidFill>
          <a:ln w="9525" algn="ctr">
            <a:solidFill>
              <a:schemeClr val="tx1"/>
            </a:solidFill>
            <a:miter lim="800000"/>
            <a:headEnd/>
            <a:tailEnd/>
          </a:ln>
        </p:spPr>
        <p:txBody>
          <a:bodyPr wrap="none" anchor="ctr" anchorCtr="1"/>
          <a:lstStyle>
            <a:lvl1pPr>
              <a:spcBef>
                <a:spcPct val="20000"/>
              </a:spcBef>
              <a:buClr>
                <a:schemeClr val="folHlink"/>
              </a:buClr>
              <a:buSzPct val="60000"/>
              <a:buFont typeface="Wingdings" panose="05000000000000000000" pitchFamily="2" charset="2"/>
              <a:buChar char="n"/>
              <a:defRPr kumimoji="1" sz="3200">
                <a:solidFill>
                  <a:schemeClr val="tx1"/>
                </a:solidFill>
                <a:latin typeface="Tahoma" panose="020B0604030504040204" pitchFamily="34" charset="0"/>
                <a:ea typeface="ＭＳ Ｐゴシック" panose="020B0600070205080204" pitchFamily="50" charset="-128"/>
              </a:defRPr>
            </a:lvl1pPr>
            <a:lvl2pPr marL="742950" indent="-285750">
              <a:spcBef>
                <a:spcPct val="20000"/>
              </a:spcBef>
              <a:buClr>
                <a:schemeClr val="hlink"/>
              </a:buClr>
              <a:buSzPct val="55000"/>
              <a:buFont typeface="Wingdings" panose="05000000000000000000" pitchFamily="2" charset="2"/>
              <a:buChar char="n"/>
              <a:defRPr kumimoji="1" sz="2800">
                <a:solidFill>
                  <a:schemeClr val="tx1"/>
                </a:solidFill>
                <a:latin typeface="Tahoma" panose="020B0604030504040204" pitchFamily="34" charset="0"/>
                <a:ea typeface="ＭＳ Ｐゴシック" panose="020B0600070205080204" pitchFamily="50" charset="-128"/>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ＭＳ Ｐゴシック" panose="020B0600070205080204" pitchFamily="50" charset="-128"/>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9pPr>
          </a:lstStyle>
          <a:p>
            <a:pPr eaLnBrk="1" hangingPunct="1">
              <a:spcBef>
                <a:spcPct val="0"/>
              </a:spcBef>
              <a:buClrTx/>
              <a:buSzTx/>
              <a:buFontTx/>
              <a:buNone/>
            </a:pPr>
            <a:r>
              <a:rPr lang="ja-JP" altLang="en-US" sz="2400" b="1">
                <a:solidFill>
                  <a:srgbClr val="000000"/>
                </a:solidFill>
              </a:rPr>
              <a:t>情報セキュリティ</a:t>
            </a:r>
          </a:p>
        </p:txBody>
      </p:sp>
      <p:sp>
        <p:nvSpPr>
          <p:cNvPr id="18441" name="円/楕円 10">
            <a:extLst>
              <a:ext uri="{FF2B5EF4-FFF2-40B4-BE49-F238E27FC236}">
                <a16:creationId xmlns:a16="http://schemas.microsoft.com/office/drawing/2014/main" id="{FBAFBF9F-7A20-1CA2-A62C-DEBFDFCC1EF5}"/>
              </a:ext>
            </a:extLst>
          </p:cNvPr>
          <p:cNvSpPr>
            <a:spLocks noChangeArrowheads="1"/>
          </p:cNvSpPr>
          <p:nvPr/>
        </p:nvSpPr>
        <p:spPr bwMode="auto">
          <a:xfrm>
            <a:off x="1928813" y="2842097"/>
            <a:ext cx="5429250" cy="1643062"/>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nchorCtr="1"/>
          <a:lstStyle>
            <a:lvl1pPr>
              <a:spcBef>
                <a:spcPct val="20000"/>
              </a:spcBef>
              <a:buClr>
                <a:schemeClr val="folHlink"/>
              </a:buClr>
              <a:buSzPct val="60000"/>
              <a:buFont typeface="Wingdings" panose="05000000000000000000" pitchFamily="2" charset="2"/>
              <a:buChar char="n"/>
              <a:defRPr kumimoji="1" sz="3200">
                <a:solidFill>
                  <a:schemeClr val="tx1"/>
                </a:solidFill>
                <a:latin typeface="Tahoma" panose="020B0604030504040204" pitchFamily="34" charset="0"/>
                <a:ea typeface="ＭＳ Ｐゴシック" panose="020B0600070205080204" pitchFamily="50" charset="-128"/>
              </a:defRPr>
            </a:lvl1pPr>
            <a:lvl2pPr marL="742950" indent="-285750">
              <a:spcBef>
                <a:spcPct val="20000"/>
              </a:spcBef>
              <a:buClr>
                <a:schemeClr val="hlink"/>
              </a:buClr>
              <a:buSzPct val="55000"/>
              <a:buFont typeface="Wingdings" panose="05000000000000000000" pitchFamily="2" charset="2"/>
              <a:buChar char="n"/>
              <a:defRPr kumimoji="1" sz="2800">
                <a:solidFill>
                  <a:schemeClr val="tx1"/>
                </a:solidFill>
                <a:latin typeface="Tahoma" panose="020B0604030504040204" pitchFamily="34" charset="0"/>
                <a:ea typeface="ＭＳ Ｐゴシック" panose="020B0600070205080204" pitchFamily="50" charset="-128"/>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ＭＳ Ｐゴシック" panose="020B0600070205080204" pitchFamily="50" charset="-128"/>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9pPr>
          </a:lstStyle>
          <a:p>
            <a:pPr eaLnBrk="1" hangingPunct="1">
              <a:spcBef>
                <a:spcPct val="0"/>
              </a:spcBef>
              <a:buClrTx/>
              <a:buSzTx/>
              <a:buFontTx/>
              <a:buNone/>
            </a:pPr>
            <a:r>
              <a:rPr lang="ja-JP" altLang="en-US" sz="2400" b="1" dirty="0">
                <a:solidFill>
                  <a:schemeClr val="bg1"/>
                </a:solidFill>
              </a:rPr>
              <a:t>公共的なネットワーク社会の構築</a:t>
            </a:r>
          </a:p>
        </p:txBody>
      </p:sp>
      <p:sp>
        <p:nvSpPr>
          <p:cNvPr id="2" name="スライド番号プレースホルダー 6">
            <a:extLst>
              <a:ext uri="{FF2B5EF4-FFF2-40B4-BE49-F238E27FC236}">
                <a16:creationId xmlns:a16="http://schemas.microsoft.com/office/drawing/2014/main" id="{A181A055-5367-08F2-F7B7-49CF5E2DFF7D}"/>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ea typeface="ＭＳ Ｐゴシック"/>
                <a:sym typeface="Wingdings"/>
              </a:rPr>
              <a:pPr defTabSz="899662">
                <a:buClr>
                  <a:srgbClr val="000000">
                    <a:alpha val="100000"/>
                  </a:srgbClr>
                </a:buClr>
                <a:buSzPct val="100000"/>
              </a:pPr>
              <a:t>41</a:t>
            </a:fld>
            <a:r>
              <a:rPr lang="ja-JP" altLang="en-US" b="0" spc="5" dirty="0">
                <a:latin typeface="Garamond" panose="02020404030301010803" pitchFamily="18" charset="0"/>
                <a:ea typeface="ＭＳ Ｐゴシック"/>
                <a:sym typeface="Wingdings"/>
              </a:rPr>
              <a:t> </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810" name="図 1">
            <a:extLst>
              <a:ext uri="{FF2B5EF4-FFF2-40B4-BE49-F238E27FC236}">
                <a16:creationId xmlns:a16="http://schemas.microsoft.com/office/drawing/2014/main" id="{181684C4-C9DF-49E4-A0F7-8F0054354F4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635896" y="1176901"/>
            <a:ext cx="5489352" cy="5204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9811" name="正方形/長方形 3">
            <a:extLst>
              <a:ext uri="{FF2B5EF4-FFF2-40B4-BE49-F238E27FC236}">
                <a16:creationId xmlns:a16="http://schemas.microsoft.com/office/drawing/2014/main" id="{AD7B5E38-BA05-4B66-B5D2-11E71598B91F}"/>
              </a:ext>
            </a:extLst>
          </p:cNvPr>
          <p:cNvSpPr>
            <a:spLocks noChangeArrowheads="1"/>
          </p:cNvSpPr>
          <p:nvPr/>
        </p:nvSpPr>
        <p:spPr bwMode="auto">
          <a:xfrm>
            <a:off x="0" y="6228601"/>
            <a:ext cx="91090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29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5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2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Tahoma" panose="020B0604030504040204" pitchFamily="34" charset="0"/>
                <a:ea typeface="ＭＳ Ｐゴシック" panose="020B0600070205080204" pitchFamily="50" charset="-128"/>
                <a:cs typeface="+mn-cs"/>
              </a:rPr>
              <a:t>国立教育政策研究所「教育課程の編成に関する基礎的研究報告書</a:t>
            </a:r>
            <a:endParaRPr kumimoji="1" lang="en-US" altLang="ja-JP" sz="1600" b="0" i="0" u="none" strike="noStrike" kern="1200" cap="none" spc="0" normalizeH="0" baseline="0" noProof="0" dirty="0">
              <a:ln>
                <a:noFill/>
              </a:ln>
              <a:solidFill>
                <a:prstClr val="black"/>
              </a:solidFill>
              <a:effectLst/>
              <a:uLnTx/>
              <a:uFillTx/>
              <a:latin typeface="Tahoma" panose="020B0604030504040204" pitchFamily="34" charset="0"/>
              <a:ea typeface="ＭＳ Ｐゴシック" panose="020B060007020508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Tahoma" panose="020B0604030504040204" pitchFamily="34" charset="0"/>
                <a:ea typeface="ＭＳ Ｐゴシック" panose="020B0600070205080204" pitchFamily="50" charset="-128"/>
                <a:cs typeface="+mn-cs"/>
              </a:rPr>
              <a:t>「</a:t>
            </a:r>
            <a:r>
              <a:rPr kumimoji="1" lang="en-US" altLang="ja-JP" sz="1600" b="0" i="0" u="none" strike="noStrike" kern="1200" cap="none" spc="0" normalizeH="0" baseline="0" noProof="0" dirty="0">
                <a:ln>
                  <a:noFill/>
                </a:ln>
                <a:solidFill>
                  <a:prstClr val="black"/>
                </a:solidFill>
                <a:effectLst/>
                <a:uLnTx/>
                <a:uFillTx/>
                <a:latin typeface="Tahoma" panose="020B0604030504040204" pitchFamily="34" charset="0"/>
                <a:ea typeface="ＭＳ Ｐゴシック" panose="020B0600070205080204" pitchFamily="50" charset="-128"/>
                <a:cs typeface="+mn-cs"/>
              </a:rPr>
              <a:t>5 </a:t>
            </a:r>
            <a:r>
              <a:rPr kumimoji="1" lang="ja-JP" altLang="en-US" sz="1600" b="0" i="0" u="none" strike="noStrike" kern="1200" cap="none" spc="0" normalizeH="0" baseline="0" noProof="0" dirty="0">
                <a:ln>
                  <a:noFill/>
                </a:ln>
                <a:solidFill>
                  <a:prstClr val="black"/>
                </a:solidFill>
                <a:effectLst/>
                <a:uLnTx/>
                <a:uFillTx/>
                <a:latin typeface="Tahoma" panose="020B0604030504040204" pitchFamily="34" charset="0"/>
                <a:ea typeface="ＭＳ Ｐゴシック" panose="020B0600070205080204" pitchFamily="50" charset="-128"/>
                <a:cs typeface="+mn-cs"/>
              </a:rPr>
              <a:t>社会の変化に対応する資質や能力を育成する教育課程編成の基本原理」</a:t>
            </a:r>
            <a:r>
              <a:rPr kumimoji="1" lang="en-US" altLang="ja-JP" sz="1600" b="0" i="0" u="none" strike="noStrike" kern="1200" cap="none" spc="0" normalizeH="0" baseline="0" noProof="0" dirty="0">
                <a:ln>
                  <a:noFill/>
                </a:ln>
                <a:solidFill>
                  <a:prstClr val="black"/>
                </a:solidFill>
                <a:effectLst/>
                <a:uLnTx/>
                <a:uFillTx/>
                <a:latin typeface="Tahoma" panose="020B0604030504040204" pitchFamily="34" charset="0"/>
                <a:ea typeface="ＭＳ Ｐゴシック" panose="020B0600070205080204" pitchFamily="50" charset="-128"/>
                <a:cs typeface="+mn-cs"/>
              </a:rPr>
              <a:t>(2013)</a:t>
            </a:r>
            <a:r>
              <a:rPr kumimoji="1" lang="ja-JP" altLang="en-US" sz="1600" b="0" i="0" u="none" strike="noStrike" kern="1200" cap="none" spc="0" normalizeH="0" baseline="0" noProof="0" dirty="0">
                <a:ln>
                  <a:noFill/>
                </a:ln>
                <a:solidFill>
                  <a:prstClr val="black"/>
                </a:solidFill>
                <a:effectLst/>
                <a:uLnTx/>
                <a:uFillTx/>
                <a:latin typeface="Tahoma" panose="020B0604030504040204" pitchFamily="34" charset="0"/>
                <a:ea typeface="ＭＳ Ｐゴシック" panose="020B0600070205080204" pitchFamily="50" charset="-128"/>
                <a:cs typeface="+mn-cs"/>
              </a:rPr>
              <a:t>より抜粋</a:t>
            </a:r>
            <a:endParaRPr kumimoji="1" lang="en-US" altLang="ja-JP" sz="1600" b="0" i="0" u="none" strike="noStrike" kern="1200" cap="none" spc="0" normalizeH="0" baseline="0" noProof="0" dirty="0">
              <a:ln>
                <a:noFill/>
              </a:ln>
              <a:solidFill>
                <a:prstClr val="black"/>
              </a:solidFill>
              <a:effectLst/>
              <a:uLnTx/>
              <a:uFillTx/>
              <a:latin typeface="Tahoma" panose="020B0604030504040204" pitchFamily="34" charset="0"/>
              <a:ea typeface="ＭＳ Ｐゴシック" panose="020B0600070205080204" pitchFamily="50" charset="-128"/>
              <a:cs typeface="+mn-cs"/>
            </a:endParaRPr>
          </a:p>
        </p:txBody>
      </p:sp>
      <p:sp>
        <p:nvSpPr>
          <p:cNvPr id="2" name="正方形/長方形 1">
            <a:extLst>
              <a:ext uri="{FF2B5EF4-FFF2-40B4-BE49-F238E27FC236}">
                <a16:creationId xmlns:a16="http://schemas.microsoft.com/office/drawing/2014/main" id="{194E36C0-4660-43C4-A857-ECF7EC9722E2}"/>
              </a:ext>
            </a:extLst>
          </p:cNvPr>
          <p:cNvSpPr/>
          <p:nvPr/>
        </p:nvSpPr>
        <p:spPr bwMode="auto">
          <a:xfrm>
            <a:off x="5699499" y="5580924"/>
            <a:ext cx="1082151" cy="223424"/>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5" name="正方形/長方形 4">
            <a:extLst>
              <a:ext uri="{FF2B5EF4-FFF2-40B4-BE49-F238E27FC236}">
                <a16:creationId xmlns:a16="http://schemas.microsoft.com/office/drawing/2014/main" id="{AE025B92-BF92-41F4-BB66-AF11B91EAFCD}"/>
              </a:ext>
            </a:extLst>
          </p:cNvPr>
          <p:cNvSpPr/>
          <p:nvPr/>
        </p:nvSpPr>
        <p:spPr bwMode="auto">
          <a:xfrm>
            <a:off x="5530651" y="2349725"/>
            <a:ext cx="1190225" cy="242652"/>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6" name="正方形/長方形 5">
            <a:extLst>
              <a:ext uri="{FF2B5EF4-FFF2-40B4-BE49-F238E27FC236}">
                <a16:creationId xmlns:a16="http://schemas.microsoft.com/office/drawing/2014/main" id="{4F976DE9-0192-417C-9052-6925CC142A2F}"/>
              </a:ext>
            </a:extLst>
          </p:cNvPr>
          <p:cNvSpPr/>
          <p:nvPr/>
        </p:nvSpPr>
        <p:spPr bwMode="auto">
          <a:xfrm>
            <a:off x="5532884" y="3951065"/>
            <a:ext cx="1559395" cy="230627"/>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7" name="正方形/長方形 6">
            <a:extLst>
              <a:ext uri="{FF2B5EF4-FFF2-40B4-BE49-F238E27FC236}">
                <a16:creationId xmlns:a16="http://schemas.microsoft.com/office/drawing/2014/main" id="{4FEAD926-77D1-49F0-8CA1-292133C2FBF8}"/>
              </a:ext>
            </a:extLst>
          </p:cNvPr>
          <p:cNvSpPr/>
          <p:nvPr/>
        </p:nvSpPr>
        <p:spPr bwMode="auto">
          <a:xfrm>
            <a:off x="6179801" y="4181692"/>
            <a:ext cx="1082151" cy="211114"/>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119816" name="スライド番号プレースホルダー 7">
            <a:extLst>
              <a:ext uri="{FF2B5EF4-FFF2-40B4-BE49-F238E27FC236}">
                <a16:creationId xmlns:a16="http://schemas.microsoft.com/office/drawing/2014/main" id="{EBA7B678-41BF-4F78-B2F3-A3612F2AC61C}"/>
              </a:ext>
            </a:extLst>
          </p:cNvPr>
          <p:cNvSpPr>
            <a:spLocks noGrp="1" noChangeArrowheads="1"/>
          </p:cNvSpPr>
          <p:nvPr>
            <p:ph type="sldNum" sz="quarter" idx="12"/>
          </p:nvPr>
        </p:nvSpPr>
        <p:spPr bwMode="auto">
          <a:xfrm>
            <a:off x="6953434" y="6452534"/>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29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5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2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D767819C-16C4-4679-919E-80A560B0A193}" type="slidenum">
              <a:rPr kumimoji="1" lang="en-US" altLang="ja-JP" sz="2400" b="0" i="0" u="none" strike="noStrike" kern="1200" cap="none" spc="0" normalizeH="0" baseline="0" noProof="0" smtClean="0">
                <a:ln>
                  <a:noFill/>
                </a:ln>
                <a:solidFill>
                  <a:srgbClr val="898989"/>
                </a:solidFill>
                <a:effectLst/>
                <a:uLnTx/>
                <a:uFillTx/>
                <a:latin typeface="ＭＳ Ｐゴシック" panose="020B0600070205080204" pitchFamily="50" charset="-128"/>
              </a:rPr>
              <a:pPr marL="0" marR="0" lvl="0" indent="0" algn="r" defTabSz="914400" rtl="0" eaLnBrk="1" fontAlgn="base" latinLnBrk="0" hangingPunct="1">
                <a:lnSpc>
                  <a:spcPct val="100000"/>
                </a:lnSpc>
                <a:spcBef>
                  <a:spcPct val="0"/>
                </a:spcBef>
                <a:spcAft>
                  <a:spcPct val="0"/>
                </a:spcAft>
                <a:buClrTx/>
                <a:buSzTx/>
                <a:buFontTx/>
                <a:buNone/>
                <a:tabLst/>
                <a:defRPr/>
              </a:pPr>
              <a:t>42</a:t>
            </a:fld>
            <a:endParaRPr kumimoji="1" lang="en-US" altLang="ja-JP" sz="2400" b="0" i="0" u="none" strike="noStrike" kern="1200" cap="none" spc="0" normalizeH="0" baseline="0" noProof="0" dirty="0">
              <a:ln>
                <a:noFill/>
              </a:ln>
              <a:solidFill>
                <a:srgbClr val="898989"/>
              </a:solidFill>
              <a:effectLst/>
              <a:uLnTx/>
              <a:uFillTx/>
              <a:latin typeface="ＭＳ Ｐゴシック" panose="020B0600070205080204" pitchFamily="50" charset="-128"/>
            </a:endParaRPr>
          </a:p>
        </p:txBody>
      </p:sp>
      <p:sp>
        <p:nvSpPr>
          <p:cNvPr id="3" name="四角形: 角を丸くする 2">
            <a:extLst>
              <a:ext uri="{FF2B5EF4-FFF2-40B4-BE49-F238E27FC236}">
                <a16:creationId xmlns:a16="http://schemas.microsoft.com/office/drawing/2014/main" id="{A823DE88-EFE3-57D8-E78A-F02BBADC9377}"/>
              </a:ext>
            </a:extLst>
          </p:cNvPr>
          <p:cNvSpPr/>
          <p:nvPr/>
        </p:nvSpPr>
        <p:spPr>
          <a:xfrm>
            <a:off x="179512" y="106320"/>
            <a:ext cx="8784976" cy="1077218"/>
          </a:xfrm>
          <a:prstGeom prst="roundRect">
            <a:avLst/>
          </a:prstGeom>
          <a:ln/>
        </p:spPr>
        <p:style>
          <a:lnRef idx="1">
            <a:schemeClr val="accent3"/>
          </a:lnRef>
          <a:fillRef idx="2">
            <a:schemeClr val="accent3"/>
          </a:fillRef>
          <a:effectRef idx="1">
            <a:schemeClr val="accent3"/>
          </a:effectRef>
          <a:fontRef idx="minor">
            <a:schemeClr val="dk1"/>
          </a:fontRef>
        </p:style>
        <p:txBody>
          <a:bodyPr anchor="ctr"/>
          <a:lstStyle/>
          <a:p>
            <a:pPr eaLnBrk="1" hangingPunct="1">
              <a:defRPr/>
            </a:pPr>
            <a:endParaRPr lang="en-US" altLang="ja-JP" sz="1477" b="1" u="sng" dirty="0">
              <a:solidFill>
                <a:srgbClr val="4F81BD">
                  <a:lumMod val="50000"/>
                </a:srgbClr>
              </a:solidFill>
              <a:latin typeface="HG丸ｺﾞｼｯｸM-PRO" panose="020F0600000000000000" pitchFamily="50" charset="-128"/>
              <a:ea typeface="HG丸ｺﾞｼｯｸM-PRO" panose="020F0600000000000000" pitchFamily="50" charset="-128"/>
            </a:endParaRPr>
          </a:p>
        </p:txBody>
      </p:sp>
      <p:sp>
        <p:nvSpPr>
          <p:cNvPr id="4" name="テキスト ボックス 83">
            <a:extLst>
              <a:ext uri="{FF2B5EF4-FFF2-40B4-BE49-F238E27FC236}">
                <a16:creationId xmlns:a16="http://schemas.microsoft.com/office/drawing/2014/main" id="{A73FFFA1-65EA-BA59-6936-83524BEDFCF9}"/>
              </a:ext>
            </a:extLst>
          </p:cNvPr>
          <p:cNvSpPr txBox="1">
            <a:spLocks noChangeArrowheads="1"/>
          </p:cNvSpPr>
          <p:nvPr/>
        </p:nvSpPr>
        <p:spPr bwMode="auto">
          <a:xfrm>
            <a:off x="1331640" y="97771"/>
            <a:ext cx="8136904" cy="1077218"/>
          </a:xfrm>
          <a:prstGeom prst="rect">
            <a:avLst/>
          </a:prstGeom>
          <a:noFill/>
          <a:ln>
            <a:noFill/>
          </a:ln>
        </p:spPr>
        <p:txBody>
          <a:bodyPr wrap="square">
            <a:spAutoFit/>
          </a:bodyPr>
          <a:lstStyle>
            <a:lvl1pPr marL="171450" indent="-1714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defRPr/>
            </a:pPr>
            <a:r>
              <a:rPr lang="ja-JP" altLang="en-US" sz="1600" b="1" u="sng" spc="-300" dirty="0">
                <a:solidFill>
                  <a:srgbClr val="FF0000"/>
                </a:solidFill>
                <a:latin typeface="Tahoma" panose="020B0604030504040204" pitchFamily="34" charset="0"/>
              </a:rPr>
              <a:t>人間としての強み</a:t>
            </a:r>
            <a:r>
              <a:rPr lang="ja-JP" altLang="en-US" sz="1600" spc="-300" dirty="0">
                <a:solidFill>
                  <a:srgbClr val="000000"/>
                </a:solidFill>
                <a:latin typeface="Tahoma" panose="020B0604030504040204" pitchFamily="34" charset="0"/>
              </a:rPr>
              <a:t>（現実世界を理解し状況に応じて意味付け，倫理観，</a:t>
            </a:r>
            <a:r>
              <a:rPr lang="ja-JP" altLang="en-US" sz="1600" b="1" u="sng" spc="-300" dirty="0">
                <a:solidFill>
                  <a:srgbClr val="FF0000"/>
                </a:solidFill>
                <a:latin typeface="Tahoma" panose="020B0604030504040204" pitchFamily="34" charset="0"/>
              </a:rPr>
              <a:t>板挟みや想定外と向き合う力</a:t>
            </a:r>
            <a:br>
              <a:rPr lang="en-US" altLang="ja-JP" sz="1600" b="1" u="sng" spc="-300" dirty="0">
                <a:solidFill>
                  <a:srgbClr val="FF0000"/>
                </a:solidFill>
                <a:latin typeface="Tahoma" panose="020B0604030504040204" pitchFamily="34" charset="0"/>
              </a:rPr>
            </a:br>
            <a:r>
              <a:rPr lang="ja-JP" altLang="en-US" sz="1600" spc="-300" dirty="0">
                <a:solidFill>
                  <a:srgbClr val="000000"/>
                </a:solidFill>
                <a:latin typeface="Tahoma" panose="020B0604030504040204" pitchFamily="34" charset="0"/>
              </a:rPr>
              <a:t>責任を持って遂行する力など）</a:t>
            </a:r>
            <a:endParaRPr lang="en-US" altLang="ja-JP" sz="1600" spc="-300" dirty="0">
              <a:solidFill>
                <a:srgbClr val="000000"/>
              </a:solidFill>
              <a:latin typeface="Tahoma" panose="020B0604030504040204" pitchFamily="34" charset="0"/>
            </a:endParaRPr>
          </a:p>
          <a:p>
            <a:pPr eaLnBrk="1" hangingPunct="1">
              <a:spcBef>
                <a:spcPct val="0"/>
              </a:spcBef>
              <a:defRPr/>
            </a:pPr>
            <a:r>
              <a:rPr lang="ja-JP" altLang="en-US" sz="1600" spc="-300" dirty="0">
                <a:solidFill>
                  <a:srgbClr val="000000"/>
                </a:solidFill>
                <a:latin typeface="Tahoma" panose="020B0604030504040204" pitchFamily="34" charset="0"/>
              </a:rPr>
              <a:t>共通して求められるのは，文章や</a:t>
            </a:r>
            <a:r>
              <a:rPr lang="ja-JP" altLang="en-US" sz="1600" b="1" u="sng" spc="-300" dirty="0">
                <a:solidFill>
                  <a:srgbClr val="FF0000"/>
                </a:solidFill>
                <a:latin typeface="Tahoma" panose="020B0604030504040204" pitchFamily="34" charset="0"/>
              </a:rPr>
              <a:t>情報を正確に読み解き対話する力</a:t>
            </a:r>
            <a:r>
              <a:rPr lang="ja-JP" altLang="en-US" sz="1600" spc="-300" dirty="0">
                <a:solidFill>
                  <a:srgbClr val="000000"/>
                </a:solidFill>
                <a:latin typeface="Tahoma" panose="020B0604030504040204" pitchFamily="34" charset="0"/>
              </a:rPr>
              <a:t>，</a:t>
            </a:r>
            <a:r>
              <a:rPr lang="ja-JP" altLang="en-US" sz="1600" b="1" u="sng" spc="-300" dirty="0">
                <a:solidFill>
                  <a:srgbClr val="FF0000"/>
                </a:solidFill>
                <a:latin typeface="Tahoma" panose="020B0604030504040204" pitchFamily="34" charset="0"/>
              </a:rPr>
              <a:t>科学的に思考・吟味し活用する力</a:t>
            </a:r>
            <a:r>
              <a:rPr lang="ja-JP" altLang="en-US" sz="1600" spc="-300" dirty="0">
                <a:solidFill>
                  <a:srgbClr val="000000"/>
                </a:solidFill>
                <a:latin typeface="Tahoma" panose="020B0604030504040204" pitchFamily="34" charset="0"/>
              </a:rPr>
              <a:t>，</a:t>
            </a:r>
            <a:br>
              <a:rPr lang="en-US" altLang="ja-JP" sz="1600" spc="-300" dirty="0">
                <a:solidFill>
                  <a:srgbClr val="000000"/>
                </a:solidFill>
                <a:latin typeface="Tahoma" panose="020B0604030504040204" pitchFamily="34" charset="0"/>
              </a:rPr>
            </a:br>
            <a:r>
              <a:rPr lang="ja-JP" altLang="en-US" sz="1600" b="1" u="sng" spc="-300" dirty="0">
                <a:solidFill>
                  <a:srgbClr val="FF0000"/>
                </a:solidFill>
                <a:latin typeface="Tahoma" panose="020B0604030504040204" pitchFamily="34" charset="0"/>
              </a:rPr>
              <a:t>価値を見つけ生み出す感性と力</a:t>
            </a:r>
            <a:r>
              <a:rPr lang="ja-JP" altLang="en-US" sz="1600" u="sng" spc="-300" dirty="0">
                <a:solidFill>
                  <a:srgbClr val="000000"/>
                </a:solidFill>
                <a:latin typeface="Tahoma" panose="020B0604030504040204" pitchFamily="34" charset="0"/>
              </a:rPr>
              <a:t>，</a:t>
            </a:r>
            <a:r>
              <a:rPr lang="ja-JP" altLang="en-US" sz="1600" b="1" u="sng" spc="-300" dirty="0">
                <a:solidFill>
                  <a:srgbClr val="FF0000"/>
                </a:solidFill>
                <a:latin typeface="Tahoma" panose="020B0604030504040204" pitchFamily="34" charset="0"/>
              </a:rPr>
              <a:t>好奇心・探求力</a:t>
            </a:r>
            <a:r>
              <a:rPr lang="ja-JP" altLang="en-US" sz="1600" spc="-300" dirty="0">
                <a:solidFill>
                  <a:srgbClr val="000000"/>
                </a:solidFill>
                <a:latin typeface="Tahoma" panose="020B0604030504040204" pitchFamily="34" charset="0"/>
              </a:rPr>
              <a:t>など</a:t>
            </a:r>
          </a:p>
        </p:txBody>
      </p:sp>
      <p:sp>
        <p:nvSpPr>
          <p:cNvPr id="8" name="四角形: 角を丸くする 7">
            <a:extLst>
              <a:ext uri="{FF2B5EF4-FFF2-40B4-BE49-F238E27FC236}">
                <a16:creationId xmlns:a16="http://schemas.microsoft.com/office/drawing/2014/main" id="{C090F86B-862C-491B-1E8C-6181C3A88B95}"/>
              </a:ext>
            </a:extLst>
          </p:cNvPr>
          <p:cNvSpPr/>
          <p:nvPr/>
        </p:nvSpPr>
        <p:spPr>
          <a:xfrm>
            <a:off x="35496" y="147106"/>
            <a:ext cx="1584176" cy="709001"/>
          </a:xfrm>
          <a:prstGeom prst="roundRect">
            <a:avLst/>
          </a:prstGeom>
          <a:noFill/>
          <a:ln w="28575">
            <a:noFill/>
          </a:ln>
        </p:spPr>
        <p:style>
          <a:lnRef idx="2">
            <a:schemeClr val="accent6"/>
          </a:lnRef>
          <a:fillRef idx="1">
            <a:schemeClr val="lt1"/>
          </a:fillRef>
          <a:effectRef idx="0">
            <a:schemeClr val="accent6"/>
          </a:effectRef>
          <a:fontRef idx="minor">
            <a:schemeClr val="dk1"/>
          </a:fontRef>
        </p:style>
        <p:txBody>
          <a:bodyPr/>
          <a:lstStyle/>
          <a:p>
            <a:pPr algn="ctr" eaLnBrk="1" hangingPunct="1">
              <a:defRPr/>
            </a:pPr>
            <a:r>
              <a:rPr lang="en-US" altLang="ja-JP" sz="1477" b="1" u="sng" dirty="0">
                <a:solidFill>
                  <a:srgbClr val="4F81BD">
                    <a:lumMod val="50000"/>
                  </a:srgbClr>
                </a:solidFill>
                <a:latin typeface="HG丸ｺﾞｼｯｸM-PRO" panose="020F0600000000000000" pitchFamily="50" charset="-128"/>
                <a:ea typeface="HG丸ｺﾞｼｯｸM-PRO" panose="020F0600000000000000" pitchFamily="50" charset="-128"/>
              </a:rPr>
              <a:t>VUCA World</a:t>
            </a:r>
          </a:p>
          <a:p>
            <a:pPr algn="ctr" eaLnBrk="1" hangingPunct="1">
              <a:defRPr/>
            </a:pPr>
            <a:endParaRPr lang="en-US" altLang="ja-JP" sz="1477" b="1" u="sng" dirty="0">
              <a:solidFill>
                <a:srgbClr val="4F81BD">
                  <a:lumMod val="50000"/>
                </a:srgbClr>
              </a:solidFill>
              <a:latin typeface="HG丸ｺﾞｼｯｸM-PRO" panose="020F0600000000000000" pitchFamily="50" charset="-128"/>
              <a:ea typeface="HG丸ｺﾞｼｯｸM-PRO" panose="020F0600000000000000" pitchFamily="50" charset="-128"/>
            </a:endParaRPr>
          </a:p>
          <a:p>
            <a:pPr algn="ctr" eaLnBrk="1" hangingPunct="1">
              <a:defRPr/>
            </a:pPr>
            <a:r>
              <a:rPr lang="en-US" altLang="ja-JP" sz="1477" b="1" u="sng" dirty="0">
                <a:solidFill>
                  <a:srgbClr val="4F81BD">
                    <a:lumMod val="50000"/>
                  </a:srgbClr>
                </a:solidFill>
                <a:latin typeface="HG丸ｺﾞｼｯｸM-PRO" panose="020F0600000000000000" pitchFamily="50" charset="-128"/>
                <a:ea typeface="HG丸ｺﾞｼｯｸM-PRO" panose="020F0600000000000000" pitchFamily="50" charset="-128"/>
              </a:rPr>
              <a:t>Society 5.0</a:t>
            </a:r>
          </a:p>
          <a:p>
            <a:pPr algn="ctr" eaLnBrk="1" hangingPunct="1">
              <a:defRPr/>
            </a:pPr>
            <a:endParaRPr lang="en-US" altLang="ja-JP" sz="554" dirty="0">
              <a:solidFill>
                <a:prstClr val="black"/>
              </a:solidFill>
            </a:endParaRPr>
          </a:p>
          <a:p>
            <a:pPr algn="ctr" eaLnBrk="1" hangingPunct="1">
              <a:defRPr/>
            </a:pPr>
            <a:r>
              <a:rPr lang="ja-JP" altLang="en-US" sz="1015" b="1" dirty="0">
                <a:solidFill>
                  <a:prstClr val="black"/>
                </a:solidFill>
              </a:rPr>
              <a:t>超スマート社会</a:t>
            </a:r>
          </a:p>
        </p:txBody>
      </p:sp>
      <p:sp>
        <p:nvSpPr>
          <p:cNvPr id="9" name="テキスト ボックス 8">
            <a:extLst>
              <a:ext uri="{FF2B5EF4-FFF2-40B4-BE49-F238E27FC236}">
                <a16:creationId xmlns:a16="http://schemas.microsoft.com/office/drawing/2014/main" id="{09B433E0-A8F8-D1EB-98A2-35D0AA8B2D1B}"/>
              </a:ext>
            </a:extLst>
          </p:cNvPr>
          <p:cNvSpPr txBox="1"/>
          <p:nvPr/>
        </p:nvSpPr>
        <p:spPr>
          <a:xfrm>
            <a:off x="179512" y="1215775"/>
            <a:ext cx="4680520" cy="584775"/>
          </a:xfrm>
          <a:prstGeom prst="rect">
            <a:avLst/>
          </a:prstGeom>
          <a:noFill/>
        </p:spPr>
        <p:txBody>
          <a:bodyPr wrap="square" rtlCol="0">
            <a:spAutoFit/>
          </a:bodyPr>
          <a:lstStyle/>
          <a:p>
            <a:r>
              <a:rPr kumimoji="1" lang="ja-JP" altLang="en-US" sz="1600" dirty="0"/>
              <a:t>文部科学省中央教育審議会資料「</a:t>
            </a:r>
            <a:r>
              <a:rPr kumimoji="1" lang="en-US" altLang="ja-JP" sz="1600" dirty="0"/>
              <a:t>Society5.0</a:t>
            </a:r>
            <a:r>
              <a:rPr kumimoji="1" lang="ja-JP" altLang="en-US" sz="1600" dirty="0"/>
              <a:t>に</a:t>
            </a:r>
            <a:endParaRPr kumimoji="1" lang="en-US" altLang="ja-JP" sz="1600" dirty="0"/>
          </a:p>
          <a:p>
            <a:r>
              <a:rPr kumimoji="1" lang="ja-JP" altLang="en-US" sz="1600" dirty="0"/>
              <a:t>向けた学校</a:t>
            </a:r>
            <a:r>
              <a:rPr kumimoji="1" lang="en-US" altLang="ja-JP" sz="1600" dirty="0"/>
              <a:t>Ver.3.0</a:t>
            </a:r>
            <a:r>
              <a:rPr kumimoji="1" lang="ja-JP" altLang="en-US" sz="1600" dirty="0"/>
              <a:t>」　（</a:t>
            </a:r>
            <a:r>
              <a:rPr lang="en-US" altLang="ja-JP" sz="1600" dirty="0"/>
              <a:t>2018</a:t>
            </a:r>
            <a:r>
              <a:rPr lang="ja-JP" altLang="en-US" sz="1600" dirty="0"/>
              <a:t>）に加筆・強調</a:t>
            </a:r>
            <a:endParaRPr kumimoji="1" lang="ja-JP" altLang="en-US" sz="1600" dirty="0"/>
          </a:p>
        </p:txBody>
      </p:sp>
      <p:sp>
        <p:nvSpPr>
          <p:cNvPr id="10" name="テキスト ボックス 9">
            <a:extLst>
              <a:ext uri="{FF2B5EF4-FFF2-40B4-BE49-F238E27FC236}">
                <a16:creationId xmlns:a16="http://schemas.microsoft.com/office/drawing/2014/main" id="{2D777344-BEFF-3F3D-6DA9-CE660E9A28A5}"/>
              </a:ext>
            </a:extLst>
          </p:cNvPr>
          <p:cNvSpPr txBox="1"/>
          <p:nvPr/>
        </p:nvSpPr>
        <p:spPr>
          <a:xfrm>
            <a:off x="179512" y="2704852"/>
            <a:ext cx="3487843" cy="2308324"/>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defRPr/>
            </a:pPr>
            <a:r>
              <a:rPr lang="ja-JP" altLang="en-US" sz="2400" spc="-150" dirty="0">
                <a:solidFill>
                  <a:srgbClr val="FF0000"/>
                </a:solidFill>
              </a:rPr>
              <a:t>全ての学習の基盤となる力</a:t>
            </a:r>
            <a:endParaRPr lang="en-US" altLang="ja-JP" sz="2400" spc="-150" dirty="0">
              <a:solidFill>
                <a:srgbClr val="FF0000"/>
              </a:solidFill>
            </a:endParaRPr>
          </a:p>
          <a:p>
            <a:pPr>
              <a:defRPr/>
            </a:pPr>
            <a:r>
              <a:rPr lang="ja-JP" altLang="en-US" sz="2400" spc="-150" dirty="0">
                <a:solidFill>
                  <a:schemeClr val="tx1"/>
                </a:solidFill>
              </a:rPr>
              <a:t>（言語能力（読解力等）、</a:t>
            </a:r>
            <a:endParaRPr lang="en-US" altLang="ja-JP" sz="2400" spc="-150" dirty="0">
              <a:solidFill>
                <a:schemeClr val="tx1"/>
              </a:solidFill>
            </a:endParaRPr>
          </a:p>
          <a:p>
            <a:pPr>
              <a:defRPr/>
            </a:pPr>
            <a:r>
              <a:rPr lang="ja-JP" altLang="en-US" sz="2400" spc="-150" dirty="0">
                <a:solidFill>
                  <a:srgbClr val="FF0000"/>
                </a:solidFill>
              </a:rPr>
              <a:t>問題発見・解決能力</a:t>
            </a:r>
            <a:r>
              <a:rPr lang="ja-JP" altLang="en-US" sz="2400" spc="-150" dirty="0">
                <a:solidFill>
                  <a:prstClr val="black"/>
                </a:solidFill>
              </a:rPr>
              <a:t>、</a:t>
            </a:r>
            <a:br>
              <a:rPr lang="en-US" altLang="ja-JP" sz="2400" spc="-150" dirty="0">
                <a:solidFill>
                  <a:prstClr val="black"/>
                </a:solidFill>
              </a:rPr>
            </a:br>
            <a:r>
              <a:rPr lang="ja-JP" altLang="en-US" sz="2400" spc="-150" dirty="0">
                <a:solidFill>
                  <a:srgbClr val="FF0000"/>
                </a:solidFill>
              </a:rPr>
              <a:t>情報活用能力</a:t>
            </a:r>
            <a:br>
              <a:rPr lang="en-US" altLang="ja-JP" sz="2400" spc="-150" dirty="0">
                <a:solidFill>
                  <a:srgbClr val="FF0000"/>
                </a:solidFill>
              </a:rPr>
            </a:br>
            <a:r>
              <a:rPr lang="ja-JP" altLang="en-US" sz="2400" spc="-150" dirty="0">
                <a:solidFill>
                  <a:prstClr val="black"/>
                </a:solidFill>
              </a:rPr>
              <a:t>（</a:t>
            </a:r>
            <a:r>
              <a:rPr lang="ja-JP" altLang="en-US" sz="2400" u="sng" spc="-150" dirty="0">
                <a:solidFill>
                  <a:prstClr val="black"/>
                </a:solidFill>
              </a:rPr>
              <a:t>プログラミング的思考や</a:t>
            </a:r>
            <a:br>
              <a:rPr lang="en-US" altLang="ja-JP" sz="2400" u="sng" spc="-150" dirty="0">
                <a:solidFill>
                  <a:prstClr val="black"/>
                </a:solidFill>
              </a:rPr>
            </a:br>
            <a:r>
              <a:rPr lang="ja-JP" altLang="en-US" sz="2400" u="sng" spc="-150" dirty="0">
                <a:solidFill>
                  <a:prstClr val="black"/>
                </a:solidFill>
              </a:rPr>
              <a:t>ＩＣＴを活用する力を含む</a:t>
            </a:r>
            <a:r>
              <a:rPr lang="ja-JP" altLang="en-US" sz="2400" spc="-150" dirty="0">
                <a:solidFill>
                  <a:prstClr val="black"/>
                </a:solidFill>
              </a:rPr>
              <a:t>））</a:t>
            </a:r>
            <a:endParaRPr lang="ja-JP" altLang="en-US" sz="2800" spc="-150" dirty="0">
              <a:solidFill>
                <a:prstClr val="black"/>
              </a:solidFill>
            </a:endParaRPr>
          </a:p>
        </p:txBody>
      </p:sp>
      <p:sp>
        <p:nvSpPr>
          <p:cNvPr id="11" name="正方形/長方形 10">
            <a:extLst>
              <a:ext uri="{FF2B5EF4-FFF2-40B4-BE49-F238E27FC236}">
                <a16:creationId xmlns:a16="http://schemas.microsoft.com/office/drawing/2014/main" id="{9209EE1A-8776-70D0-1961-2C992BF85D89}"/>
              </a:ext>
            </a:extLst>
          </p:cNvPr>
          <p:cNvSpPr/>
          <p:nvPr/>
        </p:nvSpPr>
        <p:spPr>
          <a:xfrm>
            <a:off x="228819" y="3445138"/>
            <a:ext cx="2503496" cy="39114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12" name="正方形/長方形 11">
            <a:extLst>
              <a:ext uri="{FF2B5EF4-FFF2-40B4-BE49-F238E27FC236}">
                <a16:creationId xmlns:a16="http://schemas.microsoft.com/office/drawing/2014/main" id="{5F8997AE-224B-1BCA-E892-D6ACBF0CB416}"/>
              </a:ext>
            </a:extLst>
          </p:cNvPr>
          <p:cNvSpPr/>
          <p:nvPr/>
        </p:nvSpPr>
        <p:spPr>
          <a:xfrm>
            <a:off x="228819" y="3836279"/>
            <a:ext cx="1894909" cy="39114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13" name="テキスト ボックス 12">
            <a:extLst>
              <a:ext uri="{FF2B5EF4-FFF2-40B4-BE49-F238E27FC236}">
                <a16:creationId xmlns:a16="http://schemas.microsoft.com/office/drawing/2014/main" id="{7B38196F-9D9D-3969-CAAB-211B66339640}"/>
              </a:ext>
            </a:extLst>
          </p:cNvPr>
          <p:cNvSpPr txBox="1"/>
          <p:nvPr/>
        </p:nvSpPr>
        <p:spPr>
          <a:xfrm>
            <a:off x="125693" y="5141427"/>
            <a:ext cx="3900427" cy="584775"/>
          </a:xfrm>
          <a:prstGeom prst="rect">
            <a:avLst/>
          </a:prstGeom>
          <a:noFill/>
        </p:spPr>
        <p:txBody>
          <a:bodyPr wrap="none" rtlCol="0">
            <a:spAutoFit/>
          </a:bodyPr>
          <a:lstStyle/>
          <a:p>
            <a:r>
              <a:rPr kumimoji="1" lang="ja-JP" altLang="en-US" sz="1600" dirty="0"/>
              <a:t>文部科学省平成</a:t>
            </a:r>
            <a:r>
              <a:rPr kumimoji="1" lang="en-US" altLang="ja-JP" sz="1600" dirty="0"/>
              <a:t>29</a:t>
            </a:r>
            <a:r>
              <a:rPr kumimoji="1" lang="ja-JP" altLang="en-US" sz="1600" dirty="0"/>
              <a:t>年告示小学校学習指導</a:t>
            </a:r>
            <a:endParaRPr kumimoji="1" lang="en-US" altLang="ja-JP" sz="1600" dirty="0"/>
          </a:p>
          <a:p>
            <a:r>
              <a:rPr kumimoji="1" lang="ja-JP" altLang="en-US" sz="1600" dirty="0"/>
              <a:t>要領（</a:t>
            </a:r>
            <a:r>
              <a:rPr kumimoji="1" lang="en-US" altLang="ja-JP" sz="1600" dirty="0"/>
              <a:t>2017</a:t>
            </a:r>
            <a:r>
              <a:rPr kumimoji="1" lang="ja-JP" altLang="en-US" sz="1600" dirty="0"/>
              <a:t>）等より</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4E58D24-1793-7352-7016-2421B19632D6}"/>
              </a:ext>
            </a:extLst>
          </p:cNvPr>
          <p:cNvSpPr>
            <a:spLocks noGrp="1"/>
          </p:cNvSpPr>
          <p:nvPr>
            <p:ph type="sldNum" sz="quarter" idx="12"/>
          </p:nvPr>
        </p:nvSpPr>
        <p:spPr>
          <a:xfrm>
            <a:off x="6910794" y="6420200"/>
            <a:ext cx="2133600" cy="454476"/>
          </a:xfrm>
        </p:spPr>
        <p:txBody>
          <a:bodyPr/>
          <a:lstStyle/>
          <a:p>
            <a:pPr>
              <a:defRPr/>
            </a:pPr>
            <a:fld id="{71F10AFD-F5FA-40CF-97D8-792C02DD078E}" type="slidenum">
              <a:rPr lang="en-US" altLang="ja-JP" b="0" smtClean="0"/>
              <a:pPr>
                <a:defRPr/>
              </a:pPr>
              <a:t>43</a:t>
            </a:fld>
            <a:endParaRPr lang="en-US" altLang="ja-JP" b="0" dirty="0"/>
          </a:p>
        </p:txBody>
      </p:sp>
      <p:sp>
        <p:nvSpPr>
          <p:cNvPr id="10" name="四角形: 角を丸くする 9">
            <a:extLst>
              <a:ext uri="{FF2B5EF4-FFF2-40B4-BE49-F238E27FC236}">
                <a16:creationId xmlns:a16="http://schemas.microsoft.com/office/drawing/2014/main" id="{441A8621-289E-99DB-B573-801DAD785177}"/>
              </a:ext>
            </a:extLst>
          </p:cNvPr>
          <p:cNvSpPr/>
          <p:nvPr/>
        </p:nvSpPr>
        <p:spPr>
          <a:xfrm>
            <a:off x="250825" y="1478544"/>
            <a:ext cx="8642350" cy="4970324"/>
          </a:xfrm>
          <a:prstGeom prst="roundRect">
            <a:avLst/>
          </a:prstGeom>
        </p:spPr>
        <p:style>
          <a:lnRef idx="1">
            <a:schemeClr val="accent5"/>
          </a:lnRef>
          <a:fillRef idx="2">
            <a:schemeClr val="accent5"/>
          </a:fillRef>
          <a:effectRef idx="1">
            <a:schemeClr val="accent5"/>
          </a:effectRef>
          <a:fontRef idx="minor">
            <a:schemeClr val="dk1"/>
          </a:fontRef>
        </p:style>
        <p:txBody>
          <a:bodyPr anchor="ctr"/>
          <a:lstStyle/>
          <a:p>
            <a:pPr algn="ctr" eaLnBrk="1" hangingPunct="1">
              <a:defRPr/>
            </a:pPr>
            <a:endParaRPr lang="en-US" altLang="ja-JP" spc="-150" dirty="0">
              <a:solidFill>
                <a:prstClr val="black"/>
              </a:solidFill>
            </a:endParaRPr>
          </a:p>
          <a:p>
            <a:pPr algn="ctr" eaLnBrk="1" hangingPunct="1">
              <a:defRPr/>
            </a:pPr>
            <a:endParaRPr lang="en-US" altLang="ja-JP" spc="-150" dirty="0">
              <a:solidFill>
                <a:prstClr val="black"/>
              </a:solidFill>
            </a:endParaRPr>
          </a:p>
          <a:p>
            <a:pPr algn="ctr" eaLnBrk="1" hangingPunct="1">
              <a:defRPr/>
            </a:pPr>
            <a:endParaRPr lang="en-US" altLang="ja-JP" spc="-150" dirty="0">
              <a:solidFill>
                <a:prstClr val="black"/>
              </a:solidFill>
            </a:endParaRPr>
          </a:p>
          <a:p>
            <a:pPr algn="ctr" eaLnBrk="1" hangingPunct="1">
              <a:defRPr/>
            </a:pPr>
            <a:endParaRPr lang="en-US" altLang="ja-JP" spc="-150" dirty="0">
              <a:solidFill>
                <a:prstClr val="black"/>
              </a:solidFill>
            </a:endParaRPr>
          </a:p>
          <a:p>
            <a:pPr algn="ctr" eaLnBrk="1" hangingPunct="1">
              <a:defRPr/>
            </a:pPr>
            <a:r>
              <a:rPr lang="ja-JP" altLang="en-US" spc="-150" dirty="0">
                <a:solidFill>
                  <a:prstClr val="black"/>
                </a:solidFill>
              </a:rPr>
              <a:t>主体的・対話的で深い学び（問題発見・解決学習），個別最適な学び（複線化）により</a:t>
            </a:r>
            <a:br>
              <a:rPr lang="en-US" altLang="ja-JP" spc="-150" dirty="0">
                <a:solidFill>
                  <a:prstClr val="black"/>
                </a:solidFill>
              </a:rPr>
            </a:br>
            <a:r>
              <a:rPr lang="ja-JP" altLang="en-US" spc="-300" dirty="0">
                <a:solidFill>
                  <a:srgbClr val="FF0000"/>
                </a:solidFill>
              </a:rPr>
              <a:t>一人一人の</a:t>
            </a:r>
            <a:r>
              <a:rPr lang="en-US" altLang="ja-JP" dirty="0">
                <a:solidFill>
                  <a:srgbClr val="FF0000"/>
                </a:solidFill>
              </a:rPr>
              <a:t>Well-being</a:t>
            </a:r>
            <a:r>
              <a:rPr lang="ja-JP" altLang="en-US" dirty="0">
                <a:solidFill>
                  <a:prstClr val="black"/>
                </a:solidFill>
              </a:rPr>
              <a:t>とその総和としての社会全体の</a:t>
            </a:r>
            <a:r>
              <a:rPr lang="en-US" altLang="ja-JP" dirty="0">
                <a:solidFill>
                  <a:prstClr val="black"/>
                </a:solidFill>
              </a:rPr>
              <a:t>Well-being</a:t>
            </a:r>
            <a:r>
              <a:rPr lang="ja-JP" altLang="en-US" dirty="0">
                <a:solidFill>
                  <a:srgbClr val="FF0000"/>
                </a:solidFill>
              </a:rPr>
              <a:t>を目指し</a:t>
            </a:r>
            <a:r>
              <a:rPr lang="ja-JP" altLang="en-US" dirty="0">
                <a:solidFill>
                  <a:prstClr val="black"/>
                </a:solidFill>
              </a:rPr>
              <a:t>，</a:t>
            </a:r>
            <a:endParaRPr lang="en-US" altLang="ja-JP" dirty="0">
              <a:solidFill>
                <a:prstClr val="black"/>
              </a:solidFill>
            </a:endParaRPr>
          </a:p>
          <a:p>
            <a:pPr algn="ctr" eaLnBrk="1" hangingPunct="1">
              <a:defRPr/>
            </a:pPr>
            <a:r>
              <a:rPr lang="ja-JP" altLang="en-US" dirty="0">
                <a:solidFill>
                  <a:srgbClr val="FF0000"/>
                </a:solidFill>
              </a:rPr>
              <a:t>学び方・生き方など，情報と人間との関わりに関する理解を</a:t>
            </a:r>
            <a:endParaRPr lang="en-US" altLang="ja-JP" dirty="0">
              <a:solidFill>
                <a:srgbClr val="FF0000"/>
              </a:solidFill>
            </a:endParaRPr>
          </a:p>
          <a:p>
            <a:pPr eaLnBrk="1" hangingPunct="1">
              <a:defRPr/>
            </a:pPr>
            <a:endParaRPr lang="en-US" altLang="ja-JP" dirty="0">
              <a:solidFill>
                <a:prstClr val="black"/>
              </a:solidFill>
            </a:endParaRPr>
          </a:p>
          <a:p>
            <a:pPr eaLnBrk="1" hangingPunct="1">
              <a:defRPr/>
            </a:pPr>
            <a:endParaRPr lang="en-US" altLang="ja-JP" dirty="0">
              <a:solidFill>
                <a:prstClr val="black"/>
              </a:solidFill>
            </a:endParaRPr>
          </a:p>
          <a:p>
            <a:pPr eaLnBrk="1" hangingPunct="1">
              <a:defRPr/>
            </a:pPr>
            <a:endParaRPr lang="en-US" altLang="ja-JP" dirty="0">
              <a:solidFill>
                <a:prstClr val="black"/>
              </a:solidFill>
            </a:endParaRPr>
          </a:p>
          <a:p>
            <a:pPr eaLnBrk="1" hangingPunct="1">
              <a:defRPr/>
            </a:pPr>
            <a:endParaRPr lang="en-US" altLang="ja-JP" dirty="0">
              <a:solidFill>
                <a:prstClr val="black"/>
              </a:solidFill>
            </a:endParaRPr>
          </a:p>
          <a:p>
            <a:pPr algn="ctr" eaLnBrk="1" hangingPunct="1">
              <a:defRPr/>
            </a:pPr>
            <a:endParaRPr lang="en-US" altLang="ja-JP" dirty="0">
              <a:solidFill>
                <a:prstClr val="black"/>
              </a:solidFill>
            </a:endParaRPr>
          </a:p>
          <a:p>
            <a:pPr algn="ctr" eaLnBrk="1" hangingPunct="1">
              <a:defRPr/>
            </a:pPr>
            <a:endParaRPr lang="en-US" altLang="ja-JP" dirty="0">
              <a:solidFill>
                <a:prstClr val="black"/>
              </a:solidFill>
            </a:endParaRPr>
          </a:p>
          <a:p>
            <a:pPr algn="ctr" eaLnBrk="1" hangingPunct="1">
              <a:defRPr/>
            </a:pPr>
            <a:endParaRPr lang="en-US" altLang="ja-JP" dirty="0">
              <a:solidFill>
                <a:prstClr val="black"/>
              </a:solidFill>
            </a:endParaRPr>
          </a:p>
          <a:p>
            <a:pPr algn="ctr" eaLnBrk="1" hangingPunct="1">
              <a:defRPr/>
            </a:pPr>
            <a:endParaRPr lang="en-US" altLang="ja-JP" dirty="0">
              <a:solidFill>
                <a:prstClr val="black"/>
              </a:solidFill>
            </a:endParaRPr>
          </a:p>
          <a:p>
            <a:pPr algn="ctr" eaLnBrk="1" hangingPunct="1">
              <a:defRPr/>
            </a:pPr>
            <a:endParaRPr lang="en-US" altLang="ja-JP" dirty="0">
              <a:solidFill>
                <a:prstClr val="black"/>
              </a:solidFill>
            </a:endParaRPr>
          </a:p>
          <a:p>
            <a:pPr algn="ctr" eaLnBrk="1" hangingPunct="1">
              <a:defRPr/>
            </a:pPr>
            <a:endParaRPr lang="en-US" altLang="ja-JP" dirty="0">
              <a:solidFill>
                <a:prstClr val="black"/>
              </a:solidFill>
            </a:endParaRPr>
          </a:p>
          <a:p>
            <a:pPr algn="ctr" eaLnBrk="1" hangingPunct="1">
              <a:defRPr/>
            </a:pPr>
            <a:endParaRPr lang="en-US" altLang="ja-JP" dirty="0">
              <a:solidFill>
                <a:prstClr val="black"/>
              </a:solidFill>
            </a:endParaRPr>
          </a:p>
          <a:p>
            <a:pPr algn="ctr" eaLnBrk="1" hangingPunct="1">
              <a:defRPr/>
            </a:pPr>
            <a:endParaRPr lang="en-US" altLang="ja-JP" dirty="0">
              <a:solidFill>
                <a:prstClr val="black"/>
              </a:solidFill>
            </a:endParaRPr>
          </a:p>
          <a:p>
            <a:pPr algn="ctr" eaLnBrk="1" hangingPunct="1">
              <a:defRPr/>
            </a:pPr>
            <a:endParaRPr lang="en-US" altLang="ja-JP" dirty="0">
              <a:solidFill>
                <a:prstClr val="black"/>
              </a:solidFill>
            </a:endParaRPr>
          </a:p>
          <a:p>
            <a:pPr algn="ctr" eaLnBrk="1" hangingPunct="1">
              <a:defRPr/>
            </a:pPr>
            <a:endParaRPr lang="en-US" altLang="ja-JP" dirty="0">
              <a:solidFill>
                <a:prstClr val="black"/>
              </a:solidFill>
            </a:endParaRPr>
          </a:p>
          <a:p>
            <a:pPr algn="ctr" eaLnBrk="1" hangingPunct="1">
              <a:defRPr/>
            </a:pPr>
            <a:endParaRPr lang="en-US" altLang="ja-JP" dirty="0">
              <a:solidFill>
                <a:prstClr val="black"/>
              </a:solidFill>
            </a:endParaRPr>
          </a:p>
          <a:p>
            <a:pPr algn="ctr" eaLnBrk="1" hangingPunct="1">
              <a:defRPr/>
            </a:pPr>
            <a:endParaRPr lang="ja-JP" altLang="en-US" dirty="0">
              <a:solidFill>
                <a:prstClr val="black"/>
              </a:solidFill>
            </a:endParaRPr>
          </a:p>
        </p:txBody>
      </p:sp>
      <p:sp>
        <p:nvSpPr>
          <p:cNvPr id="16" name="楕円 15">
            <a:extLst>
              <a:ext uri="{FF2B5EF4-FFF2-40B4-BE49-F238E27FC236}">
                <a16:creationId xmlns:a16="http://schemas.microsoft.com/office/drawing/2014/main" id="{AAFFCFDA-C724-C01E-A479-82A416B5AF5E}"/>
              </a:ext>
            </a:extLst>
          </p:cNvPr>
          <p:cNvSpPr/>
          <p:nvPr/>
        </p:nvSpPr>
        <p:spPr>
          <a:xfrm>
            <a:off x="250825" y="2792981"/>
            <a:ext cx="8515350" cy="3473323"/>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eaLnBrk="1" hangingPunct="1">
              <a:defRPr/>
            </a:pPr>
            <a:r>
              <a:rPr lang="ja-JP" altLang="en-US" sz="2000" spc="-300" dirty="0">
                <a:solidFill>
                  <a:prstClr val="black"/>
                </a:solidFill>
              </a:rPr>
              <a:t>　　　　　　　　　　　　　　　</a:t>
            </a:r>
            <a:br>
              <a:rPr lang="en-US" altLang="ja-JP" sz="2000" spc="-300" dirty="0">
                <a:solidFill>
                  <a:prstClr val="black"/>
                </a:solidFill>
              </a:rPr>
            </a:br>
            <a:r>
              <a:rPr lang="ja-JP" altLang="en-US" sz="2000" spc="-300" dirty="0">
                <a:solidFill>
                  <a:prstClr val="black"/>
                </a:solidFill>
              </a:rPr>
              <a:t>　　　　　                　　　　　　　　　　　　　　　　　　</a:t>
            </a:r>
            <a:endParaRPr lang="en-US" altLang="ja-JP" sz="2000" spc="-300" dirty="0">
              <a:solidFill>
                <a:prstClr val="black"/>
              </a:solidFill>
            </a:endParaRPr>
          </a:p>
          <a:p>
            <a:pPr eaLnBrk="1" hangingPunct="1">
              <a:defRPr/>
            </a:pPr>
            <a:r>
              <a:rPr lang="ja-JP" altLang="en-US" sz="2000" dirty="0">
                <a:solidFill>
                  <a:prstClr val="black"/>
                </a:solidFill>
              </a:rPr>
              <a:t>　</a:t>
            </a:r>
            <a:endParaRPr lang="en-US" altLang="ja-JP" sz="2000" dirty="0">
              <a:solidFill>
                <a:prstClr val="black"/>
              </a:solidFill>
            </a:endParaRPr>
          </a:p>
          <a:p>
            <a:pPr eaLnBrk="1" hangingPunct="1">
              <a:defRPr/>
            </a:pPr>
            <a:endParaRPr lang="en-US" altLang="ja-JP" sz="2000" spc="-300" dirty="0">
              <a:solidFill>
                <a:prstClr val="black"/>
              </a:solidFill>
            </a:endParaRPr>
          </a:p>
          <a:p>
            <a:pPr eaLnBrk="1" hangingPunct="1">
              <a:defRPr/>
            </a:pPr>
            <a:endParaRPr lang="en-US" altLang="ja-JP" dirty="0">
              <a:solidFill>
                <a:prstClr val="black"/>
              </a:solidFill>
            </a:endParaRPr>
          </a:p>
          <a:p>
            <a:pPr eaLnBrk="1" hangingPunct="1">
              <a:defRPr/>
            </a:pPr>
            <a:endParaRPr lang="en-US" altLang="ja-JP" dirty="0">
              <a:solidFill>
                <a:prstClr val="black"/>
              </a:solidFill>
            </a:endParaRPr>
          </a:p>
          <a:p>
            <a:pPr eaLnBrk="1" hangingPunct="1">
              <a:defRPr/>
            </a:pPr>
            <a:endParaRPr lang="en-US" altLang="ja-JP" dirty="0">
              <a:solidFill>
                <a:prstClr val="black"/>
              </a:solidFill>
            </a:endParaRPr>
          </a:p>
          <a:p>
            <a:pPr eaLnBrk="1" hangingPunct="1">
              <a:defRPr/>
            </a:pPr>
            <a:endParaRPr lang="en-US" altLang="ja-JP" dirty="0">
              <a:solidFill>
                <a:prstClr val="black"/>
              </a:solidFill>
            </a:endParaRPr>
          </a:p>
          <a:p>
            <a:pPr eaLnBrk="1" hangingPunct="1">
              <a:defRPr/>
            </a:pPr>
            <a:endParaRPr lang="en-US" altLang="ja-JP" dirty="0">
              <a:solidFill>
                <a:prstClr val="black"/>
              </a:solidFill>
            </a:endParaRPr>
          </a:p>
          <a:p>
            <a:pPr eaLnBrk="1" hangingPunct="1">
              <a:defRPr/>
            </a:pPr>
            <a:endParaRPr lang="en-US" altLang="ja-JP" dirty="0">
              <a:solidFill>
                <a:prstClr val="black"/>
              </a:solidFill>
            </a:endParaRPr>
          </a:p>
          <a:p>
            <a:pPr eaLnBrk="1" hangingPunct="1">
              <a:defRPr/>
            </a:pPr>
            <a:endParaRPr lang="en-US" altLang="ja-JP" dirty="0">
              <a:solidFill>
                <a:prstClr val="black"/>
              </a:solidFill>
            </a:endParaRPr>
          </a:p>
          <a:p>
            <a:pPr eaLnBrk="1" hangingPunct="1">
              <a:defRPr/>
            </a:pPr>
            <a:endParaRPr lang="ja-JP" altLang="en-US" dirty="0">
              <a:solidFill>
                <a:prstClr val="black"/>
              </a:solidFill>
            </a:endParaRPr>
          </a:p>
        </p:txBody>
      </p:sp>
      <p:sp>
        <p:nvSpPr>
          <p:cNvPr id="14" name="楕円 13">
            <a:extLst>
              <a:ext uri="{FF2B5EF4-FFF2-40B4-BE49-F238E27FC236}">
                <a16:creationId xmlns:a16="http://schemas.microsoft.com/office/drawing/2014/main" id="{9C03A323-50B7-5DA3-B720-9121DF2938C3}"/>
              </a:ext>
            </a:extLst>
          </p:cNvPr>
          <p:cNvSpPr/>
          <p:nvPr/>
        </p:nvSpPr>
        <p:spPr>
          <a:xfrm>
            <a:off x="1763713" y="3062719"/>
            <a:ext cx="5002212" cy="2952327"/>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eaLnBrk="1" hangingPunct="1">
              <a:defRPr/>
            </a:pPr>
            <a:r>
              <a:rPr lang="ja-JP" altLang="en-US" sz="2000" dirty="0">
                <a:solidFill>
                  <a:prstClr val="black"/>
                </a:solidFill>
              </a:rPr>
              <a:t>　</a:t>
            </a:r>
            <a:r>
              <a:rPr lang="ja-JP" altLang="en-US" sz="2000" dirty="0">
                <a:solidFill>
                  <a:srgbClr val="FF0000"/>
                </a:solidFill>
              </a:rPr>
              <a:t>情報の科学的な理解に基づく</a:t>
            </a:r>
            <a:br>
              <a:rPr lang="en-US" altLang="ja-JP" sz="2000" dirty="0">
                <a:solidFill>
                  <a:srgbClr val="FF0000"/>
                </a:solidFill>
              </a:rPr>
            </a:br>
            <a:r>
              <a:rPr lang="ja-JP" altLang="en-US" sz="2000" dirty="0">
                <a:solidFill>
                  <a:srgbClr val="FF0000"/>
                </a:solidFill>
              </a:rPr>
              <a:t>　　　　　情報モラル教育</a:t>
            </a:r>
            <a:endParaRPr lang="en-US" altLang="ja-JP" dirty="0">
              <a:solidFill>
                <a:srgbClr val="FF0000"/>
              </a:solidFill>
            </a:endParaRPr>
          </a:p>
          <a:p>
            <a:pPr eaLnBrk="1" hangingPunct="1">
              <a:defRPr/>
            </a:pPr>
            <a:r>
              <a:rPr lang="ja-JP" altLang="en-US" spc="-300" dirty="0">
                <a:solidFill>
                  <a:prstClr val="black"/>
                </a:solidFill>
              </a:rPr>
              <a:t>　　情報社会におけるモラル・セキュリティ</a:t>
            </a:r>
            <a:endParaRPr lang="en-US" altLang="ja-JP" spc="-300" dirty="0">
              <a:solidFill>
                <a:prstClr val="black"/>
              </a:solidFill>
            </a:endParaRPr>
          </a:p>
          <a:p>
            <a:pPr eaLnBrk="1" hangingPunct="1">
              <a:defRPr/>
            </a:pPr>
            <a:r>
              <a:rPr lang="ja-JP" altLang="en-US" spc="-300" dirty="0">
                <a:solidFill>
                  <a:prstClr val="black"/>
                </a:solidFill>
              </a:rPr>
              <a:t>　　　　　　　（デジタルもアナログも）</a:t>
            </a:r>
            <a:endParaRPr lang="en-US" altLang="ja-JP" spc="-300" dirty="0">
              <a:solidFill>
                <a:prstClr val="black"/>
              </a:solidFill>
            </a:endParaRPr>
          </a:p>
          <a:p>
            <a:pPr eaLnBrk="1" hangingPunct="1">
              <a:defRPr/>
            </a:pPr>
            <a:endParaRPr lang="en-US" altLang="ja-JP" dirty="0">
              <a:solidFill>
                <a:prstClr val="black"/>
              </a:solidFill>
            </a:endParaRPr>
          </a:p>
          <a:p>
            <a:pPr eaLnBrk="1" hangingPunct="1">
              <a:defRPr/>
            </a:pPr>
            <a:endParaRPr lang="en-US" altLang="ja-JP" dirty="0">
              <a:solidFill>
                <a:prstClr val="black"/>
              </a:solidFill>
            </a:endParaRPr>
          </a:p>
          <a:p>
            <a:pPr eaLnBrk="1" hangingPunct="1">
              <a:defRPr/>
            </a:pPr>
            <a:endParaRPr lang="en-US" altLang="ja-JP" dirty="0">
              <a:solidFill>
                <a:prstClr val="black"/>
              </a:solidFill>
            </a:endParaRPr>
          </a:p>
          <a:p>
            <a:pPr eaLnBrk="1" hangingPunct="1">
              <a:defRPr/>
            </a:pPr>
            <a:endParaRPr lang="en-US" altLang="ja-JP" dirty="0">
              <a:solidFill>
                <a:prstClr val="black"/>
              </a:solidFill>
            </a:endParaRPr>
          </a:p>
          <a:p>
            <a:pPr eaLnBrk="1" hangingPunct="1">
              <a:defRPr/>
            </a:pPr>
            <a:endParaRPr lang="en-US" altLang="ja-JP" dirty="0">
              <a:solidFill>
                <a:prstClr val="black"/>
              </a:solidFill>
            </a:endParaRPr>
          </a:p>
          <a:p>
            <a:pPr eaLnBrk="1" hangingPunct="1">
              <a:defRPr/>
            </a:pPr>
            <a:endParaRPr lang="en-US" altLang="ja-JP" dirty="0">
              <a:solidFill>
                <a:prstClr val="black"/>
              </a:solidFill>
            </a:endParaRPr>
          </a:p>
          <a:p>
            <a:pPr eaLnBrk="1" hangingPunct="1">
              <a:defRPr/>
            </a:pPr>
            <a:endParaRPr lang="ja-JP" altLang="en-US" dirty="0">
              <a:solidFill>
                <a:prstClr val="black"/>
              </a:solidFill>
            </a:endParaRPr>
          </a:p>
        </p:txBody>
      </p:sp>
      <p:sp>
        <p:nvSpPr>
          <p:cNvPr id="11" name="正方形/長方形 10">
            <a:extLst>
              <a:ext uri="{FF2B5EF4-FFF2-40B4-BE49-F238E27FC236}">
                <a16:creationId xmlns:a16="http://schemas.microsoft.com/office/drawing/2014/main" id="{396C579B-27E2-BE86-799A-076F73F779F3}"/>
              </a:ext>
            </a:extLst>
          </p:cNvPr>
          <p:cNvSpPr/>
          <p:nvPr/>
        </p:nvSpPr>
        <p:spPr>
          <a:xfrm>
            <a:off x="590644" y="1052736"/>
            <a:ext cx="7962712" cy="578072"/>
          </a:xfrm>
          <a:prstGeom prst="rect">
            <a:avLst/>
          </a:prstGeom>
        </p:spPr>
        <p:style>
          <a:lnRef idx="0">
            <a:schemeClr val="accent2"/>
          </a:lnRef>
          <a:fillRef idx="3">
            <a:schemeClr val="accent2"/>
          </a:fillRef>
          <a:effectRef idx="3">
            <a:schemeClr val="accent2"/>
          </a:effectRef>
          <a:fontRef idx="minor">
            <a:schemeClr val="lt1"/>
          </a:fontRef>
        </p:style>
        <p:txBody>
          <a:bodyPr anchor="ctr"/>
          <a:lstStyle/>
          <a:p>
            <a:pPr algn="ctr" eaLnBrk="1" hangingPunct="1">
              <a:defRPr/>
            </a:pPr>
            <a:r>
              <a:rPr lang="ja-JP" altLang="en-US" sz="2800" dirty="0">
                <a:solidFill>
                  <a:prstClr val="white"/>
                </a:solidFill>
              </a:rPr>
              <a:t>人間教育としての情報教育</a:t>
            </a:r>
            <a:endParaRPr lang="ja-JP" altLang="en-US" dirty="0">
              <a:solidFill>
                <a:prstClr val="white"/>
              </a:solidFill>
            </a:endParaRPr>
          </a:p>
        </p:txBody>
      </p:sp>
      <p:sp>
        <p:nvSpPr>
          <p:cNvPr id="13" name="楕円 12">
            <a:extLst>
              <a:ext uri="{FF2B5EF4-FFF2-40B4-BE49-F238E27FC236}">
                <a16:creationId xmlns:a16="http://schemas.microsoft.com/office/drawing/2014/main" id="{D51913D0-2306-5A3F-98C2-E8999A957878}"/>
              </a:ext>
            </a:extLst>
          </p:cNvPr>
          <p:cNvSpPr/>
          <p:nvPr/>
        </p:nvSpPr>
        <p:spPr>
          <a:xfrm>
            <a:off x="678656" y="4407559"/>
            <a:ext cx="4757439" cy="1232476"/>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eaLnBrk="1" hangingPunct="1">
              <a:defRPr/>
            </a:pPr>
            <a:endParaRPr lang="en-US" altLang="ja-JP" sz="2000" spc="-300" dirty="0">
              <a:solidFill>
                <a:prstClr val="black"/>
              </a:solidFill>
            </a:endParaRPr>
          </a:p>
          <a:p>
            <a:pPr eaLnBrk="1" hangingPunct="1">
              <a:defRPr/>
            </a:pPr>
            <a:r>
              <a:rPr lang="ja-JP" altLang="en-US" sz="2000" spc="-300" dirty="0">
                <a:solidFill>
                  <a:prstClr val="black"/>
                </a:solidFill>
              </a:rPr>
              <a:t>　　　　　　　　　　　　</a:t>
            </a:r>
            <a:r>
              <a:rPr lang="ja-JP" altLang="en-US" sz="2000" spc="-300" dirty="0">
                <a:solidFill>
                  <a:srgbClr val="FF0000"/>
                </a:solidFill>
              </a:rPr>
              <a:t>日本型デジタル</a:t>
            </a:r>
            <a:br>
              <a:rPr lang="en-US" altLang="ja-JP" sz="2000" spc="-300" dirty="0">
                <a:solidFill>
                  <a:srgbClr val="FF0000"/>
                </a:solidFill>
              </a:rPr>
            </a:br>
            <a:r>
              <a:rPr lang="ja-JP" altLang="en-US" sz="2000" spc="-300" dirty="0">
                <a:solidFill>
                  <a:srgbClr val="FF0000"/>
                </a:solidFill>
              </a:rPr>
              <a:t>　　　　　　　　　　　シチズンシップ教育</a:t>
            </a:r>
            <a:endParaRPr lang="en-US" altLang="ja-JP" sz="2000" spc="-300" dirty="0">
              <a:solidFill>
                <a:srgbClr val="FF0000"/>
              </a:solidFill>
            </a:endParaRPr>
          </a:p>
          <a:p>
            <a:pPr eaLnBrk="1" hangingPunct="1">
              <a:defRPr/>
            </a:pPr>
            <a:r>
              <a:rPr lang="ja-JP" altLang="en-US" dirty="0">
                <a:solidFill>
                  <a:prstClr val="black"/>
                </a:solidFill>
              </a:rPr>
              <a:t>　　　　　　　　　　　</a:t>
            </a:r>
          </a:p>
        </p:txBody>
      </p:sp>
      <p:sp>
        <p:nvSpPr>
          <p:cNvPr id="15" name="楕円 14">
            <a:extLst>
              <a:ext uri="{FF2B5EF4-FFF2-40B4-BE49-F238E27FC236}">
                <a16:creationId xmlns:a16="http://schemas.microsoft.com/office/drawing/2014/main" id="{6882D726-76C7-4988-5242-6E6C5D932D79}"/>
              </a:ext>
            </a:extLst>
          </p:cNvPr>
          <p:cNvSpPr/>
          <p:nvPr/>
        </p:nvSpPr>
        <p:spPr>
          <a:xfrm>
            <a:off x="519113" y="3728850"/>
            <a:ext cx="2181225" cy="1819904"/>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algn="ctr" eaLnBrk="1" hangingPunct="1">
              <a:defRPr/>
            </a:pPr>
            <a:r>
              <a:rPr lang="ja-JP" altLang="en-US" sz="2000" b="1" dirty="0">
                <a:solidFill>
                  <a:prstClr val="black"/>
                </a:solidFill>
              </a:rPr>
              <a:t>　　　</a:t>
            </a:r>
            <a:endParaRPr lang="en-US" altLang="ja-JP" sz="2000" b="1" dirty="0">
              <a:solidFill>
                <a:prstClr val="black"/>
              </a:solidFill>
            </a:endParaRPr>
          </a:p>
          <a:p>
            <a:pPr algn="ctr" eaLnBrk="1" hangingPunct="1">
              <a:defRPr/>
            </a:pPr>
            <a:endParaRPr lang="en-US" altLang="ja-JP" sz="2000" b="1" dirty="0">
              <a:solidFill>
                <a:prstClr val="black"/>
              </a:solidFill>
            </a:endParaRPr>
          </a:p>
          <a:p>
            <a:pPr algn="ctr" eaLnBrk="1" hangingPunct="1">
              <a:defRPr/>
            </a:pPr>
            <a:endParaRPr lang="en-US" altLang="ja-JP" sz="2000" b="1" dirty="0">
              <a:solidFill>
                <a:prstClr val="black"/>
              </a:solidFill>
            </a:endParaRPr>
          </a:p>
          <a:p>
            <a:pPr algn="ctr" eaLnBrk="1" hangingPunct="1">
              <a:defRPr/>
            </a:pPr>
            <a:r>
              <a:rPr lang="ja-JP" altLang="en-US" sz="2000" dirty="0">
                <a:solidFill>
                  <a:srgbClr val="FF66CC"/>
                </a:solidFill>
              </a:rPr>
              <a:t>パーソナルメディア</a:t>
            </a:r>
            <a:r>
              <a:rPr lang="ja-JP" altLang="en-US" b="1" dirty="0">
                <a:solidFill>
                  <a:prstClr val="black"/>
                </a:solidFill>
              </a:rPr>
              <a:t>の</a:t>
            </a:r>
            <a:br>
              <a:rPr lang="en-US" altLang="ja-JP" b="1" dirty="0">
                <a:solidFill>
                  <a:prstClr val="black"/>
                </a:solidFill>
              </a:rPr>
            </a:br>
            <a:r>
              <a:rPr lang="ja-JP" altLang="en-US" b="1" u="sng" spc="-150" dirty="0">
                <a:solidFill>
                  <a:srgbClr val="FF0000"/>
                </a:solidFill>
              </a:rPr>
              <a:t>活用</a:t>
            </a:r>
            <a:r>
              <a:rPr lang="ja-JP" altLang="en-US" b="1" spc="-150" dirty="0">
                <a:solidFill>
                  <a:prstClr val="black"/>
                </a:solidFill>
              </a:rPr>
              <a:t>に関する</a:t>
            </a:r>
            <a:r>
              <a:rPr lang="ja-JP" altLang="en-US" sz="2000" dirty="0">
                <a:solidFill>
                  <a:srgbClr val="FF66CC"/>
                </a:solidFill>
              </a:rPr>
              <a:t>メディア</a:t>
            </a:r>
            <a:br>
              <a:rPr lang="en-US" altLang="ja-JP" sz="2000" dirty="0">
                <a:solidFill>
                  <a:srgbClr val="FF66CC"/>
                </a:solidFill>
              </a:rPr>
            </a:br>
            <a:r>
              <a:rPr lang="ja-JP" altLang="en-US" sz="2000" spc="-300" dirty="0">
                <a:solidFill>
                  <a:srgbClr val="FF66CC"/>
                </a:solidFill>
              </a:rPr>
              <a:t>リテラシー教育</a:t>
            </a:r>
            <a:endParaRPr lang="en-US" altLang="ja-JP" spc="-300" dirty="0">
              <a:solidFill>
                <a:srgbClr val="FF66CC"/>
              </a:solidFill>
            </a:endParaRPr>
          </a:p>
          <a:p>
            <a:pPr algn="ctr" eaLnBrk="1" hangingPunct="1">
              <a:defRPr/>
            </a:pPr>
            <a:endParaRPr lang="en-US" altLang="ja-JP" dirty="0">
              <a:solidFill>
                <a:prstClr val="black"/>
              </a:solidFill>
            </a:endParaRPr>
          </a:p>
          <a:p>
            <a:pPr algn="ctr" eaLnBrk="1" hangingPunct="1">
              <a:defRPr/>
            </a:pPr>
            <a:endParaRPr lang="en-US" altLang="ja-JP" dirty="0">
              <a:solidFill>
                <a:prstClr val="black"/>
              </a:solidFill>
            </a:endParaRPr>
          </a:p>
          <a:p>
            <a:pPr algn="ctr" eaLnBrk="1" hangingPunct="1">
              <a:defRPr/>
            </a:pPr>
            <a:endParaRPr lang="en-US" altLang="ja-JP" dirty="0">
              <a:solidFill>
                <a:prstClr val="black"/>
              </a:solidFill>
            </a:endParaRPr>
          </a:p>
          <a:p>
            <a:pPr algn="ctr" eaLnBrk="1" hangingPunct="1">
              <a:defRPr/>
            </a:pPr>
            <a:endParaRPr lang="ja-JP" altLang="en-US" dirty="0">
              <a:solidFill>
                <a:prstClr val="black"/>
              </a:solidFill>
            </a:endParaRPr>
          </a:p>
        </p:txBody>
      </p:sp>
      <p:sp>
        <p:nvSpPr>
          <p:cNvPr id="18" name="テキスト ボックス 17">
            <a:extLst>
              <a:ext uri="{FF2B5EF4-FFF2-40B4-BE49-F238E27FC236}">
                <a16:creationId xmlns:a16="http://schemas.microsoft.com/office/drawing/2014/main" id="{C4633F0C-F268-5486-95B1-B0AF0787260B}"/>
              </a:ext>
            </a:extLst>
          </p:cNvPr>
          <p:cNvSpPr txBox="1"/>
          <p:nvPr/>
        </p:nvSpPr>
        <p:spPr>
          <a:xfrm>
            <a:off x="6086249" y="2811461"/>
            <a:ext cx="3090863" cy="1015663"/>
          </a:xfrm>
          <a:prstGeom prst="rect">
            <a:avLst/>
          </a:prstGeom>
          <a:noFill/>
        </p:spPr>
        <p:txBody>
          <a:bodyPr>
            <a:spAutoFit/>
          </a:bodyPr>
          <a:lstStyle/>
          <a:p>
            <a:pPr eaLnBrk="1" hangingPunct="1">
              <a:defRPr/>
            </a:pPr>
            <a:r>
              <a:rPr lang="ja-JP" altLang="en-US" sz="2000" spc="-150" dirty="0">
                <a:solidFill>
                  <a:srgbClr val="FF0000"/>
                </a:solidFill>
                <a:latin typeface="Arial" pitchFamily="34" charset="0"/>
              </a:rPr>
              <a:t>欧米型</a:t>
            </a:r>
            <a:br>
              <a:rPr lang="en-US" altLang="ja-JP" sz="2000" spc="-150" dirty="0">
                <a:solidFill>
                  <a:srgbClr val="FF0000"/>
                </a:solidFill>
                <a:latin typeface="Arial" pitchFamily="34" charset="0"/>
              </a:rPr>
            </a:br>
            <a:r>
              <a:rPr lang="ja-JP" altLang="en-US" sz="2000" spc="-150" dirty="0">
                <a:solidFill>
                  <a:srgbClr val="FF0000"/>
                </a:solidFill>
                <a:latin typeface="Arial" pitchFamily="34" charset="0"/>
              </a:rPr>
              <a:t>デジタルシチズンシップ教育</a:t>
            </a:r>
            <a:endParaRPr lang="en-US" altLang="ja-JP" sz="2000" spc="-150" dirty="0">
              <a:solidFill>
                <a:srgbClr val="FF0000"/>
              </a:solidFill>
              <a:latin typeface="Arial" pitchFamily="34" charset="0"/>
            </a:endParaRPr>
          </a:p>
          <a:p>
            <a:pPr eaLnBrk="1" hangingPunct="1">
              <a:defRPr/>
            </a:pPr>
            <a:r>
              <a:rPr lang="ja-JP" altLang="en-US" spc="-150" dirty="0">
                <a:solidFill>
                  <a:srgbClr val="FF0000"/>
                </a:solidFill>
                <a:latin typeface="Arial" pitchFamily="34" charset="0"/>
              </a:rPr>
              <a:t>　　　（デジタルもアナログも）</a:t>
            </a:r>
            <a:endParaRPr lang="ja-JP" altLang="en-US" sz="2000" spc="-150" dirty="0">
              <a:solidFill>
                <a:srgbClr val="FF0000"/>
              </a:solidFill>
              <a:latin typeface="Arial" pitchFamily="34" charset="0"/>
            </a:endParaRPr>
          </a:p>
        </p:txBody>
      </p:sp>
      <p:grpSp>
        <p:nvGrpSpPr>
          <p:cNvPr id="21516" name="グループ化 2">
            <a:extLst>
              <a:ext uri="{FF2B5EF4-FFF2-40B4-BE49-F238E27FC236}">
                <a16:creationId xmlns:a16="http://schemas.microsoft.com/office/drawing/2014/main" id="{B7E28CDC-ACBC-7B58-01AA-490E771AB496}"/>
              </a:ext>
            </a:extLst>
          </p:cNvPr>
          <p:cNvGrpSpPr>
            <a:grpSpLocks/>
          </p:cNvGrpSpPr>
          <p:nvPr/>
        </p:nvGrpSpPr>
        <p:grpSpPr bwMode="auto">
          <a:xfrm>
            <a:off x="5219700" y="3928928"/>
            <a:ext cx="2944813" cy="1452653"/>
            <a:chOff x="5001065" y="3799174"/>
            <a:chExt cx="3162676" cy="1902400"/>
          </a:xfrm>
        </p:grpSpPr>
        <p:sp>
          <p:nvSpPr>
            <p:cNvPr id="19" name="楕円 18">
              <a:extLst>
                <a:ext uri="{FF2B5EF4-FFF2-40B4-BE49-F238E27FC236}">
                  <a16:creationId xmlns:a16="http://schemas.microsoft.com/office/drawing/2014/main" id="{FD4DDBC7-9AFC-6EBF-CBDA-D8D3CFBE2CE4}"/>
                </a:ext>
              </a:extLst>
            </p:cNvPr>
            <p:cNvSpPr/>
            <p:nvPr/>
          </p:nvSpPr>
          <p:spPr>
            <a:xfrm>
              <a:off x="5001065" y="3799174"/>
              <a:ext cx="3091068" cy="1614056"/>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algn="ctr" eaLnBrk="1" hangingPunct="1">
                <a:defRPr/>
              </a:pPr>
              <a:endParaRPr lang="ja-JP" altLang="en-US" spc="-150" dirty="0">
                <a:solidFill>
                  <a:prstClr val="black"/>
                </a:solidFill>
              </a:endParaRPr>
            </a:p>
          </p:txBody>
        </p:sp>
        <p:sp>
          <p:nvSpPr>
            <p:cNvPr id="12" name="テキスト ボックス 11">
              <a:extLst>
                <a:ext uri="{FF2B5EF4-FFF2-40B4-BE49-F238E27FC236}">
                  <a16:creationId xmlns:a16="http://schemas.microsoft.com/office/drawing/2014/main" id="{D584D36B-71D1-DBA3-CD26-23D260C04356}"/>
                </a:ext>
              </a:extLst>
            </p:cNvPr>
            <p:cNvSpPr txBox="1"/>
            <p:nvPr/>
          </p:nvSpPr>
          <p:spPr>
            <a:xfrm>
              <a:off x="5147690" y="4008699"/>
              <a:ext cx="3016051" cy="1692875"/>
            </a:xfrm>
            <a:prstGeom prst="rect">
              <a:avLst/>
            </a:prstGeom>
            <a:noFill/>
          </p:spPr>
          <p:txBody>
            <a:bodyPr>
              <a:spAutoFit/>
            </a:bodyPr>
            <a:lstStyle/>
            <a:p>
              <a:pPr algn="ctr" eaLnBrk="1" hangingPunct="1">
                <a:defRPr/>
              </a:pPr>
              <a:r>
                <a:rPr lang="ja-JP" altLang="en-US" sz="2000" spc="-150" dirty="0">
                  <a:solidFill>
                    <a:srgbClr val="FF66CC"/>
                  </a:solidFill>
                  <a:latin typeface="Arial" pitchFamily="34" charset="0"/>
                </a:rPr>
                <a:t>マスメディア</a:t>
              </a:r>
              <a:r>
                <a:rPr lang="ja-JP" altLang="en-US" sz="2000" spc="-150" dirty="0">
                  <a:solidFill>
                    <a:prstClr val="black"/>
                  </a:solidFill>
                  <a:latin typeface="Arial" pitchFamily="34" charset="0"/>
                </a:rPr>
                <a:t>の情報</a:t>
              </a:r>
              <a:r>
                <a:rPr lang="ja-JP" altLang="en-US" sz="2000" dirty="0">
                  <a:solidFill>
                    <a:prstClr val="black"/>
                  </a:solidFill>
                  <a:latin typeface="Arial" pitchFamily="34" charset="0"/>
                </a:rPr>
                <a:t>を</a:t>
              </a:r>
              <a:br>
                <a:rPr lang="en-US" altLang="ja-JP" dirty="0">
                  <a:solidFill>
                    <a:prstClr val="black"/>
                  </a:solidFill>
                  <a:latin typeface="Arial" pitchFamily="34" charset="0"/>
                </a:rPr>
              </a:br>
              <a:r>
                <a:rPr lang="ja-JP" altLang="en-US" b="1" dirty="0">
                  <a:solidFill>
                    <a:srgbClr val="FF0000"/>
                  </a:solidFill>
                  <a:latin typeface="Arial" pitchFamily="34" charset="0"/>
                </a:rPr>
                <a:t>批判的に</a:t>
              </a:r>
              <a:r>
                <a:rPr lang="ja-JP" altLang="en-US" sz="2000" u="sng" dirty="0">
                  <a:solidFill>
                    <a:srgbClr val="FF0000"/>
                  </a:solidFill>
                  <a:latin typeface="Arial" pitchFamily="34" charset="0"/>
                </a:rPr>
                <a:t>吟味</a:t>
              </a:r>
              <a:r>
                <a:rPr lang="ja-JP" altLang="en-US" sz="2000" dirty="0">
                  <a:solidFill>
                    <a:prstClr val="black"/>
                  </a:solidFill>
                  <a:latin typeface="Arial" pitchFamily="34" charset="0"/>
                </a:rPr>
                <a:t>し読み解く</a:t>
              </a:r>
              <a:br>
                <a:rPr lang="en-US" altLang="ja-JP" dirty="0">
                  <a:solidFill>
                    <a:prstClr val="black"/>
                  </a:solidFill>
                  <a:latin typeface="Arial" pitchFamily="34" charset="0"/>
                </a:rPr>
              </a:br>
              <a:r>
                <a:rPr lang="ja-JP" altLang="en-US" sz="2000" spc="-150" dirty="0">
                  <a:solidFill>
                    <a:srgbClr val="FF66CC"/>
                  </a:solidFill>
                  <a:latin typeface="Arial" pitchFamily="34" charset="0"/>
                </a:rPr>
                <a:t>メディアリテラシー教育</a:t>
              </a:r>
              <a:endParaRPr lang="ja-JP" altLang="en-US" spc="-150" dirty="0">
                <a:solidFill>
                  <a:srgbClr val="FF66CC"/>
                </a:solidFill>
                <a:latin typeface="Arial" pitchFamily="34" charset="0"/>
              </a:endParaRPr>
            </a:p>
            <a:p>
              <a:pPr algn="ctr" eaLnBrk="1" hangingPunct="1">
                <a:defRPr/>
              </a:pPr>
              <a:endParaRPr lang="ja-JP" altLang="en-US" dirty="0">
                <a:solidFill>
                  <a:prstClr val="black"/>
                </a:solidFill>
                <a:latin typeface="Arial" pitchFamily="34" charset="0"/>
              </a:endParaRPr>
            </a:p>
          </p:txBody>
        </p:sp>
      </p:grpSp>
      <p:sp>
        <p:nvSpPr>
          <p:cNvPr id="3" name="テキスト ボックス 2">
            <a:extLst>
              <a:ext uri="{FF2B5EF4-FFF2-40B4-BE49-F238E27FC236}">
                <a16:creationId xmlns:a16="http://schemas.microsoft.com/office/drawing/2014/main" id="{C42CA572-3A25-4C11-F5CC-1B93E6BC275E}"/>
              </a:ext>
            </a:extLst>
          </p:cNvPr>
          <p:cNvSpPr txBox="1"/>
          <p:nvPr/>
        </p:nvSpPr>
        <p:spPr>
          <a:xfrm>
            <a:off x="297919" y="112828"/>
            <a:ext cx="8666569" cy="523220"/>
          </a:xfrm>
          <a:prstGeom prst="rect">
            <a:avLst/>
          </a:prstGeom>
          <a:noFill/>
        </p:spPr>
        <p:txBody>
          <a:bodyPr wrap="square" rtlCol="0">
            <a:spAutoFit/>
          </a:bodyPr>
          <a:lstStyle/>
          <a:p>
            <a:r>
              <a:rPr kumimoji="1" lang="ja-JP" altLang="en-US" sz="2800" spc="-150" dirty="0"/>
              <a:t>情報モラル教育とデジタルシチズンシップ教育等との関係性</a:t>
            </a:r>
            <a:endParaRPr kumimoji="1" lang="ja-JP" altLang="en-US" spc="-150"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22805C3-3F60-4B60-A6D9-E99204EDA16E}" type="slidenum">
              <a:rPr kumimoji="1" lang="en-US" altLang="ja-JP" sz="2400" b="0"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44</a:t>
            </a:fld>
            <a:endParaRPr kumimoji="1" lang="en-US" altLang="ja-JP" sz="2400" b="0"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53251" name="Rectangle 3"/>
          <p:cNvSpPr>
            <a:spLocks noGrp="1" noChangeArrowheads="1"/>
          </p:cNvSpPr>
          <p:nvPr>
            <p:ph type="body" idx="1"/>
          </p:nvPr>
        </p:nvSpPr>
        <p:spPr>
          <a:xfrm>
            <a:off x="250825" y="1600200"/>
            <a:ext cx="8435975" cy="4525963"/>
          </a:xfrm>
        </p:spPr>
        <p:txBody>
          <a:bodyPr/>
          <a:lstStyle/>
          <a:p>
            <a:pPr>
              <a:buFontTx/>
              <a:buNone/>
            </a:pPr>
            <a:endParaRPr lang="en-US" altLang="ja-JP" sz="4800" dirty="0">
              <a:ea typeface="HGP創英角ｺﾞｼｯｸUB" pitchFamily="50" charset="-128"/>
            </a:endParaRPr>
          </a:p>
          <a:p>
            <a:pPr>
              <a:buFontTx/>
              <a:buNone/>
            </a:pPr>
            <a:r>
              <a:rPr lang="ja-JP" altLang="en-US" sz="4800" dirty="0">
                <a:ea typeface="HGP創英角ｺﾞｼｯｸUB" pitchFamily="50" charset="-128"/>
              </a:rPr>
              <a:t>３　情報モラルの指導（実践編）</a:t>
            </a:r>
          </a:p>
          <a:p>
            <a:pPr>
              <a:buFontTx/>
              <a:buNone/>
            </a:pPr>
            <a:endParaRPr lang="ja-JP" altLang="en-US" sz="4800" dirty="0">
              <a:ea typeface="HGP創英角ｺﾞｼｯｸUB" pitchFamily="50" charset="-128"/>
            </a:endParaRPr>
          </a:p>
          <a:p>
            <a:pPr>
              <a:buFontTx/>
              <a:buNone/>
            </a:pPr>
            <a:r>
              <a:rPr lang="ja-JP" altLang="en-US" sz="4800" dirty="0">
                <a:ea typeface="HGP創英角ｺﾞｼｯｸUB" pitchFamily="50" charset="-128"/>
              </a:rPr>
              <a:t>　</a:t>
            </a:r>
          </a:p>
        </p:txBody>
      </p:sp>
    </p:spTree>
    <p:extLst>
      <p:ext uri="{BB962C8B-B14F-4D97-AF65-F5344CB8AC3E}">
        <p14:creationId xmlns:p14="http://schemas.microsoft.com/office/powerpoint/2010/main" val="409923094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22805C3-3F60-4B60-A6D9-E99204EDA16E}" type="slidenum">
              <a:rPr kumimoji="1" lang="en-US" altLang="ja-JP" sz="2400" b="0"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45</a:t>
            </a:fld>
            <a:endParaRPr kumimoji="1" lang="en-US" altLang="ja-JP" sz="2400" b="0"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53251" name="Rectangle 3"/>
          <p:cNvSpPr>
            <a:spLocks noGrp="1" noChangeArrowheads="1"/>
          </p:cNvSpPr>
          <p:nvPr>
            <p:ph type="body" idx="1"/>
          </p:nvPr>
        </p:nvSpPr>
        <p:spPr>
          <a:xfrm>
            <a:off x="250825" y="1600200"/>
            <a:ext cx="8435975" cy="4525963"/>
          </a:xfrm>
        </p:spPr>
        <p:txBody>
          <a:bodyPr/>
          <a:lstStyle/>
          <a:p>
            <a:pPr algn="ctr">
              <a:buFontTx/>
              <a:buNone/>
            </a:pPr>
            <a:r>
              <a:rPr lang="ja-JP" altLang="en-US" sz="4800" dirty="0">
                <a:ea typeface="HGP創英角ｺﾞｼｯｸUB" pitchFamily="50" charset="-128"/>
              </a:rPr>
              <a:t>学習指導要領における</a:t>
            </a:r>
          </a:p>
          <a:p>
            <a:pPr algn="ctr">
              <a:buFontTx/>
              <a:buNone/>
            </a:pPr>
            <a:r>
              <a:rPr lang="ja-JP" altLang="en-US" sz="4800" dirty="0">
                <a:ea typeface="HGP創英角ｺﾞｼｯｸUB" pitchFamily="50" charset="-128"/>
              </a:rPr>
              <a:t>　情報モラル</a:t>
            </a:r>
          </a:p>
          <a:p>
            <a:pPr>
              <a:buFontTx/>
              <a:buNone/>
            </a:pPr>
            <a:endParaRPr lang="ja-JP" altLang="en-US" sz="4800" dirty="0">
              <a:ea typeface="HGP創英角ｺﾞｼｯｸUB" pitchFamily="50" charset="-128"/>
            </a:endParaRPr>
          </a:p>
          <a:p>
            <a:pPr algn="ctr">
              <a:buFontTx/>
              <a:buNone/>
            </a:pPr>
            <a:r>
              <a:rPr lang="ja-JP" altLang="en-US" sz="4800" dirty="0">
                <a:ea typeface="HGP創英角ｺﾞｼｯｸUB" pitchFamily="50" charset="-128"/>
              </a:rPr>
              <a:t>幼児教育実践編</a:t>
            </a:r>
          </a:p>
        </p:txBody>
      </p:sp>
    </p:spTree>
    <p:extLst>
      <p:ext uri="{BB962C8B-B14F-4D97-AF65-F5344CB8AC3E}">
        <p14:creationId xmlns:p14="http://schemas.microsoft.com/office/powerpoint/2010/main" val="188735823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5CE7282-466C-4EF5-8484-56BFF1606FB2}" type="slidenum">
              <a:rPr kumimoji="1" lang="en-US" altLang="ja-JP" sz="2400" b="0"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46</a:t>
            </a:fld>
            <a:endParaRPr kumimoji="1" lang="en-US" altLang="ja-JP" sz="2400" b="0"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3" name="正方形/長方形 4"/>
          <p:cNvSpPr>
            <a:spLocks noChangeArrowheads="1"/>
          </p:cNvSpPr>
          <p:nvPr/>
        </p:nvSpPr>
        <p:spPr bwMode="auto">
          <a:xfrm>
            <a:off x="755650" y="0"/>
            <a:ext cx="7526419" cy="1077218"/>
          </a:xfrm>
          <a:prstGeom prst="rect">
            <a:avLst/>
          </a:prstGeom>
          <a:noFill/>
          <a:ln w="9525">
            <a:noFill/>
            <a:miter lim="800000"/>
            <a:headEnd/>
            <a:tailEnd/>
          </a:ln>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幼稚園等</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「幼稚園教育要領」</a:t>
            </a:r>
            <a:endParaRPr lang="en-US" altLang="ja-JP" sz="3600" dirty="0">
              <a:solidFill>
                <a:schemeClr val="tx2"/>
              </a:solidFill>
              <a:latin typeface="+mj-lt"/>
              <a:ea typeface="+mj-ea"/>
              <a:cs typeface="+mj-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4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ja-JP" sz="400" dirty="0">
              <a:solidFill>
                <a:prstClr val="black"/>
              </a:solidFill>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sz="2000" b="1" dirty="0">
                <a:solidFill>
                  <a:prstClr val="black"/>
                </a:solidFill>
              </a:rPr>
              <a:t>＊幼保連携型認定こども園教育・保育要領，保育所保育指針も同様</a:t>
            </a:r>
            <a:endParaRPr kumimoji="1" lang="ja-JP" altLang="en-US" sz="2000" b="1" i="0" u="none" strike="noStrike" kern="1200" cap="none" spc="0" normalizeH="0" baseline="0" noProof="0" dirty="0">
              <a:ln>
                <a:noFill/>
              </a:ln>
              <a:solidFill>
                <a:prstClr val="black"/>
              </a:solidFill>
              <a:effectLst/>
              <a:uLnTx/>
              <a:uFillTx/>
            </a:endParaRPr>
          </a:p>
        </p:txBody>
      </p:sp>
      <p:sp>
        <p:nvSpPr>
          <p:cNvPr id="4" name="テキスト ボックス 3"/>
          <p:cNvSpPr txBox="1"/>
          <p:nvPr/>
        </p:nvSpPr>
        <p:spPr>
          <a:xfrm>
            <a:off x="0" y="1782683"/>
            <a:ext cx="9144000" cy="3908762"/>
          </a:xfrm>
          <a:prstGeom prst="rect">
            <a:avLst/>
          </a:prstGeom>
          <a:noFill/>
        </p:spPr>
        <p:txBody>
          <a:bodyPr wrap="square" rtlCol="0">
            <a:spAutoFit/>
          </a:bodyPr>
          <a:lstStyle/>
          <a:p>
            <a:pPr lvl="0">
              <a:defRPr/>
            </a:pPr>
            <a:r>
              <a:rPr lang="ja-JP" altLang="en-US" sz="3200" dirty="0">
                <a:solidFill>
                  <a:srgbClr val="0070C0"/>
                </a:solidFill>
              </a:rPr>
              <a:t>幼児期の終わりまでに育ってほしい</a:t>
            </a:r>
            <a:r>
              <a:rPr lang="en-US" altLang="ja-JP" sz="3200" dirty="0">
                <a:solidFill>
                  <a:srgbClr val="0070C0"/>
                </a:solidFill>
              </a:rPr>
              <a:t>10</a:t>
            </a:r>
            <a:r>
              <a:rPr lang="ja-JP" altLang="en-US" sz="3200" dirty="0">
                <a:solidFill>
                  <a:srgbClr val="0070C0"/>
                </a:solidFill>
              </a:rPr>
              <a:t>の姿</a:t>
            </a:r>
            <a:endParaRPr lang="en-US" altLang="ja-JP" sz="3200" dirty="0">
              <a:solidFill>
                <a:srgbClr val="0070C0"/>
              </a:solidFill>
            </a:endParaRPr>
          </a:p>
          <a:p>
            <a:pPr lvl="0">
              <a:defRPr/>
            </a:pPr>
            <a:r>
              <a:rPr lang="ja-JP" altLang="en-US" sz="3200" dirty="0">
                <a:solidFill>
                  <a:srgbClr val="0070C0"/>
                </a:solidFill>
              </a:rPr>
              <a:t>（社会生活との関わり）</a:t>
            </a:r>
            <a:endParaRPr lang="en-US" altLang="ja-JP" sz="3200" dirty="0"/>
          </a:p>
          <a:p>
            <a:pPr lvl="0">
              <a:defRPr/>
            </a:pPr>
            <a:endParaRPr lang="en-US" altLang="ja-JP" sz="2400" dirty="0"/>
          </a:p>
          <a:p>
            <a:pPr lvl="0">
              <a:defRPr/>
            </a:pPr>
            <a:r>
              <a:rPr lang="ja-JP" altLang="en-US" sz="2400" dirty="0"/>
              <a:t>（一部抜粋）</a:t>
            </a:r>
            <a:endParaRPr lang="en-US" altLang="ja-JP" sz="2400" dirty="0"/>
          </a:p>
          <a:p>
            <a:pPr lvl="0">
              <a:defRPr/>
            </a:pPr>
            <a:r>
              <a:rPr lang="ja-JP" altLang="en-US" sz="3200" dirty="0"/>
              <a:t>遊びや生活に必要な</a:t>
            </a:r>
            <a:r>
              <a:rPr lang="ja-JP" altLang="en-US" sz="3200" dirty="0">
                <a:solidFill>
                  <a:srgbClr val="FF0000"/>
                </a:solidFill>
              </a:rPr>
              <a:t>情報</a:t>
            </a:r>
            <a:r>
              <a:rPr lang="ja-JP" altLang="en-US" sz="3200" dirty="0"/>
              <a:t>を取り入れ，</a:t>
            </a:r>
            <a:r>
              <a:rPr lang="ja-JP" altLang="en-US" sz="3200" dirty="0">
                <a:solidFill>
                  <a:srgbClr val="FF0000"/>
                </a:solidFill>
              </a:rPr>
              <a:t>情報</a:t>
            </a:r>
            <a:r>
              <a:rPr lang="ja-JP" altLang="en-US" sz="3200" dirty="0"/>
              <a:t>を伝え合ったり，活用したり，</a:t>
            </a:r>
            <a:r>
              <a:rPr lang="ja-JP" altLang="en-US" sz="3200" dirty="0">
                <a:solidFill>
                  <a:srgbClr val="FF0000"/>
                </a:solidFill>
              </a:rPr>
              <a:t>情報</a:t>
            </a:r>
            <a:r>
              <a:rPr lang="ja-JP" altLang="en-US" sz="3200" dirty="0"/>
              <a:t>に基づき判断しようとしたりして，</a:t>
            </a:r>
            <a:r>
              <a:rPr lang="ja-JP" altLang="en-US" sz="3200" dirty="0">
                <a:solidFill>
                  <a:srgbClr val="FF0000"/>
                </a:solidFill>
              </a:rPr>
              <a:t>情報</a:t>
            </a:r>
            <a:r>
              <a:rPr lang="ja-JP" altLang="en-US" sz="3200" dirty="0"/>
              <a:t>を取捨選択などして役立てながら活動するようになる</a:t>
            </a:r>
            <a:endParaRPr kumimoji="1" lang="en-US" altLang="ja-JP" sz="3200" i="0" u="none" strike="noStrike" kern="1200" cap="none" spc="0" normalizeH="0" baseline="0" noProof="0" dirty="0">
              <a:ln>
                <a:noFill/>
              </a:ln>
              <a:effectLst/>
              <a:uLnTx/>
              <a:uFillTx/>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i="0" u="none" strike="noStrike" kern="1200" cap="none" spc="0" normalizeH="0" baseline="0" noProof="0" dirty="0">
              <a:ln>
                <a:noFill/>
              </a:ln>
              <a:effectLst/>
              <a:uLnTx/>
              <a:uFillTx/>
            </a:endParaRPr>
          </a:p>
        </p:txBody>
      </p:sp>
    </p:spTree>
    <p:extLst>
      <p:ext uri="{BB962C8B-B14F-4D97-AF65-F5344CB8AC3E}">
        <p14:creationId xmlns:p14="http://schemas.microsoft.com/office/powerpoint/2010/main" val="387558347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22805C3-3F60-4B60-A6D9-E99204EDA16E}" type="slidenum">
              <a:rPr kumimoji="1" lang="en-US" altLang="ja-JP" sz="2400" b="0"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47</a:t>
            </a:fld>
            <a:endParaRPr kumimoji="1" lang="en-US" altLang="ja-JP" sz="2400" b="0"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53251" name="Rectangle 3"/>
          <p:cNvSpPr>
            <a:spLocks noGrp="1" noChangeArrowheads="1"/>
          </p:cNvSpPr>
          <p:nvPr>
            <p:ph type="body" idx="1"/>
          </p:nvPr>
        </p:nvSpPr>
        <p:spPr>
          <a:xfrm>
            <a:off x="250825" y="1600200"/>
            <a:ext cx="8435975" cy="4525963"/>
          </a:xfrm>
        </p:spPr>
        <p:txBody>
          <a:bodyPr/>
          <a:lstStyle/>
          <a:p>
            <a:pPr algn="ctr">
              <a:buFontTx/>
              <a:buNone/>
            </a:pPr>
            <a:r>
              <a:rPr lang="ja-JP" altLang="en-US" sz="4800" dirty="0">
                <a:ea typeface="HGP創英角ｺﾞｼｯｸUB" pitchFamily="50" charset="-128"/>
              </a:rPr>
              <a:t>学習指導要領における</a:t>
            </a:r>
          </a:p>
          <a:p>
            <a:pPr algn="ctr">
              <a:buFontTx/>
              <a:buNone/>
            </a:pPr>
            <a:r>
              <a:rPr lang="ja-JP" altLang="en-US" sz="4800" dirty="0">
                <a:ea typeface="HGP創英角ｺﾞｼｯｸUB" pitchFamily="50" charset="-128"/>
              </a:rPr>
              <a:t>　情報モラル</a:t>
            </a:r>
          </a:p>
          <a:p>
            <a:pPr>
              <a:buFontTx/>
              <a:buNone/>
            </a:pPr>
            <a:endParaRPr lang="ja-JP" altLang="en-US" sz="4800" dirty="0">
              <a:ea typeface="HGP創英角ｺﾞｼｯｸUB" pitchFamily="50" charset="-128"/>
            </a:endParaRPr>
          </a:p>
          <a:p>
            <a:pPr algn="ctr">
              <a:buFontTx/>
              <a:buNone/>
            </a:pPr>
            <a:r>
              <a:rPr lang="ja-JP" altLang="en-US" sz="4800" dirty="0">
                <a:ea typeface="HGP創英角ｺﾞｼｯｸUB" pitchFamily="50" charset="-128"/>
              </a:rPr>
              <a:t>小学校実践編</a:t>
            </a:r>
          </a:p>
        </p:txBody>
      </p:sp>
    </p:spTree>
    <p:extLst>
      <p:ext uri="{BB962C8B-B14F-4D97-AF65-F5344CB8AC3E}">
        <p14:creationId xmlns:p14="http://schemas.microsoft.com/office/powerpoint/2010/main" val="232166716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5CE7282-466C-4EF5-8484-56BFF1606FB2}" type="slidenum">
              <a:rPr kumimoji="1" lang="en-US" altLang="ja-JP" sz="2400" b="0"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48</a:t>
            </a:fld>
            <a:endParaRPr kumimoji="1" lang="en-US" altLang="ja-JP" sz="2400" b="0"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3" name="正方形/長方形 4"/>
          <p:cNvSpPr>
            <a:spLocks noChangeArrowheads="1"/>
          </p:cNvSpPr>
          <p:nvPr/>
        </p:nvSpPr>
        <p:spPr bwMode="auto">
          <a:xfrm>
            <a:off x="1044992" y="0"/>
            <a:ext cx="5391219" cy="646331"/>
          </a:xfrm>
          <a:prstGeom prst="rect">
            <a:avLst/>
          </a:prstGeom>
          <a:noFill/>
          <a:ln w="9525">
            <a:noFill/>
            <a:miter lim="800000"/>
            <a:headEnd/>
            <a:tailEnd/>
          </a:ln>
        </p:spPr>
        <p:txBody>
          <a:bodyPr wrap="none">
            <a:spAutoFit/>
          </a:bodyPr>
          <a:lstStyle/>
          <a:p>
            <a:pPr algn="ctr">
              <a:defRPr/>
            </a:pP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小学校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「学習指導要領」</a:t>
            </a:r>
          </a:p>
        </p:txBody>
      </p:sp>
      <p:sp>
        <p:nvSpPr>
          <p:cNvPr id="4" name="テキスト ボックス 3"/>
          <p:cNvSpPr txBox="1"/>
          <p:nvPr/>
        </p:nvSpPr>
        <p:spPr>
          <a:xfrm>
            <a:off x="0" y="908720"/>
            <a:ext cx="9468544" cy="5632311"/>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総則</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：情報活用能力（情報モラルを含む）</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　　　　教科横断的な視点からの教育課程編成</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国語</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：引用の仕方，出典の示し方</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社会</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：情報の保護や取り扱い</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体育</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：健康との関わり</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総合的な学習の時間</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：確実に身につける</a:t>
            </a:r>
            <a:r>
              <a:rPr kumimoji="1" lang="ja-JP" altLang="en-US" sz="2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（情報モラル）</a:t>
            </a:r>
            <a:endParaRPr kumimoji="1" lang="en-US" altLang="ja-JP" sz="2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特別の教科道徳</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　　　　特質を生かした指導</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　　　　話し合いや疑似体験等創意ある多様な工夫</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特別活動</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：情報を収集し，よりよく判断し行動する力</a:t>
            </a:r>
          </a:p>
        </p:txBody>
      </p:sp>
    </p:spTree>
    <p:extLst>
      <p:ext uri="{BB962C8B-B14F-4D97-AF65-F5344CB8AC3E}">
        <p14:creationId xmlns:p14="http://schemas.microsoft.com/office/powerpoint/2010/main" val="166995002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2C76D60-C33D-47C6-BBC6-C0A2F705CF2D}" type="slidenum">
              <a:rPr kumimoji="1" lang="en-US" altLang="ja-JP" sz="2400" b="0"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49</a:t>
            </a:fld>
            <a:endParaRPr kumimoji="1" lang="en-US" altLang="ja-JP" sz="2400" b="0"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74755" name="テキスト ボックス 5"/>
          <p:cNvSpPr txBox="1">
            <a:spLocks noChangeArrowheads="1"/>
          </p:cNvSpPr>
          <p:nvPr/>
        </p:nvSpPr>
        <p:spPr bwMode="auto">
          <a:xfrm>
            <a:off x="467544" y="-5338"/>
            <a:ext cx="8505855" cy="584775"/>
          </a:xfrm>
          <a:prstGeom prst="rect">
            <a:avLst/>
          </a:prstGeom>
          <a:noFill/>
          <a:ln w="9525">
            <a:noFill/>
            <a:miter lim="800000"/>
            <a:headEnd/>
            <a:tailEnd/>
          </a:ln>
        </p:spPr>
        <p:txBody>
          <a:bodyPr wrap="none">
            <a:spAutoFit/>
          </a:bodyPr>
          <a:lstStyle/>
          <a:p>
            <a:pPr marL="0" marR="0" lvl="0" indent="0" algn="ctr" defTabSz="914400" eaLnBrk="1" latinLnBrk="0" hangingPunct="1">
              <a:lnSpc>
                <a:spcPct val="100000"/>
              </a:lnSpc>
              <a:buClrTx/>
              <a:buSzTx/>
              <a:buFontTx/>
              <a:buNone/>
              <a:tabLst/>
              <a:defRPr/>
            </a:pPr>
            <a:r>
              <a:rPr lang="ja-JP" altLang="en-US" sz="3200" dirty="0">
                <a:solidFill>
                  <a:schemeClr val="tx2"/>
                </a:solidFill>
                <a:latin typeface="+mj-lt"/>
                <a:ea typeface="+mj-ea"/>
                <a:cs typeface="+mj-cs"/>
              </a:rPr>
              <a:t>学習指導要領に記載される小学校の</a:t>
            </a:r>
            <a:r>
              <a:rPr lang="ja-JP" altLang="ja-JP" sz="3200" dirty="0">
                <a:solidFill>
                  <a:schemeClr val="tx2"/>
                </a:solidFill>
                <a:latin typeface="+mj-lt"/>
                <a:ea typeface="+mj-ea"/>
                <a:cs typeface="+mj-cs"/>
              </a:rPr>
              <a:t>情報モラル</a:t>
            </a:r>
            <a:endParaRPr lang="ja-JP" altLang="en-US" sz="3200" dirty="0">
              <a:solidFill>
                <a:schemeClr val="tx2"/>
              </a:solidFill>
              <a:latin typeface="+mj-lt"/>
              <a:ea typeface="+mj-ea"/>
              <a:cs typeface="+mj-cs"/>
            </a:endParaRPr>
          </a:p>
        </p:txBody>
      </p:sp>
      <p:grpSp>
        <p:nvGrpSpPr>
          <p:cNvPr id="74756" name="グループ化 20"/>
          <p:cNvGrpSpPr>
            <a:grpSpLocks/>
          </p:cNvGrpSpPr>
          <p:nvPr/>
        </p:nvGrpSpPr>
        <p:grpSpPr bwMode="auto">
          <a:xfrm>
            <a:off x="323528" y="1608137"/>
            <a:ext cx="8569325" cy="3744913"/>
            <a:chOff x="714348" y="1785926"/>
            <a:chExt cx="7715304" cy="3143272"/>
          </a:xfrm>
        </p:grpSpPr>
        <p:sp>
          <p:nvSpPr>
            <p:cNvPr id="5" name="正方形/長方形 4"/>
            <p:cNvSpPr/>
            <p:nvPr/>
          </p:nvSpPr>
          <p:spPr>
            <a:xfrm>
              <a:off x="714348" y="3470155"/>
              <a:ext cx="7715304" cy="1459043"/>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endParaRPr>
            </a:p>
          </p:txBody>
        </p:sp>
        <p:sp>
          <p:nvSpPr>
            <p:cNvPr id="7" name="正方形/長方形 6"/>
            <p:cNvSpPr/>
            <p:nvPr/>
          </p:nvSpPr>
          <p:spPr>
            <a:xfrm>
              <a:off x="714348" y="1785926"/>
              <a:ext cx="7715304" cy="168422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endParaRPr>
            </a:p>
          </p:txBody>
        </p:sp>
        <p:sp>
          <p:nvSpPr>
            <p:cNvPr id="8" name="左矢印 7"/>
            <p:cNvSpPr/>
            <p:nvPr/>
          </p:nvSpPr>
          <p:spPr>
            <a:xfrm>
              <a:off x="755798" y="3212990"/>
              <a:ext cx="6982078" cy="560965"/>
            </a:xfrm>
            <a:prstGeom prst="leftArrow">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endParaRPr>
            </a:p>
          </p:txBody>
        </p:sp>
        <p:sp>
          <p:nvSpPr>
            <p:cNvPr id="9" name="正方形/長方形 8"/>
            <p:cNvSpPr/>
            <p:nvPr/>
          </p:nvSpPr>
          <p:spPr>
            <a:xfrm>
              <a:off x="714348" y="1785926"/>
              <a:ext cx="7715304" cy="314327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endParaRPr>
            </a:p>
          </p:txBody>
        </p:sp>
        <p:sp>
          <p:nvSpPr>
            <p:cNvPr id="10" name="円/楕円 9"/>
            <p:cNvSpPr/>
            <p:nvPr/>
          </p:nvSpPr>
          <p:spPr>
            <a:xfrm>
              <a:off x="1500023" y="2588733"/>
              <a:ext cx="577187" cy="1235190"/>
            </a:xfrm>
            <a:prstGeom prst="ellipse">
              <a:avLst/>
            </a:prstGeom>
          </p:spPr>
          <p:style>
            <a:lnRef idx="1">
              <a:schemeClr val="accent3"/>
            </a:lnRef>
            <a:fillRef idx="3">
              <a:schemeClr val="accent3"/>
            </a:fillRef>
            <a:effectRef idx="2">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国語</a:t>
              </a:r>
            </a:p>
          </p:txBody>
        </p:sp>
        <p:sp>
          <p:nvSpPr>
            <p:cNvPr id="11" name="円/楕円 10"/>
            <p:cNvSpPr/>
            <p:nvPr/>
          </p:nvSpPr>
          <p:spPr>
            <a:xfrm>
              <a:off x="2402806" y="2410785"/>
              <a:ext cx="875016" cy="1572847"/>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社会</a:t>
              </a:r>
            </a:p>
          </p:txBody>
        </p:sp>
        <p:sp>
          <p:nvSpPr>
            <p:cNvPr id="12" name="円/楕円 11"/>
            <p:cNvSpPr/>
            <p:nvPr/>
          </p:nvSpPr>
          <p:spPr>
            <a:xfrm>
              <a:off x="7326790" y="3137416"/>
              <a:ext cx="547596" cy="967032"/>
            </a:xfrm>
            <a:prstGeom prst="ellipse">
              <a:avLst/>
            </a:prstGeom>
            <a:gradFill>
              <a:gsLst>
                <a:gs pos="0">
                  <a:schemeClr val="accent5">
                    <a:shade val="51000"/>
                    <a:satMod val="130000"/>
                  </a:schemeClr>
                </a:gs>
                <a:gs pos="80000">
                  <a:schemeClr val="accent5">
                    <a:shade val="93000"/>
                    <a:satMod val="130000"/>
                  </a:schemeClr>
                </a:gs>
                <a:gs pos="100000">
                  <a:schemeClr val="accent5">
                    <a:shade val="94000"/>
                    <a:satMod val="135000"/>
                  </a:schemeClr>
                </a:gs>
              </a:gsLst>
            </a:gradFill>
            <a:ln/>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特別活動</a:t>
              </a:r>
            </a:p>
          </p:txBody>
        </p:sp>
        <p:sp>
          <p:nvSpPr>
            <p:cNvPr id="13" name="円/楕円 12"/>
            <p:cNvSpPr/>
            <p:nvPr/>
          </p:nvSpPr>
          <p:spPr>
            <a:xfrm>
              <a:off x="5838800" y="1985980"/>
              <a:ext cx="1304557" cy="2324408"/>
            </a:xfrm>
            <a:prstGeom prst="ellipse">
              <a:avLst/>
            </a:prstGeom>
            <a:ln/>
          </p:spPr>
          <p:style>
            <a:lnRef idx="1">
              <a:schemeClr val="accent6"/>
            </a:lnRef>
            <a:fillRef idx="3">
              <a:schemeClr val="accent6"/>
            </a:fillRef>
            <a:effectRef idx="2">
              <a:schemeClr val="accent6"/>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特別の</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教科</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道徳</a:t>
              </a:r>
            </a:p>
          </p:txBody>
        </p:sp>
        <p:sp>
          <p:nvSpPr>
            <p:cNvPr id="74765" name="テキスト ボックス 13"/>
            <p:cNvSpPr txBox="1">
              <a:spLocks noChangeArrowheads="1"/>
            </p:cNvSpPr>
            <p:nvPr/>
          </p:nvSpPr>
          <p:spPr bwMode="auto">
            <a:xfrm>
              <a:off x="714348" y="1785926"/>
              <a:ext cx="1780455" cy="400110"/>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a:ln>
                    <a:noFill/>
                  </a:ln>
                  <a:solidFill>
                    <a:prstClr val="black"/>
                  </a:solidFill>
                  <a:effectLst/>
                  <a:uLnTx/>
                  <a:uFillTx/>
                  <a:latin typeface="Arial" pitchFamily="34" charset="0"/>
                  <a:ea typeface="ＭＳ Ｐゴシック" pitchFamily="50" charset="-128"/>
                  <a:cs typeface="+mn-cs"/>
                </a:rPr>
                <a:t>情報倫理</a:t>
              </a:r>
            </a:p>
          </p:txBody>
        </p:sp>
        <p:sp>
          <p:nvSpPr>
            <p:cNvPr id="74766" name="テキスト ボックス 14"/>
            <p:cNvSpPr txBox="1">
              <a:spLocks noChangeArrowheads="1"/>
            </p:cNvSpPr>
            <p:nvPr/>
          </p:nvSpPr>
          <p:spPr bwMode="auto">
            <a:xfrm>
              <a:off x="714348" y="4255640"/>
              <a:ext cx="2373940" cy="628744"/>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a:ln>
                    <a:noFill/>
                  </a:ln>
                  <a:solidFill>
                    <a:prstClr val="black"/>
                  </a:solidFill>
                  <a:effectLst/>
                  <a:uLnTx/>
                  <a:uFillTx/>
                  <a:latin typeface="Arial" pitchFamily="34" charset="0"/>
                  <a:ea typeface="ＭＳ Ｐゴシック" pitchFamily="50" charset="-128"/>
                  <a:cs typeface="+mn-cs"/>
                </a:rPr>
                <a:t>情報安全</a:t>
              </a:r>
            </a:p>
          </p:txBody>
        </p:sp>
        <p:sp>
          <p:nvSpPr>
            <p:cNvPr id="18" name="円/楕円 17"/>
            <p:cNvSpPr/>
            <p:nvPr/>
          </p:nvSpPr>
          <p:spPr>
            <a:xfrm>
              <a:off x="3521480" y="2701992"/>
              <a:ext cx="563145" cy="1121931"/>
            </a:xfrm>
            <a:prstGeom prst="ellipse">
              <a:avLst/>
            </a:prstGeom>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体育</a:t>
              </a:r>
            </a:p>
          </p:txBody>
        </p:sp>
        <p:sp>
          <p:nvSpPr>
            <p:cNvPr id="20" name="円/楕円 19"/>
            <p:cNvSpPr/>
            <p:nvPr/>
          </p:nvSpPr>
          <p:spPr>
            <a:xfrm>
              <a:off x="4428693" y="2501687"/>
              <a:ext cx="1137088" cy="2240737"/>
            </a:xfrm>
            <a:prstGeom prst="ellipse">
              <a:avLst/>
            </a:prstGeom>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総合的な学習の時間</a:t>
              </a:r>
            </a:p>
          </p:txBody>
        </p:sp>
      </p:grpSp>
    </p:spTree>
    <p:extLst>
      <p:ext uri="{BB962C8B-B14F-4D97-AF65-F5344CB8AC3E}">
        <p14:creationId xmlns:p14="http://schemas.microsoft.com/office/powerpoint/2010/main" val="42451212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テキスト ボックス 4">
            <a:extLst>
              <a:ext uri="{FF2B5EF4-FFF2-40B4-BE49-F238E27FC236}">
                <a16:creationId xmlns:a16="http://schemas.microsoft.com/office/drawing/2014/main" id="{764A7133-F235-B9F1-D6CA-DE2A68041129}"/>
              </a:ext>
            </a:extLst>
          </p:cNvPr>
          <p:cNvSpPr txBox="1">
            <a:spLocks noChangeArrowheads="1"/>
          </p:cNvSpPr>
          <p:nvPr/>
        </p:nvSpPr>
        <p:spPr bwMode="auto">
          <a:xfrm>
            <a:off x="301625" y="139700"/>
            <a:ext cx="9144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800">
                <a:solidFill>
                  <a:srgbClr val="000000"/>
                </a:solidFill>
                <a:latin typeface="Calibri" panose="020F0502020204030204" pitchFamily="34" charset="0"/>
                <a:ea typeface="HGP創英角ｺﾞｼｯｸUB" panose="020B0900000000000000" pitchFamily="50" charset="-128"/>
              </a:rPr>
              <a:t>子どもを取り巻くネット社会の諸問題（スマホ編）</a:t>
            </a:r>
            <a:endParaRPr lang="ja-JP" altLang="en-US" sz="2800">
              <a:solidFill>
                <a:srgbClr val="000000"/>
              </a:solidFill>
              <a:latin typeface="Calibri" panose="020F0502020204030204" pitchFamily="34" charset="0"/>
            </a:endParaRPr>
          </a:p>
        </p:txBody>
      </p:sp>
      <p:graphicFrame>
        <p:nvGraphicFramePr>
          <p:cNvPr id="5" name="Group 33">
            <a:extLst>
              <a:ext uri="{FF2B5EF4-FFF2-40B4-BE49-F238E27FC236}">
                <a16:creationId xmlns:a16="http://schemas.microsoft.com/office/drawing/2014/main" id="{9AF24A91-171B-CED8-FC62-37A1F166D6A0}"/>
              </a:ext>
            </a:extLst>
          </p:cNvPr>
          <p:cNvGraphicFramePr>
            <a:graphicFrameLocks/>
          </p:cNvGraphicFramePr>
          <p:nvPr/>
        </p:nvGraphicFramePr>
        <p:xfrm>
          <a:off x="155575" y="809625"/>
          <a:ext cx="8832850" cy="5942012"/>
        </p:xfrm>
        <a:graphic>
          <a:graphicData uri="http://schemas.openxmlformats.org/drawingml/2006/table">
            <a:tbl>
              <a:tblPr/>
              <a:tblGrid>
                <a:gridCol w="8832850">
                  <a:extLst>
                    <a:ext uri="{9D8B030D-6E8A-4147-A177-3AD203B41FA5}">
                      <a16:colId xmlns:a16="http://schemas.microsoft.com/office/drawing/2014/main" val="20000"/>
                    </a:ext>
                  </a:extLst>
                </a:gridCol>
              </a:tblGrid>
              <a:tr h="580159">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ja-JP" altLang="en-US" sz="2400" b="1" i="0" u="none" strike="noStrike" cap="none" normalizeH="0" baseline="0" dirty="0">
                          <a:ln>
                            <a:noFill/>
                          </a:ln>
                          <a:solidFill>
                            <a:srgbClr val="FFFFFF"/>
                          </a:solidFill>
                          <a:effectLst/>
                          <a:latin typeface="Arial" pitchFamily="34" charset="0"/>
                          <a:ea typeface="HGP創英角ｺﾞｼｯｸUB" pitchFamily="50" charset="-128"/>
                        </a:rPr>
                        <a:t>ニュースのタイトルからみる問題性　　　　　　</a:t>
                      </a:r>
                      <a:r>
                        <a:rPr kumimoji="1" lang="ja-JP" altLang="en-US" sz="2400" b="1" i="0" u="none" strike="noStrike" cap="none" normalizeH="0" baseline="0" dirty="0">
                          <a:ln>
                            <a:noFill/>
                          </a:ln>
                          <a:solidFill>
                            <a:srgbClr val="002060"/>
                          </a:solidFill>
                          <a:effectLst/>
                          <a:latin typeface="Arial" pitchFamily="34" charset="0"/>
                          <a:ea typeface="HGP創英角ｺﾞｼｯｸUB" pitchFamily="50" charset="-128"/>
                        </a:rPr>
                        <a:t>スマホ・ＳＮＳ等</a:t>
                      </a:r>
                      <a:endParaRPr kumimoji="1" lang="ja-JP" altLang="en-US" sz="2400" b="1" i="0" u="none" strike="noStrike" cap="none" normalizeH="0" baseline="0" dirty="0">
                        <a:ln>
                          <a:noFill/>
                        </a:ln>
                        <a:solidFill>
                          <a:srgbClr val="FFFFFF"/>
                        </a:solidFill>
                        <a:effectLst/>
                        <a:latin typeface="Arial" pitchFamily="34" charset="0"/>
                        <a:ea typeface="HGP創英角ｺﾞｼｯｸUB" pitchFamily="50" charset="-128"/>
                      </a:endParaRPr>
                    </a:p>
                  </a:txBody>
                  <a:tcPr marL="91429" marR="91429" marT="45738" marB="4573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9BBB59"/>
                    </a:solidFill>
                  </a:tcPr>
                </a:tc>
                <a:extLst>
                  <a:ext uri="{0D108BD9-81ED-4DB2-BD59-A6C34878D82A}">
                    <a16:rowId xmlns:a16="http://schemas.microsoft.com/office/drawing/2014/main" val="10000"/>
                  </a:ext>
                </a:extLst>
              </a:tr>
              <a:tr h="601145">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・男子高校生５人を書類送検　女子生徒盗撮容疑</a:t>
                      </a:r>
                    </a:p>
                  </a:txBody>
                  <a:tcPr marL="91429" marR="91429" marT="45738" marB="4573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7D1"/>
                    </a:solidFill>
                  </a:tcPr>
                </a:tc>
                <a:extLst>
                  <a:ext uri="{0D108BD9-81ED-4DB2-BD59-A6C34878D82A}">
                    <a16:rowId xmlns:a16="http://schemas.microsoft.com/office/drawing/2014/main" val="10001"/>
                  </a:ext>
                </a:extLst>
              </a:tr>
              <a:tr h="823073">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・中学男子生徒が女子生徒を盗撮　ＬＩＮＥで画像共有　生徒間で数 </a:t>
                      </a: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 百円で売買</a:t>
                      </a:r>
                    </a:p>
                  </a:txBody>
                  <a:tcPr marL="91429" marR="91429" marT="45738" marB="4573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3EA"/>
                    </a:solidFill>
                  </a:tcPr>
                </a:tc>
                <a:extLst>
                  <a:ext uri="{0D108BD9-81ED-4DB2-BD59-A6C34878D82A}">
                    <a16:rowId xmlns:a16="http://schemas.microsoft.com/office/drawing/2014/main" val="10002"/>
                  </a:ext>
                </a:extLst>
              </a:tr>
              <a:tr h="556796">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・スマホゲームの利用　中学生で急増　約４割が毎日１～２時間以上　</a:t>
                      </a:r>
                    </a:p>
                  </a:txBody>
                  <a:tcPr marL="91429" marR="91429" marT="45738" marB="4573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7D1"/>
                    </a:solidFill>
                  </a:tcPr>
                </a:tc>
                <a:extLst>
                  <a:ext uri="{0D108BD9-81ED-4DB2-BD59-A6C34878D82A}">
                    <a16:rowId xmlns:a16="http://schemas.microsoft.com/office/drawing/2014/main" val="10003"/>
                  </a:ext>
                </a:extLst>
              </a:tr>
              <a:tr h="823047">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・“ハンサムな高校生“に「なりすまし」　１４歳少女を脅迫して裸の写</a:t>
                      </a: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　真を送らせる</a:t>
                      </a:r>
                    </a:p>
                  </a:txBody>
                  <a:tcPr marL="91429" marR="91429" marT="45738" marB="4573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3EA"/>
                    </a:solidFill>
                  </a:tcPr>
                </a:tc>
                <a:extLst>
                  <a:ext uri="{0D108BD9-81ED-4DB2-BD59-A6C34878D82A}">
                    <a16:rowId xmlns:a16="http://schemas.microsoft.com/office/drawing/2014/main" val="10004"/>
                  </a:ext>
                </a:extLst>
              </a:tr>
              <a:tr h="542628">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・ネットで中傷　被害の高校生自殺　容疑の少年逮捕</a:t>
                      </a:r>
                    </a:p>
                  </a:txBody>
                  <a:tcPr marL="91429" marR="91429" marT="45738" marB="4573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7D1"/>
                    </a:solidFill>
                  </a:tcPr>
                </a:tc>
                <a:extLst>
                  <a:ext uri="{0D108BD9-81ED-4DB2-BD59-A6C34878D82A}">
                    <a16:rowId xmlns:a16="http://schemas.microsoft.com/office/drawing/2014/main" val="10005"/>
                  </a:ext>
                </a:extLst>
              </a:tr>
              <a:tr h="823047">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・商品のポテトかじる、店内で悪ふざけ・・・コンビニ店員動画炎上</a:t>
                      </a: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　運営側謝罪　当事者のバイト高校生は反省</a:t>
                      </a:r>
                    </a:p>
                  </a:txBody>
                  <a:tcPr marL="91429" marR="91429" marT="45738" marB="4573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7D1"/>
                    </a:solidFill>
                  </a:tcPr>
                </a:tc>
                <a:extLst>
                  <a:ext uri="{0D108BD9-81ED-4DB2-BD59-A6C34878D82A}">
                    <a16:rowId xmlns:a16="http://schemas.microsoft.com/office/drawing/2014/main" val="10006"/>
                  </a:ext>
                </a:extLst>
              </a:tr>
              <a:tr h="634497">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・「乗りでやった」中学生　裸画像をＬＩＮＥで拡散</a:t>
                      </a:r>
                    </a:p>
                  </a:txBody>
                  <a:tcPr marL="91429" marR="91429" marT="45738" marB="4573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3EA"/>
                    </a:solidFill>
                  </a:tcPr>
                </a:tc>
                <a:extLst>
                  <a:ext uri="{0D108BD9-81ED-4DB2-BD59-A6C34878D82A}">
                    <a16:rowId xmlns:a16="http://schemas.microsoft.com/office/drawing/2014/main" val="10007"/>
                  </a:ext>
                </a:extLst>
              </a:tr>
              <a:tr h="557620">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・軽い動機「パパ活」女子中高生の横行・・・性被害も</a:t>
                      </a:r>
                    </a:p>
                  </a:txBody>
                  <a:tcPr marL="91429" marR="91429" marT="45738" marB="4573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7D1"/>
                    </a:solidFill>
                  </a:tcPr>
                </a:tc>
                <a:extLst>
                  <a:ext uri="{0D108BD9-81ED-4DB2-BD59-A6C34878D82A}">
                    <a16:rowId xmlns:a16="http://schemas.microsoft.com/office/drawing/2014/main" val="10008"/>
                  </a:ext>
                </a:extLst>
              </a:tr>
            </a:tbl>
          </a:graphicData>
        </a:graphic>
      </p:graphicFrame>
      <p:sp>
        <p:nvSpPr>
          <p:cNvPr id="2" name="スライド番号プレースホルダー 1">
            <a:extLst>
              <a:ext uri="{FF2B5EF4-FFF2-40B4-BE49-F238E27FC236}">
                <a16:creationId xmlns:a16="http://schemas.microsoft.com/office/drawing/2014/main" id="{F2E90634-E179-31C4-C915-D7913E01E6FF}"/>
              </a:ext>
            </a:extLst>
          </p:cNvPr>
          <p:cNvSpPr>
            <a:spLocks noGrp="1"/>
          </p:cNvSpPr>
          <p:nvPr>
            <p:ph type="sldNum" sz="quarter" idx="12"/>
          </p:nvPr>
        </p:nvSpPr>
        <p:spPr>
          <a:xfrm>
            <a:off x="7740650" y="6381750"/>
            <a:ext cx="1403350" cy="476250"/>
          </a:xfrm>
        </p:spPr>
        <p:txBody>
          <a:bodyPr/>
          <a:lstStyle/>
          <a:p>
            <a:pPr>
              <a:defRPr/>
            </a:pPr>
            <a:fld id="{85CE7282-466C-4EF5-8484-56BFF1606FB2}" type="slidenum">
              <a:rPr lang="en-US" altLang="ja-JP" b="0" smtClean="0">
                <a:solidFill>
                  <a:prstClr val="black"/>
                </a:solidFill>
              </a:rPr>
              <a:pPr>
                <a:defRPr/>
              </a:pPr>
              <a:t>5</a:t>
            </a:fld>
            <a:endParaRPr lang="en-US" altLang="ja-JP" b="0" dirty="0">
              <a:solidFill>
                <a:prstClr val="black"/>
              </a:solidFill>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FBE1BC-F681-4D7D-BBE1-B691C8D9877E}" type="slidenum">
              <a:rPr kumimoji="1" lang="en-US" altLang="ja-JP" sz="2400" b="0"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50</a:t>
            </a:fld>
            <a:endParaRPr kumimoji="1" lang="en-US" altLang="ja-JP" sz="2400" b="0"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6" name="正方形/長方形 4"/>
          <p:cNvSpPr>
            <a:spLocks noChangeArrowheads="1"/>
          </p:cNvSpPr>
          <p:nvPr/>
        </p:nvSpPr>
        <p:spPr bwMode="auto">
          <a:xfrm>
            <a:off x="323528" y="0"/>
            <a:ext cx="8352928" cy="646331"/>
          </a:xfrm>
          <a:prstGeom prst="rect">
            <a:avLst/>
          </a:prstGeom>
          <a:noFill/>
          <a:ln w="9525">
            <a:noFill/>
            <a:miter lim="800000"/>
            <a:headEnd/>
            <a:tailEnd/>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小学校</a:t>
            </a: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　学習指導要領総則</a:t>
            </a:r>
            <a:r>
              <a:rPr lang="en-US" altLang="ja-JP" sz="3600" dirty="0">
                <a:solidFill>
                  <a:schemeClr val="tx2"/>
                </a:solidFill>
                <a:latin typeface="+mj-lt"/>
                <a:ea typeface="+mj-ea"/>
                <a:cs typeface="+mj-cs"/>
              </a:rPr>
              <a:t> </a:t>
            </a:r>
            <a:endParaRPr lang="ja-JP" altLang="en-US" sz="3600" dirty="0">
              <a:solidFill>
                <a:schemeClr val="tx2"/>
              </a:solidFill>
              <a:latin typeface="+mj-lt"/>
              <a:ea typeface="+mj-ea"/>
              <a:cs typeface="+mj-cs"/>
            </a:endParaRPr>
          </a:p>
        </p:txBody>
      </p:sp>
      <p:sp>
        <p:nvSpPr>
          <p:cNvPr id="8" name="正方形/長方形 4"/>
          <p:cNvSpPr>
            <a:spLocks noChangeArrowheads="1"/>
          </p:cNvSpPr>
          <p:nvPr/>
        </p:nvSpPr>
        <p:spPr bwMode="auto">
          <a:xfrm>
            <a:off x="0" y="716512"/>
            <a:ext cx="9132013" cy="707886"/>
          </a:xfrm>
          <a:prstGeom prst="rect">
            <a:avLst/>
          </a:prstGeom>
          <a:noFill/>
          <a:ln w="9525">
            <a:noFill/>
            <a:miter lim="800000"/>
            <a:headEnd/>
            <a:tailEnd/>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40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p:txBody>
      </p:sp>
      <p:sp>
        <p:nvSpPr>
          <p:cNvPr id="5" name="正方形/長方形 3"/>
          <p:cNvSpPr>
            <a:spLocks noChangeArrowheads="1"/>
          </p:cNvSpPr>
          <p:nvPr/>
        </p:nvSpPr>
        <p:spPr bwMode="auto">
          <a:xfrm>
            <a:off x="161763" y="835770"/>
            <a:ext cx="8808485" cy="707886"/>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第２　教育課程の編制</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２ 教科等横断的な視点に立った資質・能力の育成</a:t>
            </a:r>
          </a:p>
        </p:txBody>
      </p:sp>
      <p:sp>
        <p:nvSpPr>
          <p:cNvPr id="2" name="正方形/長方形 1"/>
          <p:cNvSpPr/>
          <p:nvPr/>
        </p:nvSpPr>
        <p:spPr>
          <a:xfrm>
            <a:off x="353537" y="5364600"/>
            <a:ext cx="8424936" cy="1384995"/>
          </a:xfrm>
          <a:prstGeom prst="rect">
            <a:avLst/>
          </a:prstGeom>
          <a:solidFill>
            <a:srgbClr val="FFFF00"/>
          </a:solid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情報モラルは，情報活用能力の一つとして，各教科等の特質を生かし，教科横断的な視点からの教育課程の編制が求められている。</a:t>
            </a:r>
          </a:p>
        </p:txBody>
      </p:sp>
      <p:sp>
        <p:nvSpPr>
          <p:cNvPr id="3" name="下矢印 2"/>
          <p:cNvSpPr/>
          <p:nvPr/>
        </p:nvSpPr>
        <p:spPr>
          <a:xfrm>
            <a:off x="3341870" y="4664466"/>
            <a:ext cx="2448272" cy="623874"/>
          </a:xfrm>
          <a:prstGeom prst="down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endParaRPr>
          </a:p>
        </p:txBody>
      </p:sp>
      <p:sp>
        <p:nvSpPr>
          <p:cNvPr id="10" name="正方形/長方形 3"/>
          <p:cNvSpPr>
            <a:spLocks noChangeArrowheads="1"/>
          </p:cNvSpPr>
          <p:nvPr/>
        </p:nvSpPr>
        <p:spPr bwMode="auto">
          <a:xfrm>
            <a:off x="131348" y="1847734"/>
            <a:ext cx="8808485" cy="2677656"/>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pPr marL="514350" marR="0" lvl="0" indent="-514350" algn="l" defTabSz="914400" rtl="0" eaLnBrk="1" fontAlgn="base" latinLnBrk="0" hangingPunct="1">
              <a:lnSpc>
                <a:spcPct val="100000"/>
              </a:lnSpc>
              <a:spcBef>
                <a:spcPct val="0"/>
              </a:spcBef>
              <a:spcAft>
                <a:spcPct val="0"/>
              </a:spcAft>
              <a:buClrTx/>
              <a:buSzTx/>
              <a:buFontTx/>
              <a:buAutoNum type="arabicParenBoth"/>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各学校においては，児童の発達の段階を考慮し，言語能力，情報活用能力（</a:t>
            </a:r>
            <a:r>
              <a:rPr kumimoji="1" lang="ja-JP" altLang="en-US" sz="2800" b="1" i="0" u="none" strike="noStrike" kern="1200" cap="none" spc="0" normalizeH="0" baseline="0" noProof="0" dirty="0">
                <a:ln>
                  <a:noFill/>
                </a:ln>
                <a:solidFill>
                  <a:srgbClr val="FF0000"/>
                </a:solidFill>
                <a:effectLst/>
                <a:uLnTx/>
                <a:uFillTx/>
                <a:latin typeface="Arial"/>
                <a:ea typeface="ＭＳ Ｐゴシック"/>
                <a:cs typeface="+mn-cs"/>
              </a:rPr>
              <a:t>情報モラルを含む</a:t>
            </a: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），問題発見・</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　　解決能力等の学習の基盤となる資質・能力を育成して　　</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　　いくことができるよう，各教科等の特質を生かし，教科　　　　</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　　等横断的な視点から教育課程の編成を図るものと</a:t>
            </a:r>
            <a:r>
              <a:rPr kumimoji="1" lang="ja-JP" altLang="en-US" sz="2800" b="0" i="0" u="none" strike="noStrike" kern="1200" cap="none" spc="0" normalizeH="0" baseline="0" noProof="0" dirty="0" err="1">
                <a:ln>
                  <a:noFill/>
                </a:ln>
                <a:solidFill>
                  <a:prstClr val="black"/>
                </a:solidFill>
                <a:effectLst/>
                <a:uLnTx/>
                <a:uFillTx/>
                <a:latin typeface="Arial"/>
                <a:ea typeface="ＭＳ Ｐゴシック"/>
                <a:cs typeface="+mn-cs"/>
              </a:rPr>
              <a:t>す</a:t>
            </a:r>
            <a:endParaRPr kumimoji="1" lang="en-US" altLang="ja-JP" sz="2800" b="0" i="0" u="none" strike="noStrike" kern="1200" cap="none" spc="0" normalizeH="0" baseline="0" noProof="0" dirty="0">
              <a:ln>
                <a:noFill/>
              </a:ln>
              <a:solidFill>
                <a:prstClr val="black"/>
              </a:solidFill>
              <a:effectLst/>
              <a:uLnTx/>
              <a:uFillTx/>
              <a:latin typeface="Arial"/>
              <a:ea typeface="ＭＳ Ｐゴシック"/>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sz="2800" dirty="0">
                <a:solidFill>
                  <a:prstClr val="black"/>
                </a:solidFill>
                <a:latin typeface="Arial"/>
                <a:ea typeface="ＭＳ Ｐゴシック"/>
              </a:rPr>
              <a:t>     </a:t>
            </a: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る。</a:t>
            </a:r>
          </a:p>
        </p:txBody>
      </p:sp>
    </p:spTree>
    <p:extLst>
      <p:ext uri="{BB962C8B-B14F-4D97-AF65-F5344CB8AC3E}">
        <p14:creationId xmlns:p14="http://schemas.microsoft.com/office/powerpoint/2010/main" val="89399494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FBE1BC-F681-4D7D-BBE1-B691C8D9877E}" type="slidenum">
              <a:rPr kumimoji="1" lang="en-US" altLang="ja-JP" sz="2400" b="0"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51</a:t>
            </a:fld>
            <a:endPar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8" name="正方形/長方形 4"/>
          <p:cNvSpPr>
            <a:spLocks noChangeArrowheads="1"/>
          </p:cNvSpPr>
          <p:nvPr/>
        </p:nvSpPr>
        <p:spPr bwMode="auto">
          <a:xfrm>
            <a:off x="495654" y="-98117"/>
            <a:ext cx="8352928" cy="646331"/>
          </a:xfrm>
          <a:prstGeom prst="rect">
            <a:avLst/>
          </a:prstGeom>
          <a:noFill/>
          <a:ln w="9525">
            <a:noFill/>
            <a:miter lim="800000"/>
            <a:headEnd/>
            <a:tailEnd/>
          </a:ln>
        </p:spPr>
        <p:txBody>
          <a:bodyPr wrap="square">
            <a:spAutoFit/>
          </a:bodyPr>
          <a:lstStyle/>
          <a:p>
            <a:pPr algn="ctr">
              <a:defRPr/>
            </a:pP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小学校</a:t>
            </a: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　学習指導要領総則　解説</a:t>
            </a:r>
            <a:r>
              <a:rPr lang="en-US" altLang="ja-JP" sz="3600" dirty="0">
                <a:solidFill>
                  <a:schemeClr val="tx2"/>
                </a:solidFill>
                <a:latin typeface="+mj-lt"/>
                <a:ea typeface="+mj-ea"/>
                <a:cs typeface="+mj-cs"/>
              </a:rPr>
              <a:t> </a:t>
            </a:r>
            <a:endParaRPr lang="ja-JP" altLang="en-US" sz="3600" dirty="0">
              <a:solidFill>
                <a:schemeClr val="tx2"/>
              </a:solidFill>
              <a:latin typeface="+mj-lt"/>
              <a:ea typeface="+mj-ea"/>
              <a:cs typeface="+mj-cs"/>
            </a:endParaRPr>
          </a:p>
        </p:txBody>
      </p:sp>
      <p:sp>
        <p:nvSpPr>
          <p:cNvPr id="13" name="下矢印 12"/>
          <p:cNvSpPr/>
          <p:nvPr/>
        </p:nvSpPr>
        <p:spPr>
          <a:xfrm>
            <a:off x="3765081" y="4894690"/>
            <a:ext cx="1800200" cy="775936"/>
          </a:xfrm>
          <a:prstGeom prst="down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9" name="正方形/長方形 3"/>
          <p:cNvSpPr>
            <a:spLocks noChangeArrowheads="1"/>
          </p:cNvSpPr>
          <p:nvPr/>
        </p:nvSpPr>
        <p:spPr bwMode="auto">
          <a:xfrm>
            <a:off x="210543" y="807501"/>
            <a:ext cx="7122949" cy="707886"/>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第３節 教育課程の実施と学習評価</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１ 主体的・対話的で深い学びの実現に向けた授業改善</a:t>
            </a:r>
          </a:p>
        </p:txBody>
      </p:sp>
      <p:sp>
        <p:nvSpPr>
          <p:cNvPr id="11" name="正方形/長方形 3"/>
          <p:cNvSpPr>
            <a:spLocks noChangeArrowheads="1"/>
          </p:cNvSpPr>
          <p:nvPr/>
        </p:nvSpPr>
        <p:spPr bwMode="auto">
          <a:xfrm>
            <a:off x="390563" y="1782837"/>
            <a:ext cx="8491101" cy="830997"/>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0" u="none" strike="noStrike" kern="1200" cap="none" spc="0" normalizeH="0" baseline="0" noProof="0" dirty="0">
                <a:ln>
                  <a:noFill/>
                </a:ln>
                <a:solidFill>
                  <a:srgbClr val="FF0000"/>
                </a:solidFill>
                <a:effectLst/>
                <a:uLnTx/>
                <a:uFillTx/>
                <a:latin typeface="Arial"/>
                <a:ea typeface="ＭＳ Ｐゴシック"/>
                <a:cs typeface="+mn-cs"/>
              </a:rPr>
              <a:t>情報モラル</a:t>
            </a: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とは，「情報社会で適正な活動を行うための基になる考え方と態度」</a:t>
            </a:r>
          </a:p>
        </p:txBody>
      </p:sp>
      <p:sp>
        <p:nvSpPr>
          <p:cNvPr id="14" name="正方形/長方形 13"/>
          <p:cNvSpPr/>
          <p:nvPr/>
        </p:nvSpPr>
        <p:spPr>
          <a:xfrm>
            <a:off x="141710" y="5706262"/>
            <a:ext cx="8673789" cy="954107"/>
          </a:xfrm>
          <a:prstGeom prst="rect">
            <a:avLst/>
          </a:prstGeom>
          <a:solidFill>
            <a:srgbClr val="FFFF00"/>
          </a:solid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情報モラルの定義を示すとともに，情報モラルに関する</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指導の重要性を強調している</a:t>
            </a:r>
          </a:p>
        </p:txBody>
      </p:sp>
      <p:sp>
        <p:nvSpPr>
          <p:cNvPr id="15" name="正方形/長方形 3"/>
          <p:cNvSpPr>
            <a:spLocks noChangeArrowheads="1"/>
          </p:cNvSpPr>
          <p:nvPr/>
        </p:nvSpPr>
        <p:spPr bwMode="auto">
          <a:xfrm>
            <a:off x="390563" y="2784766"/>
            <a:ext cx="8424936" cy="1938992"/>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携帯電話・スマートフォンやＳＮＳが子どもたちにも急速に普及するなかで，インターネット上での誹謗中傷やいじめ，インターネット上の犯罪や違法・有害情報の問題の深刻化，インターネット利用の長時間化等を踏まえ，情報モラルについて指導することが</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一層重要となっている。</a:t>
            </a:r>
          </a:p>
        </p:txBody>
      </p:sp>
    </p:spTree>
    <p:extLst>
      <p:ext uri="{BB962C8B-B14F-4D97-AF65-F5344CB8AC3E}">
        <p14:creationId xmlns:p14="http://schemas.microsoft.com/office/powerpoint/2010/main" val="260904153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FBE1BC-F681-4D7D-BBE1-B691C8D9877E}" type="slidenum">
              <a:rPr kumimoji="1" lang="en-US" altLang="ja-JP" sz="2400" b="0"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52</a:t>
            </a:fld>
            <a:endPar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10" name="正方形/長方形 3"/>
          <p:cNvSpPr>
            <a:spLocks noChangeArrowheads="1"/>
          </p:cNvSpPr>
          <p:nvPr/>
        </p:nvSpPr>
        <p:spPr bwMode="auto">
          <a:xfrm>
            <a:off x="392435" y="2007899"/>
            <a:ext cx="8424936" cy="1815882"/>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a:t>
            </a:r>
            <a:r>
              <a:rPr kumimoji="1" lang="ja-JP" altLang="en-US" sz="2800" b="1" i="0" u="none" strike="noStrike" kern="1200" cap="none" spc="0" normalizeH="0" baseline="0" noProof="0" dirty="0">
                <a:ln>
                  <a:noFill/>
                </a:ln>
                <a:solidFill>
                  <a:srgbClr val="FF0000"/>
                </a:solidFill>
                <a:effectLst/>
                <a:uLnTx/>
                <a:uFillTx/>
                <a:latin typeface="Arial"/>
                <a:ea typeface="ＭＳ Ｐゴシック"/>
                <a:cs typeface="+mn-cs"/>
              </a:rPr>
              <a:t>情報モラル</a:t>
            </a: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に関する指導は，道徳科や特別活動のみで実施するものではなく，各教科等との連携や，さらに生徒指導との連携も図りながら実施することが重要である。</a:t>
            </a:r>
          </a:p>
        </p:txBody>
      </p:sp>
      <p:sp>
        <p:nvSpPr>
          <p:cNvPr id="8" name="正方形/長方形 4"/>
          <p:cNvSpPr>
            <a:spLocks noChangeArrowheads="1"/>
          </p:cNvSpPr>
          <p:nvPr/>
        </p:nvSpPr>
        <p:spPr bwMode="auto">
          <a:xfrm>
            <a:off x="495654" y="-98117"/>
            <a:ext cx="8352928" cy="646331"/>
          </a:xfrm>
          <a:prstGeom prst="rect">
            <a:avLst/>
          </a:prstGeom>
          <a:noFill/>
          <a:ln w="9525">
            <a:noFill/>
            <a:miter lim="800000"/>
            <a:headEnd/>
            <a:tailEnd/>
          </a:ln>
        </p:spPr>
        <p:txBody>
          <a:bodyPr wrap="square">
            <a:spAutoFit/>
          </a:bodyPr>
          <a:lstStyle/>
          <a:p>
            <a:pPr marL="0" marR="0" lvl="0" indent="0" algn="ctr" defTabSz="914400" eaLnBrk="1" latinLnBrk="0" hangingPunct="1">
              <a:lnSpc>
                <a:spcPct val="100000"/>
              </a:lnSpc>
              <a:buClrTx/>
              <a:buSzTx/>
              <a:buFontTx/>
              <a:buNone/>
              <a:tabLst/>
              <a:defRPr/>
            </a:pP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小学校</a:t>
            </a: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　学習指導要領総則　解説</a:t>
            </a:r>
            <a:r>
              <a:rPr lang="en-US" altLang="ja-JP" sz="3600" dirty="0">
                <a:solidFill>
                  <a:schemeClr val="tx2"/>
                </a:solidFill>
                <a:latin typeface="+mj-lt"/>
                <a:ea typeface="+mj-ea"/>
                <a:cs typeface="+mj-cs"/>
              </a:rPr>
              <a:t> </a:t>
            </a:r>
            <a:endParaRPr lang="ja-JP" altLang="en-US" sz="3600" dirty="0">
              <a:solidFill>
                <a:schemeClr val="tx2"/>
              </a:solidFill>
              <a:latin typeface="+mj-lt"/>
              <a:ea typeface="+mj-ea"/>
              <a:cs typeface="+mj-cs"/>
            </a:endParaRPr>
          </a:p>
        </p:txBody>
      </p:sp>
      <p:sp>
        <p:nvSpPr>
          <p:cNvPr id="12" name="正方形/長方形 11"/>
          <p:cNvSpPr/>
          <p:nvPr/>
        </p:nvSpPr>
        <p:spPr>
          <a:xfrm>
            <a:off x="0" y="5216171"/>
            <a:ext cx="8856476" cy="1384995"/>
          </a:xfrm>
          <a:prstGeom prst="rect">
            <a:avLst/>
          </a:prstGeom>
          <a:solidFill>
            <a:srgbClr val="FFFF00"/>
          </a:solid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情報モラルの指導は，特別の教科道徳や特別活動だけでなく，各教科等との連携や生徒指導との連携を図って指導すべきであることが強調されている</a:t>
            </a:r>
          </a:p>
        </p:txBody>
      </p:sp>
      <p:sp>
        <p:nvSpPr>
          <p:cNvPr id="13" name="下矢印 12"/>
          <p:cNvSpPr/>
          <p:nvPr/>
        </p:nvSpPr>
        <p:spPr>
          <a:xfrm>
            <a:off x="3704803" y="4015089"/>
            <a:ext cx="1800200" cy="775936"/>
          </a:xfrm>
          <a:prstGeom prst="down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9" name="正方形/長方形 3"/>
          <p:cNvSpPr>
            <a:spLocks noChangeArrowheads="1"/>
          </p:cNvSpPr>
          <p:nvPr/>
        </p:nvSpPr>
        <p:spPr bwMode="auto">
          <a:xfrm>
            <a:off x="210543" y="807501"/>
            <a:ext cx="7122949" cy="707886"/>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第３節 教育課程の実施と学習評価</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１ 主体的・対話的で深い学びの実現に向けた授業改善</a:t>
            </a:r>
          </a:p>
        </p:txBody>
      </p:sp>
    </p:spTree>
    <p:extLst>
      <p:ext uri="{BB962C8B-B14F-4D97-AF65-F5344CB8AC3E}">
        <p14:creationId xmlns:p14="http://schemas.microsoft.com/office/powerpoint/2010/main" val="116402708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b="0" smtClean="0"/>
              <a:pPr>
                <a:defRPr/>
              </a:pPr>
              <a:t>53</a:t>
            </a:fld>
            <a:endParaRPr lang="en-US" altLang="ja-JP" b="0"/>
          </a:p>
        </p:txBody>
      </p:sp>
      <p:sp>
        <p:nvSpPr>
          <p:cNvPr id="3" name="正方形/長方形 4"/>
          <p:cNvSpPr>
            <a:spLocks noChangeArrowheads="1"/>
          </p:cNvSpPr>
          <p:nvPr/>
        </p:nvSpPr>
        <p:spPr bwMode="auto">
          <a:xfrm>
            <a:off x="2483768" y="3068960"/>
            <a:ext cx="4431021" cy="707886"/>
          </a:xfrm>
          <a:prstGeom prst="rect">
            <a:avLst/>
          </a:prstGeom>
          <a:noFill/>
          <a:ln w="9525">
            <a:noFill/>
            <a:miter lim="800000"/>
            <a:headEnd/>
            <a:tailEnd/>
          </a:ln>
        </p:spPr>
        <p:txBody>
          <a:bodyPr wrap="none">
            <a:spAutoFit/>
          </a:bodyPr>
          <a:lstStyle/>
          <a:p>
            <a:r>
              <a:rPr lang="en-US" altLang="ja-JP" sz="4000" dirty="0"/>
              <a:t>【</a:t>
            </a:r>
            <a:r>
              <a:rPr lang="ja-JP" altLang="en-US" sz="4000" dirty="0"/>
              <a:t>小学校</a:t>
            </a:r>
            <a:r>
              <a:rPr lang="en-US" altLang="ja-JP" sz="4000" dirty="0"/>
              <a:t>】 </a:t>
            </a:r>
            <a:r>
              <a:rPr lang="ja-JP" altLang="en-US" sz="4000" dirty="0"/>
              <a:t>「資料編」</a:t>
            </a:r>
          </a:p>
        </p:txBody>
      </p:sp>
    </p:spTree>
    <p:extLst>
      <p:ext uri="{BB962C8B-B14F-4D97-AF65-F5344CB8AC3E}">
        <p14:creationId xmlns:p14="http://schemas.microsoft.com/office/powerpoint/2010/main" val="245386363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B508D3-F037-4BC3-AECE-F2D1748F4271}" type="slidenum">
              <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54</a:t>
            </a:fld>
            <a:endParaRPr kumimoji="1" lang="en-US" altLang="ja-JP" sz="2400" b="0"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55298" name="正方形/長方形 4"/>
          <p:cNvSpPr>
            <a:spLocks noChangeArrowheads="1"/>
          </p:cNvSpPr>
          <p:nvPr/>
        </p:nvSpPr>
        <p:spPr bwMode="auto">
          <a:xfrm>
            <a:off x="877880" y="0"/>
            <a:ext cx="7544053" cy="646331"/>
          </a:xfrm>
          <a:prstGeom prst="rect">
            <a:avLst/>
          </a:prstGeom>
          <a:noFill/>
          <a:ln w="9525">
            <a:noFill/>
            <a:miter lim="800000"/>
            <a:headEnd/>
            <a:tailEnd/>
          </a:ln>
        </p:spPr>
        <p:txBody>
          <a:bodyPr wrap="none">
            <a:spAutoFit/>
          </a:bodyPr>
          <a:lstStyle/>
          <a:p>
            <a:pPr algn="ctr">
              <a:defRPr/>
            </a:pP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小学校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学習指導要領　</a:t>
            </a:r>
            <a:r>
              <a:rPr lang="ja-JP" altLang="ja-JP" sz="3600" dirty="0">
                <a:solidFill>
                  <a:schemeClr val="tx2"/>
                </a:solidFill>
                <a:latin typeface="+mj-lt"/>
                <a:ea typeface="+mj-ea"/>
                <a:cs typeface="+mj-cs"/>
              </a:rPr>
              <a:t>国語</a:t>
            </a:r>
            <a:r>
              <a:rPr lang="ja-JP" altLang="en-US" sz="3600" dirty="0">
                <a:solidFill>
                  <a:schemeClr val="tx2"/>
                </a:solidFill>
                <a:latin typeface="+mj-lt"/>
                <a:ea typeface="+mj-ea"/>
                <a:cs typeface="+mj-cs"/>
              </a:rPr>
              <a:t>（解説）</a:t>
            </a:r>
          </a:p>
        </p:txBody>
      </p:sp>
      <p:sp>
        <p:nvSpPr>
          <p:cNvPr id="5" name="正方形/長方形 4"/>
          <p:cNvSpPr/>
          <p:nvPr/>
        </p:nvSpPr>
        <p:spPr>
          <a:xfrm>
            <a:off x="629243" y="3179915"/>
            <a:ext cx="7824533" cy="267765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なお，引用した文章や図表等の出典については必ず明記するとともに，引用部分が適切な量になるようにする必要がある。このことは，</a:t>
            </a:r>
            <a:r>
              <a:rPr kumimoji="1" lang="ja-JP" altLang="en-US" sz="2800" b="1" i="0" u="none" strike="noStrike" kern="1200" cap="none" spc="0" normalizeH="0" baseline="0" noProof="0" dirty="0">
                <a:ln>
                  <a:noFill/>
                </a:ln>
                <a:solidFill>
                  <a:srgbClr val="FF0000"/>
                </a:solidFill>
                <a:effectLst/>
                <a:uLnTx/>
                <a:uFillTx/>
                <a:latin typeface="Arial"/>
                <a:ea typeface="ＭＳ Ｐゴシック"/>
                <a:cs typeface="+mn-cs"/>
              </a:rPr>
              <a:t>著作権を尊重</a:t>
            </a:r>
            <a:r>
              <a:rPr kumimoji="1" lang="ja-JP" altLang="en-US" sz="2800" b="1" i="0" u="none" strike="noStrike" kern="1200" cap="none" spc="0" normalizeH="0" baseline="0" noProof="0" dirty="0">
                <a:ln>
                  <a:noFill/>
                </a:ln>
                <a:solidFill>
                  <a:prstClr val="black"/>
                </a:solidFill>
                <a:effectLst/>
                <a:uLnTx/>
                <a:uFillTx/>
                <a:latin typeface="Arial"/>
                <a:ea typeface="ＭＳ Ｐゴシック"/>
                <a:cs typeface="+mn-cs"/>
              </a:rPr>
              <a:t>し，</a:t>
            </a:r>
            <a:r>
              <a:rPr kumimoji="1" lang="ja-JP" altLang="en-US" sz="2800" b="1" i="0" u="none" strike="noStrike" kern="1200" cap="none" spc="0" normalizeH="0" baseline="0" noProof="0" dirty="0">
                <a:ln>
                  <a:noFill/>
                </a:ln>
                <a:solidFill>
                  <a:srgbClr val="FF0000"/>
                </a:solidFill>
                <a:effectLst/>
                <a:uLnTx/>
                <a:uFillTx/>
                <a:latin typeface="Arial"/>
                <a:ea typeface="ＭＳ Ｐゴシック"/>
                <a:cs typeface="+mn-cs"/>
              </a:rPr>
              <a:t>保護するために必要なこと</a:t>
            </a: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であり，指導に当たっては十分留意することが求められる。</a:t>
            </a:r>
            <a:endParaRPr kumimoji="1" lang="ja-JP" altLang="en-US" sz="1800" b="0" i="0" u="none" strike="noStrike" kern="1200" cap="none" spc="0" normalizeH="0" baseline="0" noProof="0" dirty="0">
              <a:ln>
                <a:noFill/>
              </a:ln>
              <a:solidFill>
                <a:prstClr val="black"/>
              </a:solidFill>
              <a:effectLst/>
              <a:uLnTx/>
              <a:uFillTx/>
              <a:latin typeface="Arial"/>
              <a:ea typeface="ＭＳ Ｐゴシック"/>
              <a:cs typeface="+mn-cs"/>
            </a:endParaRPr>
          </a:p>
        </p:txBody>
      </p:sp>
      <p:sp>
        <p:nvSpPr>
          <p:cNvPr id="6" name="正方形/長方形 5"/>
          <p:cNvSpPr/>
          <p:nvPr/>
        </p:nvSpPr>
        <p:spPr>
          <a:xfrm>
            <a:off x="251520" y="1024520"/>
            <a:ext cx="8579980" cy="163121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第３節 第５学年及び第６学年の内容</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Arial"/>
                <a:ea typeface="ＭＳ Ｐゴシック"/>
                <a:cs typeface="+mn-cs"/>
              </a:rPr>
              <a:t>Ｂ 書くこと</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Arial"/>
                <a:ea typeface="ＭＳ Ｐゴシック"/>
                <a:cs typeface="+mn-cs"/>
              </a:rPr>
              <a:t>エ 引用したり，図表やグラフなどを用いたりして，自分の考えが伝わるように</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Arial"/>
                <a:ea typeface="ＭＳ Ｐゴシック"/>
                <a:cs typeface="+mn-cs"/>
              </a:rPr>
              <a:t>　　書き表し方を工夫すること。</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endParaRPr>
          </a:p>
        </p:txBody>
      </p:sp>
    </p:spTree>
    <p:extLst>
      <p:ext uri="{BB962C8B-B14F-4D97-AF65-F5344CB8AC3E}">
        <p14:creationId xmlns:p14="http://schemas.microsoft.com/office/powerpoint/2010/main" val="212404281"/>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4F71A10-B66A-4D69-9CE7-3B7CF0B7B24A}" type="slidenum">
              <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55</a:t>
            </a:fld>
            <a:endParaRPr kumimoji="1" lang="en-US" altLang="ja-JP" sz="2400" b="0"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2" name="正方形/長方形 1"/>
          <p:cNvSpPr/>
          <p:nvPr/>
        </p:nvSpPr>
        <p:spPr>
          <a:xfrm>
            <a:off x="410762" y="1355460"/>
            <a:ext cx="8286750" cy="1384995"/>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その際，高度に情報化した社会においては，</a:t>
            </a:r>
            <a:r>
              <a:rPr kumimoji="1" lang="ja-JP" altLang="en-US" sz="2800" b="1" i="0" u="none" strike="noStrike" kern="1200" cap="none" spc="0" normalizeH="0" baseline="0" noProof="0" dirty="0">
                <a:ln>
                  <a:noFill/>
                </a:ln>
                <a:solidFill>
                  <a:srgbClr val="FF0000"/>
                </a:solidFill>
                <a:effectLst/>
                <a:uLnTx/>
                <a:uFillTx/>
                <a:latin typeface="Arial"/>
                <a:ea typeface="ＭＳ Ｐゴシック"/>
                <a:cs typeface="+mn-cs"/>
              </a:rPr>
              <a:t>自他の個人情報の保護や適切な扱いが必要であること</a:t>
            </a: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などに触れることが大切である。</a:t>
            </a:r>
          </a:p>
        </p:txBody>
      </p:sp>
      <p:sp>
        <p:nvSpPr>
          <p:cNvPr id="6" name="正方形/長方形 5"/>
          <p:cNvSpPr/>
          <p:nvPr/>
        </p:nvSpPr>
        <p:spPr>
          <a:xfrm>
            <a:off x="410762" y="2887682"/>
            <a:ext cx="8286750" cy="3970318"/>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また，情報は放送，新聞などの産業が目的をもって発信していること，情報媒体にはそれぞれ伝え方・伝わり方に特徴があること，</a:t>
            </a:r>
            <a:r>
              <a:rPr kumimoji="1" lang="ja-JP" altLang="en-US" sz="2800" b="1" i="0" u="none" strike="noStrike" kern="1200" cap="none" spc="0" normalizeH="0" baseline="0" noProof="0" dirty="0">
                <a:ln>
                  <a:noFill/>
                </a:ln>
                <a:solidFill>
                  <a:srgbClr val="FF0000"/>
                </a:solidFill>
                <a:effectLst/>
                <a:uLnTx/>
                <a:uFillTx/>
                <a:latin typeface="Arial"/>
                <a:ea typeface="ＭＳ Ｐゴシック"/>
                <a:cs typeface="+mn-cs"/>
              </a:rPr>
              <a:t>情報の中には不確かなもの</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1" i="0" u="none" strike="noStrike" kern="1200" cap="none" spc="0" normalizeH="0" baseline="0" noProof="0" dirty="0">
                <a:ln>
                  <a:noFill/>
                </a:ln>
                <a:solidFill>
                  <a:srgbClr val="FF0000"/>
                </a:solidFill>
                <a:effectLst/>
                <a:uLnTx/>
                <a:uFillTx/>
                <a:latin typeface="Arial"/>
                <a:ea typeface="ＭＳ Ｐゴシック"/>
                <a:cs typeface="+mn-cs"/>
              </a:rPr>
              <a:t>や誤ったものもあることなどを踏まえ</a:t>
            </a:r>
            <a:r>
              <a:rPr kumimoji="1" lang="ja-JP" altLang="en-US" sz="2800" b="1" i="0" u="none" strike="noStrike" kern="1200" cap="none" spc="0" normalizeH="0" baseline="0" noProof="0" dirty="0">
                <a:ln>
                  <a:noFill/>
                </a:ln>
                <a:solidFill>
                  <a:prstClr val="black"/>
                </a:solidFill>
                <a:effectLst/>
                <a:uLnTx/>
                <a:uFillTx/>
                <a:latin typeface="Arial"/>
                <a:ea typeface="ＭＳ Ｐゴシック"/>
                <a:cs typeface="+mn-cs"/>
              </a:rPr>
              <a:t>，</a:t>
            </a: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情報の受け手として，確かな情報を収集・選択し，様々な観点から比較して適切に判断することの大切さに気付くようにする。なお，不確かな情報や誤った情報が広がることによって，風評被害などが生じ，関係者の人権等が著しく侵害されることがあることにも触れるようにする。</a:t>
            </a:r>
            <a:endParaRPr kumimoji="1" lang="ja-JP" altLang="ja-JP" sz="2400" b="0" i="0" u="none" strike="noStrike" kern="1200" cap="none" spc="0" normalizeH="0" baseline="0" noProof="0" dirty="0">
              <a:ln>
                <a:noFill/>
              </a:ln>
              <a:solidFill>
                <a:prstClr val="black"/>
              </a:solidFill>
              <a:effectLst/>
              <a:uLnTx/>
              <a:uFillTx/>
              <a:latin typeface="Arial"/>
              <a:ea typeface="ＭＳ Ｐゴシック"/>
              <a:cs typeface="ＭＳ Ｐゴシック" pitchFamily="50" charset="-128"/>
            </a:endParaRPr>
          </a:p>
        </p:txBody>
      </p:sp>
      <p:sp>
        <p:nvSpPr>
          <p:cNvPr id="7" name="正方形/長方形 6"/>
          <p:cNvSpPr/>
          <p:nvPr/>
        </p:nvSpPr>
        <p:spPr>
          <a:xfrm>
            <a:off x="126935" y="808123"/>
            <a:ext cx="2644865" cy="400110"/>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２ 第５学年の内容</a:t>
            </a:r>
          </a:p>
        </p:txBody>
      </p:sp>
      <p:sp>
        <p:nvSpPr>
          <p:cNvPr id="8" name="正方形/長方形 4"/>
          <p:cNvSpPr>
            <a:spLocks noChangeArrowheads="1"/>
          </p:cNvSpPr>
          <p:nvPr/>
        </p:nvSpPr>
        <p:spPr bwMode="auto">
          <a:xfrm>
            <a:off x="877880" y="0"/>
            <a:ext cx="7544053" cy="646331"/>
          </a:xfrm>
          <a:prstGeom prst="rect">
            <a:avLst/>
          </a:prstGeom>
          <a:noFill/>
          <a:ln w="9525">
            <a:noFill/>
            <a:miter lim="800000"/>
            <a:headEnd/>
            <a:tailEnd/>
          </a:ln>
        </p:spPr>
        <p:txBody>
          <a:bodyPr wrap="none">
            <a:spAutoFit/>
          </a:bodyPr>
          <a:lstStyle/>
          <a:p>
            <a:pPr marL="0" marR="0" lvl="0" indent="0" algn="ctr" defTabSz="914400" eaLnBrk="1" latinLnBrk="0" hangingPunct="1">
              <a:lnSpc>
                <a:spcPct val="100000"/>
              </a:lnSpc>
              <a:buClrTx/>
              <a:buSzTx/>
              <a:buFontTx/>
              <a:buNone/>
              <a:tabLst/>
              <a:defRPr/>
            </a:pP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小学校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学習指導要領　社会（解説）</a:t>
            </a:r>
          </a:p>
        </p:txBody>
      </p:sp>
    </p:spTree>
    <p:extLst>
      <p:ext uri="{BB962C8B-B14F-4D97-AF65-F5344CB8AC3E}">
        <p14:creationId xmlns:p14="http://schemas.microsoft.com/office/powerpoint/2010/main" val="1319805050"/>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4F71A10-B66A-4D69-9CE7-3B7CF0B7B24A}" type="slidenum">
              <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56</a:t>
            </a:fld>
            <a:endParaRPr kumimoji="1" lang="en-US" altLang="ja-JP" sz="2400" b="0"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2" name="正方形/長方形 1"/>
          <p:cNvSpPr/>
          <p:nvPr/>
        </p:nvSpPr>
        <p:spPr>
          <a:xfrm>
            <a:off x="323528" y="2421433"/>
            <a:ext cx="8286750" cy="2246769"/>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心身の健康の保持増進に関する指導においては，</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1" i="0" u="none" strike="noStrike" kern="1200" cap="none" spc="0" normalizeH="0" baseline="0" noProof="0" dirty="0">
                <a:ln>
                  <a:noFill/>
                </a:ln>
                <a:solidFill>
                  <a:srgbClr val="FF0000"/>
                </a:solidFill>
                <a:effectLst/>
                <a:uLnTx/>
                <a:uFillTx/>
                <a:latin typeface="Arial"/>
                <a:ea typeface="ＭＳ Ｐゴシック"/>
                <a:cs typeface="+mn-cs"/>
              </a:rPr>
              <a:t>情報化社会の進展により，様々な健康情報</a:t>
            </a: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や性・薬物等に関する情報の入手が容易になっていることなどから，児童が適切に行動できるようにする指導が一層重視されなければならない。</a:t>
            </a:r>
          </a:p>
        </p:txBody>
      </p:sp>
      <p:sp>
        <p:nvSpPr>
          <p:cNvPr id="7" name="正方形/長方形 6"/>
          <p:cNvSpPr/>
          <p:nvPr/>
        </p:nvSpPr>
        <p:spPr>
          <a:xfrm>
            <a:off x="168550" y="916353"/>
            <a:ext cx="4733097" cy="70788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第３章指導計画の作成と内容の取扱い</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３体育・健康に関する指導</a:t>
            </a:r>
          </a:p>
        </p:txBody>
      </p:sp>
      <p:sp>
        <p:nvSpPr>
          <p:cNvPr id="8" name="正方形/長方形 4"/>
          <p:cNvSpPr>
            <a:spLocks noChangeArrowheads="1"/>
          </p:cNvSpPr>
          <p:nvPr/>
        </p:nvSpPr>
        <p:spPr bwMode="auto">
          <a:xfrm>
            <a:off x="539552" y="-6392"/>
            <a:ext cx="7544053" cy="646331"/>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小学校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学習指導要領　体育（解説）</a:t>
            </a:r>
          </a:p>
        </p:txBody>
      </p:sp>
    </p:spTree>
    <p:extLst>
      <p:ext uri="{BB962C8B-B14F-4D97-AF65-F5344CB8AC3E}">
        <p14:creationId xmlns:p14="http://schemas.microsoft.com/office/powerpoint/2010/main" val="3031443109"/>
      </p:ext>
    </p:ext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905ACAD-AB57-4099-941A-C00B10E07E81}" type="slidenum">
              <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57</a:t>
            </a:fld>
            <a:endParaRPr kumimoji="1" lang="en-US" altLang="ja-JP" sz="2400" b="0"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2" name="正方形/長方形 1"/>
          <p:cNvSpPr/>
          <p:nvPr/>
        </p:nvSpPr>
        <p:spPr>
          <a:xfrm>
            <a:off x="374832" y="2420888"/>
            <a:ext cx="8429625" cy="3108543"/>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1" i="0" u="none" strike="noStrike" kern="1200" cap="none" spc="0" normalizeH="0" baseline="0" noProof="0" dirty="0">
                <a:ln>
                  <a:noFill/>
                </a:ln>
                <a:solidFill>
                  <a:srgbClr val="FF0000"/>
                </a:solidFill>
                <a:effectLst/>
                <a:uLnTx/>
                <a:uFillTx/>
                <a:latin typeface="Arial"/>
                <a:ea typeface="ＭＳ Ｐゴシック"/>
                <a:cs typeface="+mn-cs"/>
              </a:rPr>
              <a:t>情報モラル</a:t>
            </a: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に関する指導について，道徳科では，その特質を生かした指導の中での配慮が求められる。道徳科は道徳的価値に関わる学習を行う特質があることを踏まえた上で，指導に際しては，情報モラルに関わる</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題材を生かして話合いを深めたり，コンピュータによる疑似体験を授業の一部に取り入れたりするなど，創意ある多様な工夫が生み出されることが期待される。</a:t>
            </a:r>
            <a:endParaRPr kumimoji="1" lang="ja-JP" altLang="ja-JP" sz="2800" b="0" i="0" u="none" strike="noStrike" kern="1200" cap="none" spc="0" normalizeH="0" baseline="0" noProof="0" dirty="0">
              <a:ln>
                <a:noFill/>
              </a:ln>
              <a:solidFill>
                <a:prstClr val="black"/>
              </a:solidFill>
              <a:effectLst/>
              <a:uLnTx/>
              <a:uFillTx/>
              <a:latin typeface="Arial"/>
              <a:ea typeface="ＭＳ Ｐゴシック"/>
              <a:cs typeface="ＭＳ Ｐゴシック" pitchFamily="50" charset="-128"/>
            </a:endParaRPr>
          </a:p>
        </p:txBody>
      </p:sp>
      <p:sp>
        <p:nvSpPr>
          <p:cNvPr id="57347" name="正方形/長方形 4"/>
          <p:cNvSpPr>
            <a:spLocks noChangeArrowheads="1"/>
          </p:cNvSpPr>
          <p:nvPr/>
        </p:nvSpPr>
        <p:spPr bwMode="auto">
          <a:xfrm>
            <a:off x="611188" y="0"/>
            <a:ext cx="7390165" cy="646331"/>
          </a:xfrm>
          <a:prstGeom prst="rect">
            <a:avLst/>
          </a:prstGeom>
          <a:noFill/>
          <a:ln w="9525">
            <a:noFill/>
            <a:miter lim="800000"/>
            <a:headEnd/>
            <a:tailEnd/>
          </a:ln>
        </p:spPr>
        <p:txBody>
          <a:bodyPr wrap="none">
            <a:spAutoFit/>
          </a:bodyPr>
          <a:lstStyle/>
          <a:p>
            <a:pPr>
              <a:defRPr/>
            </a:pP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小学校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「特別の教科　道徳</a:t>
            </a: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解説</a:t>
            </a: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a:t>
            </a:r>
          </a:p>
        </p:txBody>
      </p:sp>
      <p:sp>
        <p:nvSpPr>
          <p:cNvPr id="8" name="正方形/長方形 7"/>
          <p:cNvSpPr/>
          <p:nvPr/>
        </p:nvSpPr>
        <p:spPr>
          <a:xfrm>
            <a:off x="251520" y="886262"/>
            <a:ext cx="8429625" cy="1015663"/>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６ </a:t>
            </a:r>
            <a:r>
              <a:rPr kumimoji="1" lang="ja-JP" altLang="en-US" sz="2000" b="1" i="0" u="none" strike="noStrike" kern="1200" cap="none" spc="0" normalizeH="0" baseline="0" noProof="0" dirty="0">
                <a:ln>
                  <a:noFill/>
                </a:ln>
                <a:solidFill>
                  <a:srgbClr val="FF0000"/>
                </a:solidFill>
                <a:effectLst/>
                <a:uLnTx/>
                <a:uFillTx/>
                <a:latin typeface="Arial"/>
                <a:ea typeface="ＭＳ Ｐゴシック"/>
                <a:cs typeface="+mn-cs"/>
              </a:rPr>
              <a:t>情報モラル</a:t>
            </a: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と現代的な課題に関する指導</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（１）</a:t>
            </a:r>
            <a:r>
              <a:rPr kumimoji="1" lang="ja-JP" altLang="en-US" sz="2000" b="1" i="0" u="none" strike="noStrike" kern="1200" cap="none" spc="0" normalizeH="0" baseline="0" noProof="0" dirty="0">
                <a:ln>
                  <a:noFill/>
                </a:ln>
                <a:solidFill>
                  <a:srgbClr val="FF0000"/>
                </a:solidFill>
                <a:effectLst/>
                <a:uLnTx/>
                <a:uFillTx/>
                <a:latin typeface="Arial"/>
                <a:ea typeface="ＭＳ Ｐゴシック"/>
                <a:cs typeface="+mn-cs"/>
              </a:rPr>
              <a:t>情報モラル</a:t>
            </a: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に関する指導</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イ </a:t>
            </a:r>
            <a:r>
              <a:rPr kumimoji="1" lang="ja-JP" altLang="en-US" sz="2000" b="1" i="0" u="none" strike="noStrike" kern="1200" cap="none" spc="0" normalizeH="0" baseline="0" noProof="0" dirty="0">
                <a:ln>
                  <a:noFill/>
                </a:ln>
                <a:solidFill>
                  <a:srgbClr val="FF0000"/>
                </a:solidFill>
                <a:effectLst/>
                <a:uLnTx/>
                <a:uFillTx/>
                <a:latin typeface="Arial"/>
                <a:ea typeface="ＭＳ Ｐゴシック"/>
                <a:cs typeface="+mn-cs"/>
              </a:rPr>
              <a:t>情報モラル</a:t>
            </a: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への配慮と道徳科</a:t>
            </a:r>
          </a:p>
        </p:txBody>
      </p:sp>
    </p:spTree>
    <p:extLst>
      <p:ext uri="{BB962C8B-B14F-4D97-AF65-F5344CB8AC3E}">
        <p14:creationId xmlns:p14="http://schemas.microsoft.com/office/powerpoint/2010/main" val="1156460327"/>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6"/>
          <p:cNvSpPr>
            <a:spLocks noGrp="1" noChangeArrowheads="1"/>
          </p:cNvSpPr>
          <p:nvPr>
            <p:ph type="sldNum" sz="quarter" idx="12"/>
          </p:nvPr>
        </p:nvSpPr>
        <p:spPr>
          <a:xfrm>
            <a:off x="7747102" y="6381750"/>
            <a:ext cx="1403350" cy="476250"/>
          </a:xfrm>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DE6FD2F-E709-46AF-B2A8-C4B4D41BB93A}" type="slidenum">
              <a:rPr kumimoji="1" lang="en-US" altLang="ja-JP" sz="2400" b="0"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58</a:t>
            </a:fld>
            <a:endParaRPr kumimoji="1" lang="en-US" altLang="ja-JP" sz="2400" b="0"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59395" name="正方形/長方形 8"/>
          <p:cNvSpPr>
            <a:spLocks noChangeArrowheads="1"/>
          </p:cNvSpPr>
          <p:nvPr/>
        </p:nvSpPr>
        <p:spPr bwMode="auto">
          <a:xfrm>
            <a:off x="539552" y="-16616"/>
            <a:ext cx="7635424" cy="646331"/>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sz="3600" dirty="0">
                <a:solidFill>
                  <a:schemeClr val="tx2"/>
                </a:solidFill>
                <a:latin typeface="+mj-lt"/>
                <a:ea typeface="+mj-ea"/>
                <a:cs typeface="+mj-cs"/>
              </a:rPr>
              <a:t>情報モラル指導と「特別の教科　道徳」</a:t>
            </a:r>
          </a:p>
        </p:txBody>
      </p:sp>
      <p:sp>
        <p:nvSpPr>
          <p:cNvPr id="5" name="正方形/長方形 4"/>
          <p:cNvSpPr/>
          <p:nvPr/>
        </p:nvSpPr>
        <p:spPr>
          <a:xfrm>
            <a:off x="-18275" y="1997076"/>
            <a:ext cx="4572000" cy="1938992"/>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「特別の教科道徳」だけでなく，各教科，外国語活動，総合的な学習の時間，特別活動の学習の他，生活指導においても</a:t>
            </a:r>
            <a:r>
              <a:rPr kumimoji="1" lang="ja-JP" altLang="en-US" sz="2400" b="1" i="0" u="none" strike="noStrike" kern="1200" cap="none" spc="0" normalizeH="0" baseline="0" noProof="0" dirty="0">
                <a:ln>
                  <a:noFill/>
                </a:ln>
                <a:solidFill>
                  <a:srgbClr val="FF0000"/>
                </a:solidFill>
                <a:effectLst/>
                <a:uLnTx/>
                <a:uFillTx/>
                <a:latin typeface="Arial"/>
                <a:ea typeface="ＭＳ Ｐゴシック"/>
                <a:cs typeface="+mn-cs"/>
              </a:rPr>
              <a:t>情報モラル</a:t>
            </a: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の指導をしなければならない</a:t>
            </a:r>
          </a:p>
        </p:txBody>
      </p:sp>
      <p:sp>
        <p:nvSpPr>
          <p:cNvPr id="6" name="正方形/長方形 5"/>
          <p:cNvSpPr/>
          <p:nvPr/>
        </p:nvSpPr>
        <p:spPr>
          <a:xfrm>
            <a:off x="5563994" y="2126986"/>
            <a:ext cx="3530571" cy="156966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Arial"/>
                <a:ea typeface="ＭＳ Ｐゴシック"/>
                <a:cs typeface="+mn-cs"/>
              </a:rPr>
              <a:t>「特別の教科道徳」の時間で指導すれば充分</a:t>
            </a:r>
          </a:p>
        </p:txBody>
      </p:sp>
      <p:sp>
        <p:nvSpPr>
          <p:cNvPr id="59399" name="テキスト ボックス 6"/>
          <p:cNvSpPr txBox="1">
            <a:spLocks noChangeArrowheads="1"/>
          </p:cNvSpPr>
          <p:nvPr/>
        </p:nvSpPr>
        <p:spPr bwMode="auto">
          <a:xfrm>
            <a:off x="1308204" y="702942"/>
            <a:ext cx="1662112" cy="1223963"/>
          </a:xfrm>
          <a:prstGeom prst="rect">
            <a:avLst/>
          </a:prstGeom>
          <a:noFill/>
          <a:ln w="9525">
            <a:noFill/>
            <a:miter lim="800000"/>
            <a:headEnd/>
            <a:tailEnd/>
          </a:ln>
        </p:spPr>
        <p:txBody>
          <a:bodyPr vert="eaVert">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96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a:t>
            </a:r>
          </a:p>
        </p:txBody>
      </p:sp>
      <p:sp>
        <p:nvSpPr>
          <p:cNvPr id="59400" name="テキスト ボックス 7"/>
          <p:cNvSpPr txBox="1">
            <a:spLocks noChangeArrowheads="1"/>
          </p:cNvSpPr>
          <p:nvPr/>
        </p:nvSpPr>
        <p:spPr bwMode="auto">
          <a:xfrm>
            <a:off x="6416777" y="493686"/>
            <a:ext cx="2032000" cy="1584325"/>
          </a:xfrm>
          <a:prstGeom prst="rect">
            <a:avLst/>
          </a:prstGeom>
          <a:noFill/>
          <a:ln w="9525">
            <a:noFill/>
            <a:miter lim="800000"/>
            <a:headEnd/>
            <a:tailEnd/>
          </a:ln>
        </p:spPr>
        <p:txBody>
          <a:bodyPr vert="eaVert">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20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a:t>
            </a:r>
            <a:endParaRPr kumimoji="1" lang="ja-JP" altLang="en-US" sz="120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p:txBody>
      </p:sp>
      <p:sp>
        <p:nvSpPr>
          <p:cNvPr id="9" name="正方形/長方形 8"/>
          <p:cNvSpPr/>
          <p:nvPr/>
        </p:nvSpPr>
        <p:spPr>
          <a:xfrm>
            <a:off x="3296357" y="763745"/>
            <a:ext cx="2735263" cy="708025"/>
          </a:xfrm>
          <a:prstGeom prst="rect">
            <a:avLst/>
          </a:prstGeom>
        </p:spPr>
        <p:style>
          <a:lnRef idx="1">
            <a:schemeClr val="accent5"/>
          </a:lnRef>
          <a:fillRef idx="3">
            <a:schemeClr val="accent5"/>
          </a:fillRef>
          <a:effectRef idx="2">
            <a:schemeClr val="accent5"/>
          </a:effectRef>
          <a:fontRef idx="minor">
            <a:schemeClr val="lt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4000" b="0" i="0" u="none" strike="noStrike" kern="1200" cap="none" spc="0" normalizeH="0" baseline="0" noProof="0" dirty="0">
                <a:ln>
                  <a:noFill/>
                </a:ln>
                <a:solidFill>
                  <a:prstClr val="white"/>
                </a:solidFill>
                <a:effectLst/>
                <a:uLnTx/>
                <a:uFillTx/>
                <a:latin typeface="Arial"/>
                <a:ea typeface="ＭＳ Ｐゴシック"/>
                <a:cs typeface="+mn-cs"/>
              </a:rPr>
              <a:t>道徳の時間</a:t>
            </a:r>
          </a:p>
        </p:txBody>
      </p:sp>
      <p:sp>
        <p:nvSpPr>
          <p:cNvPr id="10" name="正方形/長方形 9"/>
          <p:cNvSpPr/>
          <p:nvPr/>
        </p:nvSpPr>
        <p:spPr>
          <a:xfrm>
            <a:off x="53979" y="4151043"/>
            <a:ext cx="4566603" cy="2308324"/>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指導に際しては，情報モラルに関わる題材を生かして話合いを深めたり，コンピュータによる疑似体験を授業の一部に取り入れたりするなど，創意ある多様な工夫が必要である</a:t>
            </a:r>
          </a:p>
        </p:txBody>
      </p:sp>
      <p:sp>
        <p:nvSpPr>
          <p:cNvPr id="11" name="正方形/長方形 10"/>
          <p:cNvSpPr/>
          <p:nvPr/>
        </p:nvSpPr>
        <p:spPr>
          <a:xfrm>
            <a:off x="5511484" y="4063949"/>
            <a:ext cx="3599655" cy="2308324"/>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情報機器の使い方やインターネットの操作，危険回避の方法やその際の行動の具体的な練習を行うことが情報モラルの指導である</a:t>
            </a:r>
          </a:p>
        </p:txBody>
      </p:sp>
      <p:sp>
        <p:nvSpPr>
          <p:cNvPr id="3" name="左右矢印 2"/>
          <p:cNvSpPr/>
          <p:nvPr/>
        </p:nvSpPr>
        <p:spPr>
          <a:xfrm>
            <a:off x="4575468" y="2840907"/>
            <a:ext cx="914898" cy="576064"/>
          </a:xfrm>
          <a:prstGeom prst="leftRightArrow">
            <a:avLst/>
          </a:prstGeom>
          <a:solidFill>
            <a:srgbClr val="FF66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13" name="左右矢印 12"/>
          <p:cNvSpPr/>
          <p:nvPr/>
        </p:nvSpPr>
        <p:spPr>
          <a:xfrm>
            <a:off x="4572000" y="4823076"/>
            <a:ext cx="932479" cy="576064"/>
          </a:xfrm>
          <a:prstGeom prst="leftRightArrow">
            <a:avLst/>
          </a:prstGeom>
          <a:solidFill>
            <a:srgbClr val="FF66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Tree>
    <p:extLst>
      <p:ext uri="{BB962C8B-B14F-4D97-AF65-F5344CB8AC3E}">
        <p14:creationId xmlns:p14="http://schemas.microsoft.com/office/powerpoint/2010/main" val="1442388288"/>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103B65-BCE2-4A83-8AF1-C623D917B0AA}" type="slidenum">
              <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59</a:t>
            </a:fld>
            <a:endParaRPr kumimoji="1" lang="en-US" altLang="ja-JP" sz="2400" b="0"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2" name="正方形/長方形 1"/>
          <p:cNvSpPr/>
          <p:nvPr/>
        </p:nvSpPr>
        <p:spPr>
          <a:xfrm>
            <a:off x="107504" y="1180935"/>
            <a:ext cx="8658249" cy="5632311"/>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その中で，自分自身が危険に巻き込まれないことや情報社会に</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害を及ぼさないことなどの</a:t>
            </a:r>
            <a:r>
              <a:rPr kumimoji="1" lang="ja-JP" altLang="en-US" sz="2400" b="1" i="0" u="none" strike="noStrike" kern="1200" cap="none" spc="0" normalizeH="0" baseline="0" noProof="0" dirty="0">
                <a:ln>
                  <a:noFill/>
                </a:ln>
                <a:solidFill>
                  <a:srgbClr val="FF0000"/>
                </a:solidFill>
                <a:effectLst/>
                <a:uLnTx/>
                <a:uFillTx/>
                <a:latin typeface="Arial"/>
                <a:ea typeface="ＭＳ Ｐゴシック"/>
                <a:cs typeface="+mn-cs"/>
              </a:rPr>
              <a:t>情報モラル</a:t>
            </a: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についても，機を見て丁寧に指導する必要がある。</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例えば，電子掲示板を用いてみんなで調べたことを教え合うような学習活動では，相手を中傷するような書き込みが時折見られることがある。そのような場面を捉えて，なぜそれがいけないのか，どのようなことに発展する可能性があるのかなどを討論するようなことが考えられる。</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このように</a:t>
            </a:r>
            <a:r>
              <a:rPr kumimoji="1" lang="ja-JP" altLang="en-US" sz="2400" b="1" i="0" u="none" strike="noStrike" kern="1200" cap="none" spc="0" normalizeH="0" baseline="0" noProof="0" dirty="0">
                <a:ln>
                  <a:noFill/>
                </a:ln>
                <a:solidFill>
                  <a:srgbClr val="FF0000"/>
                </a:solidFill>
                <a:effectLst/>
                <a:uLnTx/>
                <a:uFillTx/>
                <a:latin typeface="Arial"/>
                <a:ea typeface="ＭＳ Ｐゴシック"/>
                <a:cs typeface="+mn-cs"/>
              </a:rPr>
              <a:t>情報モラル</a:t>
            </a: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を取り扱う場合には，児童自らの具体的で</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身近な素材を取り上げ，情報に関わる際の望ましい姿勢や態度，ならびに情報活用の方法などについて，自分のこととして見つめ</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直し考えさせることを通して，</a:t>
            </a:r>
            <a:r>
              <a:rPr kumimoji="1" lang="ja-JP" altLang="en-US" sz="2400" b="1" i="0" u="none" strike="noStrike" kern="1200" cap="none" spc="0" normalizeH="0" baseline="0" noProof="0" dirty="0">
                <a:ln>
                  <a:noFill/>
                </a:ln>
                <a:solidFill>
                  <a:srgbClr val="FF0000"/>
                </a:solidFill>
                <a:effectLst/>
                <a:uLnTx/>
                <a:uFillTx/>
                <a:latin typeface="Arial"/>
                <a:ea typeface="ＭＳ Ｐゴシック"/>
                <a:cs typeface="+mn-cs"/>
              </a:rPr>
              <a:t>情報モラル</a:t>
            </a: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を確実に身に付けさせることが望まれる。</a:t>
            </a:r>
            <a:endParaRPr kumimoji="1" lang="ja-JP" altLang="ja-JP" sz="2000" b="0" i="0" u="none" strike="noStrike" kern="1200" cap="none" spc="0" normalizeH="0" baseline="0" noProof="0" dirty="0">
              <a:ln>
                <a:noFill/>
              </a:ln>
              <a:solidFill>
                <a:prstClr val="black"/>
              </a:solidFill>
              <a:effectLst/>
              <a:uLnTx/>
              <a:uFillTx/>
              <a:latin typeface="Arial"/>
              <a:ea typeface="ＭＳ Ｐゴシック"/>
              <a:cs typeface="ＭＳ Ｐゴシック" pitchFamily="50" charset="-128"/>
            </a:endParaRPr>
          </a:p>
        </p:txBody>
      </p:sp>
      <p:sp>
        <p:nvSpPr>
          <p:cNvPr id="8" name="正方形/長方形 4"/>
          <p:cNvSpPr>
            <a:spLocks noChangeArrowheads="1"/>
          </p:cNvSpPr>
          <p:nvPr/>
        </p:nvSpPr>
        <p:spPr bwMode="auto">
          <a:xfrm>
            <a:off x="312742" y="61555"/>
            <a:ext cx="8247771" cy="523220"/>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2800" dirty="0">
                <a:solidFill>
                  <a:schemeClr val="tx2"/>
                </a:solidFill>
                <a:latin typeface="+mj-lt"/>
                <a:ea typeface="+mj-ea"/>
                <a:cs typeface="+mj-cs"/>
              </a:rPr>
              <a:t>【</a:t>
            </a:r>
            <a:r>
              <a:rPr lang="ja-JP" altLang="en-US" sz="2800" dirty="0">
                <a:solidFill>
                  <a:schemeClr val="tx2"/>
                </a:solidFill>
                <a:latin typeface="+mj-lt"/>
                <a:ea typeface="+mj-ea"/>
                <a:cs typeface="+mj-cs"/>
              </a:rPr>
              <a:t>小学校</a:t>
            </a:r>
            <a:r>
              <a:rPr lang="en-US" altLang="ja-JP" sz="2800" dirty="0">
                <a:solidFill>
                  <a:schemeClr val="tx2"/>
                </a:solidFill>
                <a:latin typeface="+mj-lt"/>
                <a:ea typeface="+mj-ea"/>
                <a:cs typeface="+mj-cs"/>
              </a:rPr>
              <a:t>】 </a:t>
            </a:r>
            <a:r>
              <a:rPr lang="ja-JP" altLang="en-US" sz="2800" dirty="0">
                <a:solidFill>
                  <a:schemeClr val="tx2"/>
                </a:solidFill>
                <a:latin typeface="+mj-lt"/>
                <a:ea typeface="+mj-ea"/>
                <a:cs typeface="+mj-cs"/>
              </a:rPr>
              <a:t>学習指導要領</a:t>
            </a:r>
            <a:r>
              <a:rPr lang="ja-JP" altLang="ja-JP" sz="2800" dirty="0">
                <a:solidFill>
                  <a:schemeClr val="tx2"/>
                </a:solidFill>
                <a:latin typeface="+mj-lt"/>
                <a:ea typeface="+mj-ea"/>
                <a:cs typeface="+mj-cs"/>
              </a:rPr>
              <a:t> 総合的な学習の時間</a:t>
            </a:r>
            <a:r>
              <a:rPr lang="ja-JP" altLang="en-US" sz="2800" dirty="0">
                <a:solidFill>
                  <a:schemeClr val="tx2"/>
                </a:solidFill>
                <a:latin typeface="+mj-lt"/>
                <a:ea typeface="+mj-ea"/>
                <a:cs typeface="+mj-cs"/>
              </a:rPr>
              <a:t>（解説）</a:t>
            </a:r>
          </a:p>
        </p:txBody>
      </p:sp>
      <p:sp>
        <p:nvSpPr>
          <p:cNvPr id="10" name="正方形/長方形 9"/>
          <p:cNvSpPr/>
          <p:nvPr/>
        </p:nvSpPr>
        <p:spPr>
          <a:xfrm>
            <a:off x="107504" y="682800"/>
            <a:ext cx="5628007" cy="400110"/>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第２節 内容の取扱いについての配慮事項　（９）</a:t>
            </a:r>
          </a:p>
        </p:txBody>
      </p:sp>
    </p:spTree>
    <p:extLst>
      <p:ext uri="{BB962C8B-B14F-4D97-AF65-F5344CB8AC3E}">
        <p14:creationId xmlns:p14="http://schemas.microsoft.com/office/powerpoint/2010/main" val="1887224609"/>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テキスト ボックス 3">
            <a:extLst>
              <a:ext uri="{FF2B5EF4-FFF2-40B4-BE49-F238E27FC236}">
                <a16:creationId xmlns:a16="http://schemas.microsoft.com/office/drawing/2014/main" id="{8119C664-8615-9F0A-3843-2526DB6C8C48}"/>
              </a:ext>
            </a:extLst>
          </p:cNvPr>
          <p:cNvSpPr txBox="1">
            <a:spLocks noChangeArrowheads="1"/>
          </p:cNvSpPr>
          <p:nvPr/>
        </p:nvSpPr>
        <p:spPr bwMode="auto">
          <a:xfrm>
            <a:off x="1566863" y="14288"/>
            <a:ext cx="5326062" cy="708025"/>
          </a:xfrm>
          <a:prstGeom prst="rect">
            <a:avLst/>
          </a:prstGeom>
          <a:noFill/>
          <a:ln>
            <a:noFill/>
          </a:ln>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defRPr/>
            </a:pPr>
            <a:r>
              <a:rPr lang="ja-JP" altLang="en-US" sz="4000" kern="0" spc="5" dirty="0">
                <a:solidFill>
                  <a:srgbClr val="1F497D"/>
                </a:solidFill>
                <a:latin typeface="Garamond"/>
                <a:ea typeface="ＭＳ Ｐゴシック"/>
              </a:rPr>
              <a:t>ネット上のいじめの実態</a:t>
            </a:r>
          </a:p>
        </p:txBody>
      </p:sp>
      <p:sp>
        <p:nvSpPr>
          <p:cNvPr id="35843" name="正方形/長方形 4">
            <a:extLst>
              <a:ext uri="{FF2B5EF4-FFF2-40B4-BE49-F238E27FC236}">
                <a16:creationId xmlns:a16="http://schemas.microsoft.com/office/drawing/2014/main" id="{B9F9634C-0178-5DEE-BEA3-16ACDD98565F}"/>
              </a:ext>
            </a:extLst>
          </p:cNvPr>
          <p:cNvSpPr>
            <a:spLocks noChangeArrowheads="1"/>
          </p:cNvSpPr>
          <p:nvPr/>
        </p:nvSpPr>
        <p:spPr bwMode="auto">
          <a:xfrm>
            <a:off x="293688" y="5346700"/>
            <a:ext cx="87852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kumimoji="1" sz="2100">
                <a:solidFill>
                  <a:schemeClr val="tx1"/>
                </a:solidFill>
                <a:latin typeface="Calibri" panose="020F0502020204030204" pitchFamily="34" charset="0"/>
                <a:ea typeface="ＭＳ Ｐゴシック" panose="020B0600070205080204" pitchFamily="50" charset="-128"/>
              </a:defRPr>
            </a:lvl1pPr>
            <a:lvl2pPr marL="742950" indent="-285750">
              <a:lnSpc>
                <a:spcPct val="90000"/>
              </a:lnSpc>
              <a:spcBef>
                <a:spcPts val="375"/>
              </a:spcBef>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2pPr>
            <a:lvl3pPr marL="1143000" indent="-228600">
              <a:lnSpc>
                <a:spcPct val="90000"/>
              </a:lnSpc>
              <a:spcBef>
                <a:spcPts val="375"/>
              </a:spcBef>
              <a:buFont typeface="Arial" panose="020B0604020202020204" pitchFamily="34" charset="0"/>
              <a:buChar char="•"/>
              <a:defRPr kumimoji="1" sz="1500">
                <a:solidFill>
                  <a:schemeClr val="tx1"/>
                </a:solidFill>
                <a:latin typeface="Calibri" panose="020F0502020204030204" pitchFamily="34" charset="0"/>
                <a:ea typeface="ＭＳ Ｐゴシック" panose="020B0600070205080204" pitchFamily="50" charset="-128"/>
              </a:defRPr>
            </a:lvl3pPr>
            <a:lvl4pPr marL="1600200" indent="-228600">
              <a:lnSpc>
                <a:spcPct val="90000"/>
              </a:lnSpc>
              <a:spcBef>
                <a:spcPts val="375"/>
              </a:spcBef>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4pPr>
            <a:lvl5pPr marL="2057400" indent="-228600">
              <a:lnSpc>
                <a:spcPct val="90000"/>
              </a:lnSpc>
              <a:spcBef>
                <a:spcPts val="375"/>
              </a:spcBef>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lnSpc>
                <a:spcPct val="90000"/>
              </a:lnSpc>
              <a:spcBef>
                <a:spcPts val="375"/>
              </a:spcBef>
              <a:spcAft>
                <a:spcPct val="0"/>
              </a:spcAft>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lnSpc>
                <a:spcPct val="90000"/>
              </a:lnSpc>
              <a:spcBef>
                <a:spcPts val="375"/>
              </a:spcBef>
              <a:spcAft>
                <a:spcPct val="0"/>
              </a:spcAft>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lnSpc>
                <a:spcPct val="90000"/>
              </a:lnSpc>
              <a:spcBef>
                <a:spcPts val="375"/>
              </a:spcBef>
              <a:spcAft>
                <a:spcPct val="0"/>
              </a:spcAft>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lnSpc>
                <a:spcPct val="90000"/>
              </a:lnSpc>
              <a:spcBef>
                <a:spcPts val="375"/>
              </a:spcBef>
              <a:spcAft>
                <a:spcPct val="0"/>
              </a:spcAft>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9pPr>
          </a:lstStyle>
          <a:p>
            <a:pPr eaLnBrk="1" hangingPunct="1">
              <a:lnSpc>
                <a:spcPct val="100000"/>
              </a:lnSpc>
              <a:spcBef>
                <a:spcPct val="0"/>
              </a:spcBef>
              <a:buFontTx/>
              <a:buNone/>
            </a:pPr>
            <a:r>
              <a:rPr lang="ja-JP" altLang="en-US" sz="2000" b="1">
                <a:solidFill>
                  <a:srgbClr val="000000"/>
                </a:solidFill>
                <a:latin typeface="ＭＳ Ｐゴシック" panose="020B0600070205080204" pitchFamily="50" charset="-128"/>
              </a:rPr>
              <a:t>令和４年度</a:t>
            </a:r>
            <a:r>
              <a:rPr lang="ja-JP" altLang="en-US" sz="2000" b="1">
                <a:solidFill>
                  <a:srgbClr val="000000"/>
                </a:solidFill>
                <a:latin typeface="Arial" panose="020B0604020202020204" pitchFamily="34" charset="0"/>
              </a:rPr>
              <a:t>　文部科学省</a:t>
            </a:r>
            <a:r>
              <a:rPr lang="ja-JP" altLang="en-US" sz="2000" b="1">
                <a:solidFill>
                  <a:srgbClr val="000000"/>
                </a:solidFill>
                <a:latin typeface="ＭＳ Ｐゴシック" panose="020B0600070205080204" pitchFamily="50" charset="-128"/>
              </a:rPr>
              <a:t>　</a:t>
            </a:r>
            <a:endParaRPr lang="en-US" altLang="ja-JP" sz="2000" b="1">
              <a:solidFill>
                <a:srgbClr val="000000"/>
              </a:solidFill>
              <a:latin typeface="ＭＳ Ｐゴシック" panose="020B0600070205080204" pitchFamily="50" charset="-128"/>
            </a:endParaRPr>
          </a:p>
          <a:p>
            <a:pPr eaLnBrk="1" hangingPunct="1">
              <a:lnSpc>
                <a:spcPct val="100000"/>
              </a:lnSpc>
              <a:spcBef>
                <a:spcPct val="0"/>
              </a:spcBef>
              <a:buFontTx/>
              <a:buNone/>
            </a:pPr>
            <a:r>
              <a:rPr lang="ja-JP" altLang="en-US" sz="2000" b="1">
                <a:solidFill>
                  <a:srgbClr val="000000"/>
                </a:solidFill>
                <a:latin typeface="ＭＳ Ｐゴシック" panose="020B0600070205080204" pitchFamily="50" charset="-128"/>
              </a:rPr>
              <a:t>「児童生徒の問題行動・不登校等生徒指導上の諸課題に関する調査」より</a:t>
            </a:r>
            <a:r>
              <a:rPr lang="ja-JP" altLang="en-US" sz="2000">
                <a:solidFill>
                  <a:srgbClr val="000000"/>
                </a:solidFill>
                <a:latin typeface="Arial" panose="020B0604020202020204" pitchFamily="34" charset="0"/>
              </a:rPr>
              <a:t> </a:t>
            </a:r>
          </a:p>
        </p:txBody>
      </p:sp>
      <p:sp>
        <p:nvSpPr>
          <p:cNvPr id="35844" name="正方形/長方形 5">
            <a:extLst>
              <a:ext uri="{FF2B5EF4-FFF2-40B4-BE49-F238E27FC236}">
                <a16:creationId xmlns:a16="http://schemas.microsoft.com/office/drawing/2014/main" id="{EC1364B4-B1CE-1AC0-7826-04E176422D44}"/>
              </a:ext>
            </a:extLst>
          </p:cNvPr>
          <p:cNvSpPr>
            <a:spLocks noChangeArrowheads="1"/>
          </p:cNvSpPr>
          <p:nvPr/>
        </p:nvSpPr>
        <p:spPr bwMode="auto">
          <a:xfrm>
            <a:off x="250825" y="836613"/>
            <a:ext cx="85725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kumimoji="1" sz="2100">
                <a:solidFill>
                  <a:schemeClr val="tx1"/>
                </a:solidFill>
                <a:latin typeface="Calibri" panose="020F0502020204030204" pitchFamily="34" charset="0"/>
                <a:ea typeface="ＭＳ Ｐゴシック" panose="020B0600070205080204" pitchFamily="50" charset="-128"/>
              </a:defRPr>
            </a:lvl1pPr>
            <a:lvl2pPr marL="742950" indent="-285750">
              <a:lnSpc>
                <a:spcPct val="90000"/>
              </a:lnSpc>
              <a:spcBef>
                <a:spcPts val="375"/>
              </a:spcBef>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2pPr>
            <a:lvl3pPr marL="1143000" indent="-228600">
              <a:lnSpc>
                <a:spcPct val="90000"/>
              </a:lnSpc>
              <a:spcBef>
                <a:spcPts val="375"/>
              </a:spcBef>
              <a:buFont typeface="Arial" panose="020B0604020202020204" pitchFamily="34" charset="0"/>
              <a:buChar char="•"/>
              <a:defRPr kumimoji="1" sz="1500">
                <a:solidFill>
                  <a:schemeClr val="tx1"/>
                </a:solidFill>
                <a:latin typeface="Calibri" panose="020F0502020204030204" pitchFamily="34" charset="0"/>
                <a:ea typeface="ＭＳ Ｐゴシック" panose="020B0600070205080204" pitchFamily="50" charset="-128"/>
              </a:defRPr>
            </a:lvl3pPr>
            <a:lvl4pPr marL="1600200" indent="-228600">
              <a:lnSpc>
                <a:spcPct val="90000"/>
              </a:lnSpc>
              <a:spcBef>
                <a:spcPts val="375"/>
              </a:spcBef>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4pPr>
            <a:lvl5pPr marL="2057400" indent="-228600">
              <a:lnSpc>
                <a:spcPct val="90000"/>
              </a:lnSpc>
              <a:spcBef>
                <a:spcPts val="375"/>
              </a:spcBef>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lnSpc>
                <a:spcPct val="90000"/>
              </a:lnSpc>
              <a:spcBef>
                <a:spcPts val="375"/>
              </a:spcBef>
              <a:spcAft>
                <a:spcPct val="0"/>
              </a:spcAft>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lnSpc>
                <a:spcPct val="90000"/>
              </a:lnSpc>
              <a:spcBef>
                <a:spcPts val="375"/>
              </a:spcBef>
              <a:spcAft>
                <a:spcPct val="0"/>
              </a:spcAft>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lnSpc>
                <a:spcPct val="90000"/>
              </a:lnSpc>
              <a:spcBef>
                <a:spcPts val="375"/>
              </a:spcBef>
              <a:spcAft>
                <a:spcPct val="0"/>
              </a:spcAft>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lnSpc>
                <a:spcPct val="90000"/>
              </a:lnSpc>
              <a:spcBef>
                <a:spcPts val="375"/>
              </a:spcBef>
              <a:spcAft>
                <a:spcPct val="0"/>
              </a:spcAft>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9pPr>
          </a:lstStyle>
          <a:p>
            <a:pPr eaLnBrk="1" hangingPunct="1">
              <a:lnSpc>
                <a:spcPct val="100000"/>
              </a:lnSpc>
              <a:spcBef>
                <a:spcPct val="0"/>
              </a:spcBef>
              <a:buFontTx/>
              <a:buNone/>
            </a:pPr>
            <a:r>
              <a:rPr lang="ja-JP" altLang="en-US" sz="2800" b="1">
                <a:solidFill>
                  <a:srgbClr val="17375E"/>
                </a:solidFill>
                <a:latin typeface="Arial" panose="020B0604020202020204" pitchFamily="34" charset="0"/>
              </a:rPr>
              <a:t>パソコンや携帯電話等で，誹謗中傷や嫌なことをされる</a:t>
            </a:r>
          </a:p>
        </p:txBody>
      </p:sp>
      <p:sp>
        <p:nvSpPr>
          <p:cNvPr id="3077" name="テキスト ボックス 22">
            <a:extLst>
              <a:ext uri="{FF2B5EF4-FFF2-40B4-BE49-F238E27FC236}">
                <a16:creationId xmlns:a16="http://schemas.microsoft.com/office/drawing/2014/main" id="{43545E37-7775-157B-53DC-048BCF518DBA}"/>
              </a:ext>
            </a:extLst>
          </p:cNvPr>
          <p:cNvSpPr txBox="1">
            <a:spLocks noChangeArrowheads="1"/>
          </p:cNvSpPr>
          <p:nvPr/>
        </p:nvSpPr>
        <p:spPr bwMode="auto">
          <a:xfrm>
            <a:off x="893763" y="1546225"/>
            <a:ext cx="7545387" cy="3292475"/>
          </a:xfrm>
          <a:prstGeom prst="rect">
            <a:avLst/>
          </a:prstGeom>
          <a:solidFill>
            <a:srgbClr val="FFFF00"/>
          </a:solidFill>
          <a:ln>
            <a:headEnd/>
            <a:tailEnd/>
          </a:ln>
        </p:spPr>
        <p:style>
          <a:lnRef idx="1">
            <a:schemeClr val="accent6"/>
          </a:lnRef>
          <a:fillRef idx="2">
            <a:schemeClr val="accent6"/>
          </a:fillRef>
          <a:effectRef idx="1">
            <a:schemeClr val="accent6"/>
          </a:effectRef>
          <a:fontRef idx="minor">
            <a:schemeClr val="dk1"/>
          </a:fontRef>
        </p:style>
        <p:txBody>
          <a:bodyPr>
            <a:spAutoFit/>
          </a:bodyPr>
          <a:lstStyle/>
          <a:p>
            <a:pPr eaLnBrk="1" hangingPunct="1">
              <a:defRPr/>
            </a:pPr>
            <a:r>
              <a:rPr lang="ja-JP" altLang="en-US" sz="3200" dirty="0">
                <a:solidFill>
                  <a:srgbClr val="000000"/>
                </a:solidFill>
                <a:latin typeface="ＭＳ Ｐゴシック" panose="020B0600070205080204" pitchFamily="50" charset="-128"/>
              </a:rPr>
              <a:t>小学校</a:t>
            </a:r>
            <a:r>
              <a:rPr lang="en-US" altLang="ja-JP" sz="3200" dirty="0">
                <a:solidFill>
                  <a:srgbClr val="000000"/>
                </a:solidFill>
                <a:latin typeface="ＭＳ Ｐゴシック" panose="020B0600070205080204" pitchFamily="50" charset="-128"/>
              </a:rPr>
              <a:t>		</a:t>
            </a:r>
            <a:r>
              <a:rPr lang="ja-JP" altLang="en-US" sz="3200" dirty="0">
                <a:solidFill>
                  <a:srgbClr val="000000"/>
                </a:solidFill>
                <a:latin typeface="ＭＳ Ｐゴシック" panose="020B0600070205080204" pitchFamily="50" charset="-128"/>
              </a:rPr>
              <a:t>９，６９０件（  １．８％）</a:t>
            </a:r>
            <a:endParaRPr lang="en-US" altLang="ja-JP" sz="3200" dirty="0">
              <a:solidFill>
                <a:srgbClr val="000000"/>
              </a:solidFill>
              <a:latin typeface="ＭＳ Ｐゴシック" panose="020B0600070205080204" pitchFamily="50" charset="-128"/>
            </a:endParaRPr>
          </a:p>
          <a:p>
            <a:pPr eaLnBrk="1" hangingPunct="1">
              <a:defRPr/>
            </a:pPr>
            <a:r>
              <a:rPr lang="ja-JP" altLang="en-US" sz="3200" dirty="0">
                <a:solidFill>
                  <a:srgbClr val="000000"/>
                </a:solidFill>
                <a:latin typeface="ＭＳ Ｐゴシック" panose="020B0600070205080204" pitchFamily="50" charset="-128"/>
              </a:rPr>
              <a:t>中学校</a:t>
            </a:r>
            <a:r>
              <a:rPr lang="en-US" altLang="ja-JP" sz="3200" dirty="0">
                <a:solidFill>
                  <a:srgbClr val="000000"/>
                </a:solidFill>
                <a:latin typeface="ＭＳ Ｐゴシック" panose="020B0600070205080204" pitchFamily="50" charset="-128"/>
              </a:rPr>
              <a:t>	</a:t>
            </a:r>
            <a:r>
              <a:rPr lang="ja-JP" altLang="en-US" sz="3200" dirty="0">
                <a:solidFill>
                  <a:srgbClr val="000000"/>
                </a:solidFill>
                <a:latin typeface="ＭＳ Ｐゴシック" panose="020B0600070205080204" pitchFamily="50" charset="-128"/>
              </a:rPr>
              <a:t>　　 １１，４０４件（１０．２％）</a:t>
            </a:r>
            <a:endParaRPr lang="en-US" altLang="ja-JP" sz="3200" dirty="0">
              <a:solidFill>
                <a:srgbClr val="000000"/>
              </a:solidFill>
              <a:latin typeface="ＭＳ Ｐゴシック" panose="020B0600070205080204" pitchFamily="50" charset="-128"/>
            </a:endParaRPr>
          </a:p>
          <a:p>
            <a:pPr eaLnBrk="1" hangingPunct="1">
              <a:defRPr/>
            </a:pPr>
            <a:r>
              <a:rPr lang="ja-JP" altLang="en-US" sz="3200" dirty="0">
                <a:solidFill>
                  <a:srgbClr val="000000"/>
                </a:solidFill>
                <a:latin typeface="ＭＳ Ｐゴシック" panose="020B0600070205080204" pitchFamily="50" charset="-128"/>
              </a:rPr>
              <a:t>高等学校</a:t>
            </a:r>
            <a:r>
              <a:rPr lang="en-US" altLang="ja-JP" sz="3200" dirty="0">
                <a:solidFill>
                  <a:srgbClr val="000000"/>
                </a:solidFill>
                <a:latin typeface="ＭＳ Ｐゴシック" panose="020B0600070205080204" pitchFamily="50" charset="-128"/>
              </a:rPr>
              <a:t>		</a:t>
            </a:r>
            <a:r>
              <a:rPr lang="ja-JP" altLang="en-US" sz="3200" dirty="0">
                <a:solidFill>
                  <a:srgbClr val="000000"/>
                </a:solidFill>
                <a:latin typeface="ＭＳ Ｐゴシック" panose="020B0600070205080204" pitchFamily="50" charset="-128"/>
              </a:rPr>
              <a:t>２，５６４件（１６．５％）</a:t>
            </a:r>
          </a:p>
          <a:p>
            <a:pPr eaLnBrk="1" hangingPunct="1">
              <a:defRPr/>
            </a:pPr>
            <a:r>
              <a:rPr lang="ja-JP" altLang="en-US" sz="3200" dirty="0">
                <a:solidFill>
                  <a:srgbClr val="000000"/>
                </a:solidFill>
                <a:latin typeface="ＭＳ Ｐゴシック" panose="020B0600070205080204" pitchFamily="50" charset="-128"/>
              </a:rPr>
              <a:t>特別支援学校　　　２６２件（　 ８．６％）</a:t>
            </a:r>
          </a:p>
          <a:p>
            <a:pPr eaLnBrk="1" hangingPunct="1">
              <a:defRPr/>
            </a:pPr>
            <a:endParaRPr lang="ja-JP" altLang="en-US" sz="1000" dirty="0">
              <a:solidFill>
                <a:srgbClr val="000000"/>
              </a:solidFill>
              <a:latin typeface="ＭＳ Ｐゴシック" panose="020B0600070205080204" pitchFamily="50" charset="-128"/>
            </a:endParaRPr>
          </a:p>
          <a:p>
            <a:pPr eaLnBrk="1" hangingPunct="1">
              <a:defRPr/>
            </a:pPr>
            <a:r>
              <a:rPr lang="ja-JP" altLang="en-US" sz="3200" dirty="0">
                <a:solidFill>
                  <a:srgbClr val="FF0000"/>
                </a:solidFill>
                <a:latin typeface="ＭＳ Ｐゴシック" panose="020B0600070205080204" pitchFamily="50" charset="-128"/>
              </a:rPr>
              <a:t>合  計</a:t>
            </a:r>
            <a:r>
              <a:rPr lang="en-US" altLang="ja-JP" sz="3200" dirty="0">
                <a:solidFill>
                  <a:srgbClr val="000000"/>
                </a:solidFill>
                <a:latin typeface="ＭＳ Ｐゴシック" panose="020B0600070205080204" pitchFamily="50" charset="-128"/>
              </a:rPr>
              <a:t>	</a:t>
            </a:r>
            <a:r>
              <a:rPr lang="ja-JP" altLang="en-US" sz="3200" dirty="0">
                <a:solidFill>
                  <a:srgbClr val="000000"/>
                </a:solidFill>
                <a:latin typeface="ＭＳ Ｐゴシック" panose="020B0600070205080204" pitchFamily="50" charset="-128"/>
              </a:rPr>
              <a:t>　　</a:t>
            </a:r>
            <a:r>
              <a:rPr lang="ja-JP" altLang="en-US" sz="3200" dirty="0">
                <a:solidFill>
                  <a:srgbClr val="FF0000"/>
                </a:solidFill>
                <a:latin typeface="ＭＳ Ｐゴシック" panose="020B0600070205080204" pitchFamily="50" charset="-128"/>
              </a:rPr>
              <a:t>２３，９２０件（　 ３．５％）</a:t>
            </a:r>
          </a:p>
          <a:p>
            <a:pPr eaLnBrk="1" hangingPunct="1">
              <a:defRPr/>
            </a:pPr>
            <a:endParaRPr lang="ja-JP" altLang="en-US" sz="1000" dirty="0">
              <a:solidFill>
                <a:srgbClr val="000000"/>
              </a:solidFill>
              <a:latin typeface="Arial"/>
            </a:endParaRPr>
          </a:p>
          <a:p>
            <a:pPr eaLnBrk="1" hangingPunct="1">
              <a:defRPr/>
            </a:pPr>
            <a:r>
              <a:rPr lang="ja-JP" altLang="en-US" sz="2800" dirty="0">
                <a:solidFill>
                  <a:srgbClr val="000000"/>
                </a:solidFill>
                <a:latin typeface="Arial"/>
              </a:rPr>
              <a:t>　　　</a:t>
            </a:r>
            <a:r>
              <a:rPr lang="ja-JP" altLang="en-US" sz="2400" b="1" dirty="0">
                <a:solidFill>
                  <a:srgbClr val="000000"/>
                </a:solidFill>
                <a:latin typeface="Arial"/>
              </a:rPr>
              <a:t>（　　）内は認知件数全体に対する割合</a:t>
            </a:r>
          </a:p>
        </p:txBody>
      </p:sp>
      <p:sp>
        <p:nvSpPr>
          <p:cNvPr id="35846" name="テキスト ボックス 4">
            <a:extLst>
              <a:ext uri="{FF2B5EF4-FFF2-40B4-BE49-F238E27FC236}">
                <a16:creationId xmlns:a16="http://schemas.microsoft.com/office/drawing/2014/main" id="{49C24D5E-7DA4-01FF-A863-A0A5608443D6}"/>
              </a:ext>
            </a:extLst>
          </p:cNvPr>
          <p:cNvSpPr txBox="1">
            <a:spLocks noChangeArrowheads="1"/>
          </p:cNvSpPr>
          <p:nvPr/>
        </p:nvSpPr>
        <p:spPr bwMode="auto">
          <a:xfrm>
            <a:off x="500063" y="6161088"/>
            <a:ext cx="83232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eaLnBrk="1" hangingPunct="1"/>
            <a:r>
              <a:rPr lang="en-US" altLang="ja-JP" sz="2000">
                <a:solidFill>
                  <a:srgbClr val="000000"/>
                </a:solidFill>
              </a:rPr>
              <a:t>https://www.mext.go.jp/a_menu/shotou/seitoshidou/1302902.htm</a:t>
            </a:r>
            <a:endParaRPr lang="ja-JP" altLang="en-US" sz="2000">
              <a:solidFill>
                <a:srgbClr val="000000"/>
              </a:solidFill>
            </a:endParaRPr>
          </a:p>
        </p:txBody>
      </p:sp>
      <p:sp>
        <p:nvSpPr>
          <p:cNvPr id="2" name="スライド番号プレースホルダー 1">
            <a:extLst>
              <a:ext uri="{FF2B5EF4-FFF2-40B4-BE49-F238E27FC236}">
                <a16:creationId xmlns:a16="http://schemas.microsoft.com/office/drawing/2014/main" id="{F142EDD0-0505-82DA-F0D6-BEB1A032FEAC}"/>
              </a:ext>
            </a:extLst>
          </p:cNvPr>
          <p:cNvSpPr>
            <a:spLocks noGrp="1"/>
          </p:cNvSpPr>
          <p:nvPr>
            <p:ph type="sldNum" sz="quarter" idx="12"/>
          </p:nvPr>
        </p:nvSpPr>
        <p:spPr>
          <a:xfrm>
            <a:off x="7668344" y="6381750"/>
            <a:ext cx="1403350" cy="476250"/>
          </a:xfrm>
        </p:spPr>
        <p:txBody>
          <a:bodyPr/>
          <a:lstStyle/>
          <a:p>
            <a:pPr>
              <a:defRPr/>
            </a:pPr>
            <a:fld id="{85CE7282-466C-4EF5-8484-56BFF1606FB2}" type="slidenum">
              <a:rPr lang="en-US" altLang="ja-JP" b="0" smtClean="0">
                <a:solidFill>
                  <a:prstClr val="black"/>
                </a:solidFill>
              </a:rPr>
              <a:pPr>
                <a:defRPr/>
              </a:pPr>
              <a:t>6</a:t>
            </a:fld>
            <a:endParaRPr lang="en-US" altLang="ja-JP" b="0" dirty="0">
              <a:solidFill>
                <a:prstClr val="black"/>
              </a:solidFill>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02ACBF0-A1B0-417F-8AFE-4E2C978E13FD}" type="slidenum">
              <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60</a:t>
            </a:fld>
            <a:endParaRPr kumimoji="1" lang="en-US" altLang="ja-JP" sz="2400" b="0"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2" name="正方形/長方形 1"/>
          <p:cNvSpPr/>
          <p:nvPr/>
        </p:nvSpPr>
        <p:spPr>
          <a:xfrm>
            <a:off x="483757" y="2492896"/>
            <a:ext cx="8272815" cy="3108543"/>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近年でも，東日本大震災や熊本地震，台風や集中豪雨などをはじめとする様々な自然災害の発生や，</a:t>
            </a:r>
            <a:r>
              <a:rPr kumimoji="1" lang="ja-JP" altLang="en-US" sz="2800" b="1" i="0" u="none" strike="noStrike" kern="1200" cap="none" spc="0" normalizeH="0" baseline="0" noProof="0" dirty="0">
                <a:ln>
                  <a:noFill/>
                </a:ln>
                <a:solidFill>
                  <a:srgbClr val="FF0000"/>
                </a:solidFill>
                <a:effectLst/>
                <a:uLnTx/>
                <a:uFillTx/>
                <a:latin typeface="Arial"/>
                <a:ea typeface="ＭＳ Ｐゴシック"/>
                <a:cs typeface="+mn-cs"/>
              </a:rPr>
              <a:t>情報化やグローバル化等の社会の変化に伴い，児童を取り巻く安全に関する環境も変化している。</a:t>
            </a: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したがって，安全に関する指導においても，取り上げた内容について，</a:t>
            </a:r>
            <a:r>
              <a:rPr kumimoji="1" lang="ja-JP" altLang="en-US" sz="2800" b="1" i="0" u="none" strike="noStrike" kern="1200" cap="none" spc="0" normalizeH="0" baseline="0" noProof="0" dirty="0">
                <a:ln>
                  <a:noFill/>
                </a:ln>
                <a:solidFill>
                  <a:srgbClr val="FF0000"/>
                </a:solidFill>
                <a:effectLst/>
                <a:uLnTx/>
                <a:uFillTx/>
                <a:latin typeface="Arial"/>
                <a:ea typeface="ＭＳ Ｐゴシック"/>
                <a:cs typeface="+mn-cs"/>
              </a:rPr>
              <a:t>必要な情報を自ら収集し，よりよく判断し行動する力を育むこと</a:t>
            </a: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が重要である。</a:t>
            </a:r>
            <a:endParaRPr kumimoji="1" lang="ja-JP" altLang="en-US" sz="4000" b="0" i="0" u="none" strike="noStrike" kern="1200" cap="none" spc="0" normalizeH="0" baseline="0" noProof="0" dirty="0">
              <a:ln>
                <a:noFill/>
              </a:ln>
              <a:solidFill>
                <a:prstClr val="black"/>
              </a:solidFill>
              <a:effectLst/>
              <a:uLnTx/>
              <a:uFillTx/>
              <a:latin typeface="Arial"/>
              <a:ea typeface="ＭＳ Ｐゴシック"/>
              <a:cs typeface="ＭＳ Ｐゴシック" pitchFamily="50" charset="-128"/>
            </a:endParaRPr>
          </a:p>
        </p:txBody>
      </p:sp>
      <p:sp>
        <p:nvSpPr>
          <p:cNvPr id="61443" name="正方形/長方形 4"/>
          <p:cNvSpPr>
            <a:spLocks noChangeArrowheads="1"/>
          </p:cNvSpPr>
          <p:nvPr/>
        </p:nvSpPr>
        <p:spPr bwMode="auto">
          <a:xfrm>
            <a:off x="971600" y="69831"/>
            <a:ext cx="7274748" cy="584775"/>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3200" dirty="0">
                <a:solidFill>
                  <a:schemeClr val="tx2"/>
                </a:solidFill>
                <a:latin typeface="+mj-lt"/>
                <a:ea typeface="+mj-ea"/>
                <a:cs typeface="+mj-cs"/>
              </a:rPr>
              <a:t>【</a:t>
            </a:r>
            <a:r>
              <a:rPr lang="ja-JP" altLang="en-US" sz="3200" dirty="0">
                <a:solidFill>
                  <a:schemeClr val="tx2"/>
                </a:solidFill>
                <a:latin typeface="+mj-lt"/>
                <a:ea typeface="+mj-ea"/>
                <a:cs typeface="+mj-cs"/>
              </a:rPr>
              <a:t>小学校</a:t>
            </a:r>
            <a:r>
              <a:rPr lang="en-US" altLang="ja-JP" sz="3200" dirty="0">
                <a:solidFill>
                  <a:schemeClr val="tx2"/>
                </a:solidFill>
                <a:latin typeface="+mj-lt"/>
                <a:ea typeface="+mj-ea"/>
                <a:cs typeface="+mj-cs"/>
              </a:rPr>
              <a:t>】 </a:t>
            </a:r>
            <a:r>
              <a:rPr lang="ja-JP" altLang="en-US" sz="3200" dirty="0">
                <a:solidFill>
                  <a:schemeClr val="tx2"/>
                </a:solidFill>
                <a:latin typeface="+mj-lt"/>
                <a:ea typeface="+mj-ea"/>
                <a:cs typeface="+mj-cs"/>
              </a:rPr>
              <a:t>学習指導要領特別</a:t>
            </a:r>
            <a:r>
              <a:rPr lang="ja-JP" altLang="ja-JP" sz="3200" dirty="0">
                <a:solidFill>
                  <a:schemeClr val="tx2"/>
                </a:solidFill>
                <a:latin typeface="+mj-lt"/>
                <a:ea typeface="+mj-ea"/>
                <a:cs typeface="+mj-cs"/>
              </a:rPr>
              <a:t>活動</a:t>
            </a:r>
            <a:r>
              <a:rPr lang="ja-JP" altLang="en-US" sz="3200" dirty="0">
                <a:solidFill>
                  <a:schemeClr val="tx2"/>
                </a:solidFill>
                <a:latin typeface="+mj-lt"/>
                <a:ea typeface="+mj-ea"/>
                <a:cs typeface="+mj-cs"/>
              </a:rPr>
              <a:t>（</a:t>
            </a:r>
            <a:r>
              <a:rPr lang="ja-JP" altLang="ja-JP" sz="3200" dirty="0">
                <a:solidFill>
                  <a:schemeClr val="tx2"/>
                </a:solidFill>
                <a:latin typeface="+mj-lt"/>
                <a:ea typeface="+mj-ea"/>
                <a:cs typeface="+mj-cs"/>
              </a:rPr>
              <a:t>解説</a:t>
            </a:r>
            <a:r>
              <a:rPr lang="ja-JP" altLang="en-US" sz="3200" dirty="0">
                <a:solidFill>
                  <a:schemeClr val="tx2"/>
                </a:solidFill>
                <a:latin typeface="+mj-lt"/>
                <a:ea typeface="+mj-ea"/>
                <a:cs typeface="+mj-cs"/>
              </a:rPr>
              <a:t>）</a:t>
            </a:r>
          </a:p>
        </p:txBody>
      </p:sp>
      <p:sp>
        <p:nvSpPr>
          <p:cNvPr id="5" name="正方形/長方形 4"/>
          <p:cNvSpPr/>
          <p:nvPr/>
        </p:nvSpPr>
        <p:spPr>
          <a:xfrm>
            <a:off x="419621" y="876904"/>
            <a:ext cx="7104707" cy="1015663"/>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２ 学級活動の内容</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（１）学級活動「</a:t>
            </a:r>
            <a:r>
              <a:rPr kumimoji="1" lang="en-US" altLang="ja-JP" sz="2000" b="1" i="0" u="none" strike="noStrike" kern="1200" cap="none" spc="0" normalizeH="0" baseline="0" noProof="0" dirty="0">
                <a:ln>
                  <a:noFill/>
                </a:ln>
                <a:solidFill>
                  <a:prstClr val="black"/>
                </a:solidFill>
                <a:effectLst/>
                <a:uLnTx/>
                <a:uFillTx/>
                <a:latin typeface="Arial"/>
                <a:ea typeface="ＭＳ Ｐゴシック"/>
                <a:cs typeface="+mn-cs"/>
              </a:rPr>
              <a:t>(1)</a:t>
            </a: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学級や学校における生活づくりへの参画」</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ウ 心身ともに健康で安全な生活態度の形成</a:t>
            </a:r>
          </a:p>
        </p:txBody>
      </p:sp>
    </p:spTree>
    <p:extLst>
      <p:ext uri="{BB962C8B-B14F-4D97-AF65-F5344CB8AC3E}">
        <p14:creationId xmlns:p14="http://schemas.microsoft.com/office/powerpoint/2010/main" val="1997151832"/>
      </p:ext>
    </p:ext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22805C3-3F60-4B60-A6D9-E99204EDA16E}" type="slidenum">
              <a:rPr kumimoji="1" lang="en-US" altLang="ja-JP" sz="2400" b="0"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61</a:t>
            </a:fld>
            <a:endParaRPr kumimoji="1" lang="en-US" altLang="ja-JP" sz="2400" b="0"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53251" name="Rectangle 3"/>
          <p:cNvSpPr>
            <a:spLocks noGrp="1" noChangeArrowheads="1"/>
          </p:cNvSpPr>
          <p:nvPr>
            <p:ph type="body" idx="1"/>
          </p:nvPr>
        </p:nvSpPr>
        <p:spPr>
          <a:xfrm>
            <a:off x="250825" y="1600200"/>
            <a:ext cx="8435975" cy="4525963"/>
          </a:xfrm>
        </p:spPr>
        <p:txBody>
          <a:bodyPr/>
          <a:lstStyle/>
          <a:p>
            <a:pPr algn="ctr">
              <a:buFontTx/>
              <a:buNone/>
            </a:pPr>
            <a:r>
              <a:rPr lang="ja-JP" altLang="en-US" sz="4800" dirty="0">
                <a:ea typeface="HGP創英角ｺﾞｼｯｸUB" pitchFamily="50" charset="-128"/>
              </a:rPr>
              <a:t>学習指導要領における</a:t>
            </a:r>
          </a:p>
          <a:p>
            <a:pPr algn="ctr">
              <a:buFontTx/>
              <a:buNone/>
            </a:pPr>
            <a:r>
              <a:rPr lang="ja-JP" altLang="en-US" sz="4800" dirty="0">
                <a:ea typeface="HGP創英角ｺﾞｼｯｸUB" pitchFamily="50" charset="-128"/>
              </a:rPr>
              <a:t>　情報モラル</a:t>
            </a:r>
          </a:p>
          <a:p>
            <a:pPr>
              <a:buFontTx/>
              <a:buNone/>
            </a:pPr>
            <a:endParaRPr lang="ja-JP" altLang="en-US" sz="4800" dirty="0">
              <a:ea typeface="HGP創英角ｺﾞｼｯｸUB" pitchFamily="50" charset="-128"/>
            </a:endParaRPr>
          </a:p>
          <a:p>
            <a:pPr algn="ctr">
              <a:buFontTx/>
              <a:buNone/>
            </a:pPr>
            <a:r>
              <a:rPr lang="ja-JP" altLang="en-US" sz="4800" dirty="0">
                <a:ea typeface="HGP創英角ｺﾞｼｯｸUB" pitchFamily="50" charset="-128"/>
              </a:rPr>
              <a:t>中学校実践編</a:t>
            </a:r>
          </a:p>
        </p:txBody>
      </p:sp>
    </p:spTree>
    <p:extLst>
      <p:ext uri="{BB962C8B-B14F-4D97-AF65-F5344CB8AC3E}">
        <p14:creationId xmlns:p14="http://schemas.microsoft.com/office/powerpoint/2010/main" val="168942498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b="0" smtClean="0"/>
              <a:pPr>
                <a:defRPr/>
              </a:pPr>
              <a:t>62</a:t>
            </a:fld>
            <a:endParaRPr lang="en-US" altLang="ja-JP" b="0" dirty="0"/>
          </a:p>
        </p:txBody>
      </p:sp>
      <p:sp>
        <p:nvSpPr>
          <p:cNvPr id="3" name="正方形/長方形 4"/>
          <p:cNvSpPr>
            <a:spLocks noChangeArrowheads="1"/>
          </p:cNvSpPr>
          <p:nvPr/>
        </p:nvSpPr>
        <p:spPr bwMode="auto">
          <a:xfrm>
            <a:off x="1330331" y="0"/>
            <a:ext cx="5391219" cy="646331"/>
          </a:xfrm>
          <a:prstGeom prst="rect">
            <a:avLst/>
          </a:prstGeom>
          <a:noFill/>
          <a:ln w="9525">
            <a:noFill/>
            <a:miter lim="800000"/>
            <a:headEnd/>
            <a:tailEnd/>
          </a:ln>
        </p:spPr>
        <p:txBody>
          <a:bodyPr wrap="none">
            <a:spAutoFit/>
          </a:bodyPr>
          <a:lstStyle/>
          <a:p>
            <a:pPr algn="ct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中学校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「学習指導要領」</a:t>
            </a:r>
          </a:p>
        </p:txBody>
      </p:sp>
      <p:sp>
        <p:nvSpPr>
          <p:cNvPr id="4" name="テキスト ボックス 3"/>
          <p:cNvSpPr txBox="1"/>
          <p:nvPr/>
        </p:nvSpPr>
        <p:spPr>
          <a:xfrm>
            <a:off x="251520" y="908720"/>
            <a:ext cx="8635697" cy="5878532"/>
          </a:xfrm>
          <a:prstGeom prst="rect">
            <a:avLst/>
          </a:prstGeom>
          <a:noFill/>
        </p:spPr>
        <p:txBody>
          <a:bodyPr wrap="none" rtlCol="0">
            <a:spAutoFit/>
          </a:bodyPr>
          <a:lstStyle/>
          <a:p>
            <a:r>
              <a:rPr kumimoji="1" lang="ja-JP" altLang="en-US" sz="3200" dirty="0">
                <a:solidFill>
                  <a:srgbClr val="0070C0"/>
                </a:solidFill>
              </a:rPr>
              <a:t>総則</a:t>
            </a:r>
            <a:r>
              <a:rPr kumimoji="1" lang="ja-JP" altLang="en-US" sz="3200" dirty="0"/>
              <a:t>：情報活用能力（情報モラルを含む）</a:t>
            </a:r>
            <a:endParaRPr kumimoji="1" lang="en-US" altLang="ja-JP" sz="3200" dirty="0"/>
          </a:p>
          <a:p>
            <a:endParaRPr kumimoji="1" lang="en-US" altLang="ja-JP" sz="800" dirty="0"/>
          </a:p>
          <a:p>
            <a:r>
              <a:rPr kumimoji="1" lang="ja-JP" altLang="en-US" sz="3200" dirty="0">
                <a:solidFill>
                  <a:srgbClr val="0070C0"/>
                </a:solidFill>
              </a:rPr>
              <a:t>国語</a:t>
            </a:r>
            <a:r>
              <a:rPr kumimoji="1" lang="ja-JP" altLang="en-US" sz="3200" dirty="0"/>
              <a:t>：引用の仕方，出典の示し方，情報の信頼性</a:t>
            </a:r>
            <a:endParaRPr kumimoji="1" lang="en-US" altLang="ja-JP" sz="3200" dirty="0"/>
          </a:p>
          <a:p>
            <a:endParaRPr kumimoji="1" lang="en-US" altLang="ja-JP" sz="800" dirty="0"/>
          </a:p>
          <a:p>
            <a:r>
              <a:rPr kumimoji="1" lang="ja-JP" altLang="en-US" sz="3200" dirty="0">
                <a:solidFill>
                  <a:srgbClr val="0070C0"/>
                </a:solidFill>
              </a:rPr>
              <a:t>社会</a:t>
            </a:r>
            <a:r>
              <a:rPr kumimoji="1" lang="ja-JP" altLang="en-US" sz="3200" dirty="0"/>
              <a:t>：情報モラルの指導に留意</a:t>
            </a:r>
            <a:endParaRPr kumimoji="1" lang="en-US" altLang="ja-JP" sz="3200" dirty="0"/>
          </a:p>
          <a:p>
            <a:endParaRPr kumimoji="1" lang="en-US" altLang="ja-JP" sz="800" dirty="0"/>
          </a:p>
          <a:p>
            <a:r>
              <a:rPr kumimoji="1" lang="ja-JP" altLang="en-US" sz="3200" dirty="0">
                <a:solidFill>
                  <a:srgbClr val="0070C0"/>
                </a:solidFill>
              </a:rPr>
              <a:t>音楽</a:t>
            </a:r>
            <a:r>
              <a:rPr kumimoji="1" lang="ja-JP" altLang="en-US" sz="3200" dirty="0"/>
              <a:t>：知的財産権</a:t>
            </a:r>
            <a:endParaRPr kumimoji="1" lang="en-US" altLang="ja-JP" sz="3200" dirty="0"/>
          </a:p>
          <a:p>
            <a:endParaRPr kumimoji="1" lang="en-US" altLang="ja-JP" sz="800" dirty="0"/>
          </a:p>
          <a:p>
            <a:r>
              <a:rPr kumimoji="1" lang="ja-JP" altLang="en-US" sz="3200" dirty="0">
                <a:solidFill>
                  <a:srgbClr val="0070C0"/>
                </a:solidFill>
              </a:rPr>
              <a:t>美術</a:t>
            </a:r>
            <a:r>
              <a:rPr kumimoji="1" lang="ja-JP" altLang="en-US" sz="3200" dirty="0"/>
              <a:t>：知的財産権，肖像権</a:t>
            </a:r>
            <a:endParaRPr kumimoji="1" lang="en-US" altLang="ja-JP" sz="3200" dirty="0"/>
          </a:p>
          <a:p>
            <a:endParaRPr kumimoji="1" lang="en-US" altLang="ja-JP" sz="800" dirty="0"/>
          </a:p>
          <a:p>
            <a:r>
              <a:rPr kumimoji="1" lang="ja-JP" altLang="en-US" sz="3200" dirty="0">
                <a:solidFill>
                  <a:srgbClr val="0070C0"/>
                </a:solidFill>
              </a:rPr>
              <a:t>保体</a:t>
            </a:r>
            <a:r>
              <a:rPr kumimoji="1" lang="ja-JP" altLang="en-US" sz="3200" dirty="0"/>
              <a:t>：健康との関わり</a:t>
            </a:r>
            <a:endParaRPr kumimoji="1" lang="en-US" altLang="ja-JP" sz="3200" dirty="0"/>
          </a:p>
          <a:p>
            <a:endParaRPr kumimoji="1" lang="en-US" altLang="ja-JP" sz="800" dirty="0"/>
          </a:p>
          <a:p>
            <a:r>
              <a:rPr kumimoji="1" lang="ja-JP" altLang="en-US" sz="3200" dirty="0">
                <a:solidFill>
                  <a:srgbClr val="0070C0"/>
                </a:solidFill>
              </a:rPr>
              <a:t>技家</a:t>
            </a:r>
            <a:r>
              <a:rPr kumimoji="1" lang="ja-JP" altLang="en-US" sz="3200" dirty="0"/>
              <a:t>：著作権を含めた知的財産権，</a:t>
            </a:r>
            <a:endParaRPr kumimoji="1" lang="en-US" altLang="ja-JP" sz="3200" dirty="0"/>
          </a:p>
          <a:p>
            <a:r>
              <a:rPr kumimoji="1" lang="ja-JP" altLang="en-US" sz="3200" dirty="0"/>
              <a:t>　　　　発信した情報に対する責任</a:t>
            </a:r>
            <a:endParaRPr kumimoji="1" lang="en-US" altLang="ja-JP" sz="3200" dirty="0"/>
          </a:p>
          <a:p>
            <a:r>
              <a:rPr kumimoji="1" lang="ja-JP" altLang="en-US" sz="3200" dirty="0"/>
              <a:t>　　　　サイバーセキュリティ，個人情報の保護</a:t>
            </a:r>
            <a:endParaRPr kumimoji="1" lang="en-US" altLang="ja-JP" sz="3200" dirty="0"/>
          </a:p>
          <a:p>
            <a:endParaRPr kumimoji="1" lang="en-US" altLang="ja-JP" sz="800" dirty="0"/>
          </a:p>
          <a:p>
            <a:r>
              <a:rPr kumimoji="1" lang="ja-JP" altLang="en-US" sz="3200" dirty="0">
                <a:solidFill>
                  <a:srgbClr val="0070C0"/>
                </a:solidFill>
              </a:rPr>
              <a:t>道徳</a:t>
            </a:r>
            <a:r>
              <a:rPr kumimoji="1" lang="ja-JP" altLang="en-US" sz="3200" dirty="0"/>
              <a:t>：情報モラルを充実</a:t>
            </a:r>
          </a:p>
        </p:txBody>
      </p:sp>
    </p:spTree>
    <p:extLst>
      <p:ext uri="{BB962C8B-B14F-4D97-AF65-F5344CB8AC3E}">
        <p14:creationId xmlns:p14="http://schemas.microsoft.com/office/powerpoint/2010/main" val="74805131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6"/>
          <p:cNvSpPr>
            <a:spLocks noGrp="1" noChangeArrowheads="1"/>
          </p:cNvSpPr>
          <p:nvPr>
            <p:ph type="sldNum" sz="quarter" idx="12"/>
          </p:nvPr>
        </p:nvSpPr>
        <p:spPr>
          <a:noFill/>
        </p:spPr>
        <p:txBody>
          <a:bodyPr/>
          <a:lstStyle/>
          <a:p>
            <a:fld id="{42C76D60-C33D-47C6-BBC6-C0A2F705CF2D}" type="slidenum">
              <a:rPr lang="en-US" altLang="ja-JP" b="0" smtClean="0">
                <a:solidFill>
                  <a:prstClr val="black"/>
                </a:solidFill>
              </a:rPr>
              <a:pPr/>
              <a:t>63</a:t>
            </a:fld>
            <a:endParaRPr lang="en-US" altLang="ja-JP" b="0">
              <a:solidFill>
                <a:prstClr val="black"/>
              </a:solidFill>
            </a:endParaRPr>
          </a:p>
        </p:txBody>
      </p:sp>
      <p:sp>
        <p:nvSpPr>
          <p:cNvPr id="74755" name="テキスト ボックス 5"/>
          <p:cNvSpPr txBox="1">
            <a:spLocks noChangeArrowheads="1"/>
          </p:cNvSpPr>
          <p:nvPr/>
        </p:nvSpPr>
        <p:spPr bwMode="auto">
          <a:xfrm>
            <a:off x="282559" y="0"/>
            <a:ext cx="8505855" cy="584775"/>
          </a:xfrm>
          <a:prstGeom prst="rect">
            <a:avLst/>
          </a:prstGeom>
          <a:noFill/>
          <a:ln w="9525">
            <a:noFill/>
            <a:miter lim="800000"/>
            <a:headEnd/>
            <a:tailEnd/>
          </a:ln>
        </p:spPr>
        <p:txBody>
          <a:bodyPr wrap="none">
            <a:spAutoFit/>
          </a:bodyPr>
          <a:lstStyle/>
          <a:p>
            <a:r>
              <a:rPr lang="ja-JP" altLang="en-US" sz="3200" dirty="0">
                <a:solidFill>
                  <a:schemeClr val="tx2"/>
                </a:solidFill>
                <a:latin typeface="+mj-lt"/>
                <a:ea typeface="+mj-ea"/>
                <a:cs typeface="+mj-cs"/>
              </a:rPr>
              <a:t>学習指導要領に記載される中学校の</a:t>
            </a:r>
            <a:r>
              <a:rPr lang="ja-JP" altLang="ja-JP" sz="3200" dirty="0">
                <a:solidFill>
                  <a:schemeClr val="tx2"/>
                </a:solidFill>
                <a:latin typeface="+mj-lt"/>
                <a:ea typeface="+mj-ea"/>
                <a:cs typeface="+mj-cs"/>
              </a:rPr>
              <a:t>情報モラル</a:t>
            </a:r>
            <a:endParaRPr lang="ja-JP" altLang="en-US" sz="3200" dirty="0">
              <a:solidFill>
                <a:schemeClr val="tx2"/>
              </a:solidFill>
              <a:latin typeface="+mj-lt"/>
              <a:ea typeface="+mj-ea"/>
              <a:cs typeface="+mj-cs"/>
            </a:endParaRPr>
          </a:p>
        </p:txBody>
      </p:sp>
      <p:grpSp>
        <p:nvGrpSpPr>
          <p:cNvPr id="74756" name="グループ化 20"/>
          <p:cNvGrpSpPr>
            <a:grpSpLocks/>
          </p:cNvGrpSpPr>
          <p:nvPr/>
        </p:nvGrpSpPr>
        <p:grpSpPr bwMode="auto">
          <a:xfrm>
            <a:off x="250825" y="1628775"/>
            <a:ext cx="8569325" cy="3744913"/>
            <a:chOff x="714348" y="1785926"/>
            <a:chExt cx="7715304" cy="3143272"/>
          </a:xfrm>
        </p:grpSpPr>
        <p:sp>
          <p:nvSpPr>
            <p:cNvPr id="5" name="正方形/長方形 4"/>
            <p:cNvSpPr/>
            <p:nvPr/>
          </p:nvSpPr>
          <p:spPr>
            <a:xfrm>
              <a:off x="714348" y="3470155"/>
              <a:ext cx="7715304" cy="1459043"/>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solidFill>
                  <a:prstClr val="white"/>
                </a:solidFill>
              </a:endParaRPr>
            </a:p>
          </p:txBody>
        </p:sp>
        <p:sp>
          <p:nvSpPr>
            <p:cNvPr id="7" name="正方形/長方形 6"/>
            <p:cNvSpPr/>
            <p:nvPr/>
          </p:nvSpPr>
          <p:spPr>
            <a:xfrm>
              <a:off x="714348" y="1785926"/>
              <a:ext cx="7715304" cy="168422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solidFill>
                  <a:prstClr val="white"/>
                </a:solidFill>
              </a:endParaRPr>
            </a:p>
          </p:txBody>
        </p:sp>
        <p:sp>
          <p:nvSpPr>
            <p:cNvPr id="8" name="左矢印 7"/>
            <p:cNvSpPr/>
            <p:nvPr/>
          </p:nvSpPr>
          <p:spPr>
            <a:xfrm>
              <a:off x="755798" y="3212990"/>
              <a:ext cx="6982078" cy="560965"/>
            </a:xfrm>
            <a:prstGeom prst="leftArrow">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solidFill>
                  <a:prstClr val="white"/>
                </a:solidFill>
              </a:endParaRPr>
            </a:p>
          </p:txBody>
        </p:sp>
        <p:sp>
          <p:nvSpPr>
            <p:cNvPr id="9" name="正方形/長方形 8"/>
            <p:cNvSpPr/>
            <p:nvPr/>
          </p:nvSpPr>
          <p:spPr>
            <a:xfrm>
              <a:off x="714348" y="1785926"/>
              <a:ext cx="7715304" cy="314327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solidFill>
                  <a:prstClr val="white"/>
                </a:solidFill>
              </a:endParaRPr>
            </a:p>
          </p:txBody>
        </p:sp>
        <p:sp>
          <p:nvSpPr>
            <p:cNvPr id="10" name="円/楕円 9"/>
            <p:cNvSpPr/>
            <p:nvPr/>
          </p:nvSpPr>
          <p:spPr>
            <a:xfrm>
              <a:off x="1110262" y="2572077"/>
              <a:ext cx="577187" cy="1235190"/>
            </a:xfrm>
            <a:prstGeom prst="ellipse">
              <a:avLst/>
            </a:prstGeom>
          </p:spPr>
          <p:style>
            <a:lnRef idx="1">
              <a:schemeClr val="accent3"/>
            </a:lnRef>
            <a:fillRef idx="3">
              <a:schemeClr val="accent3"/>
            </a:fillRef>
            <a:effectRef idx="2">
              <a:schemeClr val="accent3"/>
            </a:effectRef>
            <a:fontRef idx="minor">
              <a:schemeClr val="lt1"/>
            </a:fontRef>
          </p:style>
          <p:txBody>
            <a:bodyPr anchor="ctr"/>
            <a:lstStyle/>
            <a:p>
              <a:pPr algn="ctr">
                <a:defRPr/>
              </a:pPr>
              <a:r>
                <a:rPr lang="ja-JP" altLang="en-US" dirty="0">
                  <a:solidFill>
                    <a:prstClr val="white"/>
                  </a:solidFill>
                </a:rPr>
                <a:t>国語</a:t>
              </a:r>
            </a:p>
          </p:txBody>
        </p:sp>
        <p:sp>
          <p:nvSpPr>
            <p:cNvPr id="11" name="円/楕円 10"/>
            <p:cNvSpPr/>
            <p:nvPr/>
          </p:nvSpPr>
          <p:spPr>
            <a:xfrm>
              <a:off x="1855155" y="2458818"/>
              <a:ext cx="705824" cy="1909414"/>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r>
                <a:rPr lang="ja-JP" altLang="en-US" dirty="0">
                  <a:solidFill>
                    <a:prstClr val="white"/>
                  </a:solidFill>
                </a:rPr>
                <a:t>社会</a:t>
              </a:r>
            </a:p>
          </p:txBody>
        </p:sp>
        <p:sp>
          <p:nvSpPr>
            <p:cNvPr id="12" name="円/楕円 11"/>
            <p:cNvSpPr/>
            <p:nvPr/>
          </p:nvSpPr>
          <p:spPr>
            <a:xfrm>
              <a:off x="6796284" y="3020783"/>
              <a:ext cx="679891" cy="1684229"/>
            </a:xfrm>
            <a:prstGeom prst="ellipse">
              <a:avLst/>
            </a:prstGeom>
            <a:gradFill>
              <a:gsLst>
                <a:gs pos="0">
                  <a:schemeClr val="accent5">
                    <a:shade val="51000"/>
                    <a:satMod val="130000"/>
                  </a:schemeClr>
                </a:gs>
                <a:gs pos="80000">
                  <a:schemeClr val="accent5">
                    <a:shade val="93000"/>
                    <a:satMod val="130000"/>
                  </a:schemeClr>
                </a:gs>
                <a:gs pos="100000">
                  <a:schemeClr val="accent5">
                    <a:shade val="94000"/>
                    <a:satMod val="135000"/>
                  </a:schemeClr>
                </a:gs>
              </a:gsLst>
            </a:gradFill>
            <a:ln/>
          </p:spPr>
          <p:style>
            <a:lnRef idx="1">
              <a:schemeClr val="accent5"/>
            </a:lnRef>
            <a:fillRef idx="3">
              <a:schemeClr val="accent5"/>
            </a:fillRef>
            <a:effectRef idx="2">
              <a:schemeClr val="accent5"/>
            </a:effectRef>
            <a:fontRef idx="minor">
              <a:schemeClr val="lt1"/>
            </a:fontRef>
          </p:style>
          <p:txBody>
            <a:bodyPr anchor="ctr"/>
            <a:lstStyle/>
            <a:p>
              <a:pPr algn="ctr">
                <a:defRPr/>
              </a:pPr>
              <a:r>
                <a:rPr lang="ja-JP" altLang="en-US" dirty="0">
                  <a:solidFill>
                    <a:prstClr val="white"/>
                  </a:solidFill>
                </a:rPr>
                <a:t>学級活動</a:t>
              </a:r>
            </a:p>
          </p:txBody>
        </p:sp>
        <p:sp>
          <p:nvSpPr>
            <p:cNvPr id="13" name="円/楕円 12"/>
            <p:cNvSpPr/>
            <p:nvPr/>
          </p:nvSpPr>
          <p:spPr>
            <a:xfrm>
              <a:off x="5749736" y="2123039"/>
              <a:ext cx="999072" cy="1684229"/>
            </a:xfrm>
            <a:prstGeom prst="ellipse">
              <a:avLst/>
            </a:prstGeom>
            <a:ln/>
          </p:spPr>
          <p:style>
            <a:lnRef idx="1">
              <a:schemeClr val="accent6"/>
            </a:lnRef>
            <a:fillRef idx="3">
              <a:schemeClr val="accent6"/>
            </a:fillRef>
            <a:effectRef idx="2">
              <a:schemeClr val="accent6"/>
            </a:effectRef>
            <a:fontRef idx="minor">
              <a:schemeClr val="lt1"/>
            </a:fontRef>
          </p:style>
          <p:txBody>
            <a:bodyPr anchor="ctr"/>
            <a:lstStyle/>
            <a:p>
              <a:pPr algn="ctr">
                <a:defRPr/>
              </a:pPr>
              <a:r>
                <a:rPr lang="ja-JP" altLang="en-US" dirty="0">
                  <a:solidFill>
                    <a:prstClr val="white"/>
                  </a:solidFill>
                </a:rPr>
                <a:t>道徳</a:t>
              </a:r>
            </a:p>
          </p:txBody>
        </p:sp>
        <p:sp>
          <p:nvSpPr>
            <p:cNvPr id="74765" name="テキスト ボックス 13"/>
            <p:cNvSpPr txBox="1">
              <a:spLocks noChangeArrowheads="1"/>
            </p:cNvSpPr>
            <p:nvPr/>
          </p:nvSpPr>
          <p:spPr bwMode="auto">
            <a:xfrm>
              <a:off x="714348" y="1785926"/>
              <a:ext cx="1780455" cy="400110"/>
            </a:xfrm>
            <a:prstGeom prst="rect">
              <a:avLst/>
            </a:prstGeom>
            <a:noFill/>
            <a:ln w="9525">
              <a:noFill/>
              <a:miter lim="800000"/>
              <a:headEnd/>
              <a:tailEnd/>
            </a:ln>
          </p:spPr>
          <p:txBody>
            <a:bodyPr>
              <a:spAutoFit/>
            </a:bodyPr>
            <a:lstStyle/>
            <a:p>
              <a:r>
                <a:rPr lang="ja-JP" altLang="en-US" sz="2000">
                  <a:solidFill>
                    <a:prstClr val="black"/>
                  </a:solidFill>
                </a:rPr>
                <a:t>情報倫理</a:t>
              </a:r>
            </a:p>
          </p:txBody>
        </p:sp>
        <p:sp>
          <p:nvSpPr>
            <p:cNvPr id="74766" name="テキスト ボックス 14"/>
            <p:cNvSpPr txBox="1">
              <a:spLocks noChangeArrowheads="1"/>
            </p:cNvSpPr>
            <p:nvPr/>
          </p:nvSpPr>
          <p:spPr bwMode="auto">
            <a:xfrm>
              <a:off x="714348" y="4255640"/>
              <a:ext cx="2373940" cy="628744"/>
            </a:xfrm>
            <a:prstGeom prst="rect">
              <a:avLst/>
            </a:prstGeom>
            <a:noFill/>
            <a:ln w="9525">
              <a:noFill/>
              <a:miter lim="800000"/>
              <a:headEnd/>
              <a:tailEnd/>
            </a:ln>
          </p:spPr>
          <p:txBody>
            <a:bodyPr>
              <a:spAutoFit/>
            </a:bodyPr>
            <a:lstStyle/>
            <a:p>
              <a:r>
                <a:rPr lang="ja-JP" altLang="en-US" sz="2000">
                  <a:solidFill>
                    <a:prstClr val="black"/>
                  </a:solidFill>
                </a:rPr>
                <a:t>情報安全</a:t>
              </a:r>
            </a:p>
          </p:txBody>
        </p:sp>
        <p:sp>
          <p:nvSpPr>
            <p:cNvPr id="16" name="円/楕円 15"/>
            <p:cNvSpPr/>
            <p:nvPr/>
          </p:nvSpPr>
          <p:spPr>
            <a:xfrm>
              <a:off x="2661046" y="2589399"/>
              <a:ext cx="553124" cy="1235190"/>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ja-JP" altLang="en-US" dirty="0">
                  <a:solidFill>
                    <a:prstClr val="white"/>
                  </a:solidFill>
                </a:rPr>
                <a:t>音楽</a:t>
              </a:r>
            </a:p>
          </p:txBody>
        </p:sp>
        <p:sp>
          <p:nvSpPr>
            <p:cNvPr id="17" name="円/楕円 16"/>
            <p:cNvSpPr/>
            <p:nvPr/>
          </p:nvSpPr>
          <p:spPr>
            <a:xfrm>
              <a:off x="3370658" y="2572077"/>
              <a:ext cx="572922" cy="1235190"/>
            </a:xfrm>
            <a:prstGeom prst="ellipse">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ja-JP" altLang="en-US" dirty="0">
                  <a:solidFill>
                    <a:prstClr val="white"/>
                  </a:solidFill>
                </a:rPr>
                <a:t>美術</a:t>
              </a:r>
            </a:p>
          </p:txBody>
        </p:sp>
        <p:sp>
          <p:nvSpPr>
            <p:cNvPr id="18" name="円/楕円 17"/>
            <p:cNvSpPr/>
            <p:nvPr/>
          </p:nvSpPr>
          <p:spPr>
            <a:xfrm>
              <a:off x="4068891" y="3021116"/>
              <a:ext cx="563145" cy="1121931"/>
            </a:xfrm>
            <a:prstGeom prst="ellipse">
              <a:avLst/>
            </a:prstGeom>
          </p:spPr>
          <p:style>
            <a:lnRef idx="1">
              <a:schemeClr val="accent5"/>
            </a:lnRef>
            <a:fillRef idx="3">
              <a:schemeClr val="accent5"/>
            </a:fillRef>
            <a:effectRef idx="2">
              <a:schemeClr val="accent5"/>
            </a:effectRef>
            <a:fontRef idx="minor">
              <a:schemeClr val="lt1"/>
            </a:fontRef>
          </p:style>
          <p:txBody>
            <a:bodyPr anchor="ctr"/>
            <a:lstStyle/>
            <a:p>
              <a:pPr algn="ctr">
                <a:defRPr/>
              </a:pPr>
              <a:r>
                <a:rPr lang="ja-JP" altLang="en-US" dirty="0">
                  <a:solidFill>
                    <a:prstClr val="white"/>
                  </a:solidFill>
                </a:rPr>
                <a:t>保体</a:t>
              </a:r>
            </a:p>
          </p:txBody>
        </p:sp>
        <p:sp>
          <p:nvSpPr>
            <p:cNvPr id="19" name="円/楕円 18"/>
            <p:cNvSpPr/>
            <p:nvPr/>
          </p:nvSpPr>
          <p:spPr>
            <a:xfrm>
              <a:off x="4722082" y="1897853"/>
              <a:ext cx="937608" cy="2919419"/>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r>
                <a:rPr lang="ja-JP" altLang="en-US" dirty="0">
                  <a:solidFill>
                    <a:prstClr val="white"/>
                  </a:solidFill>
                </a:rPr>
                <a:t>技術</a:t>
              </a:r>
              <a:endParaRPr lang="en-US" altLang="ja-JP" dirty="0">
                <a:solidFill>
                  <a:prstClr val="white"/>
                </a:solidFill>
              </a:endParaRPr>
            </a:p>
            <a:p>
              <a:pPr algn="ctr">
                <a:defRPr/>
              </a:pPr>
              <a:r>
                <a:rPr lang="ja-JP" altLang="en-US" dirty="0">
                  <a:solidFill>
                    <a:prstClr val="white"/>
                  </a:solidFill>
                </a:rPr>
                <a:t>・</a:t>
              </a:r>
              <a:endParaRPr lang="en-US" altLang="ja-JP" dirty="0">
                <a:solidFill>
                  <a:prstClr val="white"/>
                </a:solidFill>
              </a:endParaRPr>
            </a:p>
            <a:p>
              <a:pPr algn="ctr">
                <a:defRPr/>
              </a:pPr>
              <a:r>
                <a:rPr lang="ja-JP" altLang="en-US" dirty="0">
                  <a:solidFill>
                    <a:prstClr val="white"/>
                  </a:solidFill>
                </a:rPr>
                <a:t>家庭</a:t>
              </a:r>
            </a:p>
          </p:txBody>
        </p:sp>
        <p:sp>
          <p:nvSpPr>
            <p:cNvPr id="20" name="円/楕円 19"/>
            <p:cNvSpPr/>
            <p:nvPr/>
          </p:nvSpPr>
          <p:spPr>
            <a:xfrm>
              <a:off x="7651962" y="1916507"/>
              <a:ext cx="583485" cy="2880777"/>
            </a:xfrm>
            <a:prstGeom prst="ellipse">
              <a:avLst/>
            </a:prstGeom>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ja-JP" altLang="en-US" dirty="0">
                  <a:solidFill>
                    <a:prstClr val="white"/>
                  </a:solidFill>
                </a:rPr>
                <a:t>総合</a:t>
              </a:r>
            </a:p>
          </p:txBody>
        </p:sp>
      </p:grpSp>
    </p:spTree>
    <p:extLst>
      <p:ext uri="{BB962C8B-B14F-4D97-AF65-F5344CB8AC3E}">
        <p14:creationId xmlns:p14="http://schemas.microsoft.com/office/powerpoint/2010/main" val="363511516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b="0" smtClean="0"/>
              <a:pPr>
                <a:defRPr/>
              </a:pPr>
              <a:t>64</a:t>
            </a:fld>
            <a:endParaRPr lang="en-US" altLang="ja-JP" b="0"/>
          </a:p>
        </p:txBody>
      </p:sp>
      <p:sp>
        <p:nvSpPr>
          <p:cNvPr id="4" name="正方形/長方形 4"/>
          <p:cNvSpPr>
            <a:spLocks noChangeArrowheads="1"/>
          </p:cNvSpPr>
          <p:nvPr/>
        </p:nvSpPr>
        <p:spPr bwMode="auto">
          <a:xfrm>
            <a:off x="634331" y="24787"/>
            <a:ext cx="6864380" cy="584775"/>
          </a:xfrm>
          <a:prstGeom prst="rect">
            <a:avLst/>
          </a:prstGeom>
          <a:noFill/>
          <a:ln w="9525">
            <a:noFill/>
            <a:miter lim="800000"/>
            <a:headEnd/>
            <a:tailEnd/>
          </a:ln>
        </p:spPr>
        <p:txBody>
          <a:bodyPr wrap="none">
            <a:spAutoFit/>
          </a:bodyPr>
          <a:lstStyle/>
          <a:p>
            <a:r>
              <a:rPr lang="en-US" altLang="ja-JP" sz="3200" dirty="0">
                <a:solidFill>
                  <a:schemeClr val="tx2"/>
                </a:solidFill>
                <a:latin typeface="+mj-lt"/>
                <a:ea typeface="+mj-ea"/>
                <a:cs typeface="+mj-cs"/>
              </a:rPr>
              <a:t>【</a:t>
            </a:r>
            <a:r>
              <a:rPr lang="ja-JP" altLang="en-US" sz="3200" dirty="0">
                <a:solidFill>
                  <a:schemeClr val="tx2"/>
                </a:solidFill>
                <a:latin typeface="+mj-lt"/>
                <a:ea typeface="+mj-ea"/>
                <a:cs typeface="+mj-cs"/>
              </a:rPr>
              <a:t>中学校</a:t>
            </a:r>
            <a:r>
              <a:rPr lang="en-US" altLang="ja-JP" sz="3200" dirty="0">
                <a:solidFill>
                  <a:schemeClr val="tx2"/>
                </a:solidFill>
                <a:latin typeface="+mj-lt"/>
                <a:ea typeface="+mj-ea"/>
                <a:cs typeface="+mj-cs"/>
              </a:rPr>
              <a:t>】 </a:t>
            </a:r>
            <a:r>
              <a:rPr lang="ja-JP" altLang="en-US" sz="3200" dirty="0">
                <a:solidFill>
                  <a:schemeClr val="tx2"/>
                </a:solidFill>
                <a:latin typeface="+mj-lt"/>
                <a:ea typeface="+mj-ea"/>
                <a:cs typeface="+mj-cs"/>
              </a:rPr>
              <a:t>学習指導要領（解説）の変化</a:t>
            </a:r>
          </a:p>
        </p:txBody>
      </p:sp>
      <p:sp>
        <p:nvSpPr>
          <p:cNvPr id="5" name="テキスト ボックス 4"/>
          <p:cNvSpPr txBox="1"/>
          <p:nvPr/>
        </p:nvSpPr>
        <p:spPr>
          <a:xfrm>
            <a:off x="143258" y="899456"/>
            <a:ext cx="8299067" cy="1077218"/>
          </a:xfrm>
          <a:prstGeom prst="rect">
            <a:avLst/>
          </a:prstGeom>
          <a:noFill/>
        </p:spPr>
        <p:txBody>
          <a:bodyPr wrap="none" rtlCol="0">
            <a:spAutoFit/>
          </a:bodyPr>
          <a:lstStyle/>
          <a:p>
            <a:r>
              <a:rPr kumimoji="1" lang="ja-JP" altLang="en-US" sz="3200" dirty="0"/>
              <a:t>・「総則」の中で，情報モラルが情報活用能力の</a:t>
            </a:r>
            <a:endParaRPr kumimoji="1" lang="en-US" altLang="ja-JP" sz="3200" dirty="0"/>
          </a:p>
          <a:p>
            <a:r>
              <a:rPr kumimoji="1" lang="ja-JP" altLang="en-US" sz="3200" dirty="0"/>
              <a:t>　中に組み込まれた</a:t>
            </a:r>
          </a:p>
        </p:txBody>
      </p:sp>
      <p:sp>
        <p:nvSpPr>
          <p:cNvPr id="7" name="正方形/長方形 6"/>
          <p:cNvSpPr/>
          <p:nvPr/>
        </p:nvSpPr>
        <p:spPr>
          <a:xfrm>
            <a:off x="611560" y="2126238"/>
            <a:ext cx="8064896"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ＭＳ ゴシック" panose="020B0609070205080204" pitchFamily="49" charset="-128"/>
                <a:ea typeface="ＭＳ ゴシック" panose="020B0609070205080204" pitchFamily="49" charset="-128"/>
              </a:rPr>
              <a:t>各学校においては，生徒の発達の段階を考慮し，言語能力，情報活用能力（</a:t>
            </a:r>
            <a:r>
              <a:rPr lang="ja-JP" altLang="en-US" sz="2800" dirty="0">
                <a:solidFill>
                  <a:srgbClr val="FF0000"/>
                </a:solidFill>
                <a:latin typeface="ＭＳ ゴシック" panose="020B0609070205080204" pitchFamily="49" charset="-128"/>
                <a:ea typeface="ＭＳ ゴシック" panose="020B0609070205080204" pitchFamily="49" charset="-128"/>
              </a:rPr>
              <a:t>情報モラル</a:t>
            </a:r>
            <a:r>
              <a:rPr lang="ja-JP" altLang="en-US" sz="2800" dirty="0">
                <a:latin typeface="ＭＳ ゴシック" panose="020B0609070205080204" pitchFamily="49" charset="-128"/>
                <a:ea typeface="ＭＳ ゴシック" panose="020B0609070205080204" pitchFamily="49" charset="-128"/>
              </a:rPr>
              <a:t>を含む。），問題発見・解決能力等の・・・・・</a:t>
            </a:r>
          </a:p>
        </p:txBody>
      </p:sp>
      <p:sp>
        <p:nvSpPr>
          <p:cNvPr id="8" name="テキスト ボックス 7"/>
          <p:cNvSpPr txBox="1"/>
          <p:nvPr/>
        </p:nvSpPr>
        <p:spPr>
          <a:xfrm>
            <a:off x="298587" y="4087524"/>
            <a:ext cx="8504251" cy="1569660"/>
          </a:xfrm>
          <a:prstGeom prst="rect">
            <a:avLst/>
          </a:prstGeom>
          <a:noFill/>
        </p:spPr>
        <p:txBody>
          <a:bodyPr wrap="none" rtlCol="0">
            <a:spAutoFit/>
          </a:bodyPr>
          <a:lstStyle/>
          <a:p>
            <a:r>
              <a:rPr kumimoji="1" lang="ja-JP" altLang="en-US" sz="3200" dirty="0"/>
              <a:t>・技術・家庭科（技術分野）の解説では，情報モラ</a:t>
            </a:r>
            <a:endParaRPr kumimoji="1" lang="en-US" altLang="ja-JP" sz="3200" dirty="0"/>
          </a:p>
          <a:p>
            <a:r>
              <a:rPr kumimoji="1" lang="ja-JP" altLang="en-US" sz="3200" dirty="0"/>
              <a:t>　ルの内容を網羅するように紹介された</a:t>
            </a:r>
            <a:endParaRPr kumimoji="1" lang="en-US" altLang="ja-JP" sz="3200" dirty="0"/>
          </a:p>
          <a:p>
            <a:r>
              <a:rPr kumimoji="1" lang="ja-JP" altLang="en-US" sz="3200" dirty="0"/>
              <a:t>　</a:t>
            </a:r>
          </a:p>
        </p:txBody>
      </p:sp>
    </p:spTree>
    <p:extLst>
      <p:ext uri="{BB962C8B-B14F-4D97-AF65-F5344CB8AC3E}">
        <p14:creationId xmlns:p14="http://schemas.microsoft.com/office/powerpoint/2010/main" val="373381503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b="0" smtClean="0"/>
              <a:pPr>
                <a:defRPr/>
              </a:pPr>
              <a:t>65</a:t>
            </a:fld>
            <a:endParaRPr lang="en-US" altLang="ja-JP" b="0"/>
          </a:p>
        </p:txBody>
      </p:sp>
      <p:sp>
        <p:nvSpPr>
          <p:cNvPr id="4" name="正方形/長方形 4"/>
          <p:cNvSpPr>
            <a:spLocks noChangeArrowheads="1"/>
          </p:cNvSpPr>
          <p:nvPr/>
        </p:nvSpPr>
        <p:spPr bwMode="auto">
          <a:xfrm>
            <a:off x="827584" y="-13701"/>
            <a:ext cx="6864380" cy="584775"/>
          </a:xfrm>
          <a:prstGeom prst="rect">
            <a:avLst/>
          </a:prstGeom>
          <a:noFill/>
          <a:ln w="9525">
            <a:noFill/>
            <a:miter lim="800000"/>
            <a:headEnd/>
            <a:tailEnd/>
          </a:ln>
        </p:spPr>
        <p:txBody>
          <a:bodyPr wrap="none">
            <a:spAutoFit/>
          </a:bodyPr>
          <a:lstStyle/>
          <a:p>
            <a:r>
              <a:rPr lang="en-US" altLang="ja-JP" sz="3200" dirty="0">
                <a:solidFill>
                  <a:schemeClr val="tx2"/>
                </a:solidFill>
                <a:latin typeface="+mj-lt"/>
                <a:ea typeface="+mj-ea"/>
                <a:cs typeface="+mj-cs"/>
              </a:rPr>
              <a:t>【</a:t>
            </a:r>
            <a:r>
              <a:rPr lang="ja-JP" altLang="en-US" sz="3200" dirty="0">
                <a:solidFill>
                  <a:schemeClr val="tx2"/>
                </a:solidFill>
                <a:latin typeface="+mj-lt"/>
                <a:ea typeface="+mj-ea"/>
                <a:cs typeface="+mj-cs"/>
              </a:rPr>
              <a:t>中学校</a:t>
            </a:r>
            <a:r>
              <a:rPr lang="en-US" altLang="ja-JP" sz="3200" dirty="0">
                <a:solidFill>
                  <a:schemeClr val="tx2"/>
                </a:solidFill>
                <a:latin typeface="+mj-lt"/>
                <a:ea typeface="+mj-ea"/>
                <a:cs typeface="+mj-cs"/>
              </a:rPr>
              <a:t>】 </a:t>
            </a:r>
            <a:r>
              <a:rPr lang="ja-JP" altLang="en-US" sz="3200" dirty="0">
                <a:solidFill>
                  <a:schemeClr val="tx2"/>
                </a:solidFill>
                <a:latin typeface="+mj-lt"/>
                <a:ea typeface="+mj-ea"/>
                <a:cs typeface="+mj-cs"/>
              </a:rPr>
              <a:t>学習指導要領（解説）の変化</a:t>
            </a:r>
          </a:p>
        </p:txBody>
      </p:sp>
      <p:sp>
        <p:nvSpPr>
          <p:cNvPr id="3" name="テキスト ボックス 2"/>
          <p:cNvSpPr txBox="1"/>
          <p:nvPr/>
        </p:nvSpPr>
        <p:spPr>
          <a:xfrm>
            <a:off x="467544" y="980728"/>
            <a:ext cx="8244565" cy="1077218"/>
          </a:xfrm>
          <a:prstGeom prst="rect">
            <a:avLst/>
          </a:prstGeom>
          <a:noFill/>
        </p:spPr>
        <p:txBody>
          <a:bodyPr wrap="none" rtlCol="0">
            <a:spAutoFit/>
          </a:bodyPr>
          <a:lstStyle/>
          <a:p>
            <a:r>
              <a:rPr kumimoji="1" lang="ja-JP" altLang="en-US" sz="3200" dirty="0"/>
              <a:t>・特別の教科　道徳では，情報モラルに関する</a:t>
            </a:r>
            <a:endParaRPr kumimoji="1" lang="en-US" altLang="ja-JP" sz="3200" dirty="0"/>
          </a:p>
          <a:p>
            <a:r>
              <a:rPr kumimoji="1" lang="ja-JP" altLang="en-US" sz="3200" dirty="0"/>
              <a:t>　指導を「</a:t>
            </a:r>
            <a:r>
              <a:rPr kumimoji="1" lang="ja-JP" altLang="en-US" sz="3200" dirty="0">
                <a:solidFill>
                  <a:srgbClr val="FF0000"/>
                </a:solidFill>
              </a:rPr>
              <a:t>留意する</a:t>
            </a:r>
            <a:r>
              <a:rPr kumimoji="1" lang="ja-JP" altLang="en-US" sz="3200" dirty="0"/>
              <a:t>」から「</a:t>
            </a:r>
            <a:r>
              <a:rPr kumimoji="1" lang="ja-JP" altLang="en-US" sz="3200" dirty="0">
                <a:solidFill>
                  <a:srgbClr val="FF0000"/>
                </a:solidFill>
              </a:rPr>
              <a:t>充実する</a:t>
            </a:r>
            <a:r>
              <a:rPr kumimoji="1" lang="ja-JP" altLang="en-US" sz="3200" dirty="0"/>
              <a:t>」に変わった</a:t>
            </a:r>
          </a:p>
        </p:txBody>
      </p:sp>
      <p:sp>
        <p:nvSpPr>
          <p:cNvPr id="6" name="テキスト ボックス 5"/>
          <p:cNvSpPr txBox="1"/>
          <p:nvPr/>
        </p:nvSpPr>
        <p:spPr>
          <a:xfrm>
            <a:off x="467544" y="2467600"/>
            <a:ext cx="8161209" cy="1077218"/>
          </a:xfrm>
          <a:prstGeom prst="rect">
            <a:avLst/>
          </a:prstGeom>
          <a:noFill/>
        </p:spPr>
        <p:txBody>
          <a:bodyPr wrap="none" rtlCol="0">
            <a:spAutoFit/>
          </a:bodyPr>
          <a:lstStyle/>
          <a:p>
            <a:r>
              <a:rPr kumimoji="1" lang="ja-JP" altLang="en-US" sz="3200" dirty="0"/>
              <a:t>・特別の教科　道徳の解説では，情報モラルの</a:t>
            </a:r>
            <a:endParaRPr kumimoji="1" lang="en-US" altLang="ja-JP" sz="3200" dirty="0"/>
          </a:p>
          <a:p>
            <a:r>
              <a:rPr kumimoji="1" lang="ja-JP" altLang="en-US" sz="3200" dirty="0"/>
              <a:t>　扱い方に関してより具体的に紹介された</a:t>
            </a:r>
          </a:p>
        </p:txBody>
      </p:sp>
      <p:sp>
        <p:nvSpPr>
          <p:cNvPr id="9" name="正方形/長方形 8"/>
          <p:cNvSpPr/>
          <p:nvPr/>
        </p:nvSpPr>
        <p:spPr>
          <a:xfrm>
            <a:off x="635910" y="3645024"/>
            <a:ext cx="8069990" cy="2308324"/>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defRPr/>
            </a:pPr>
            <a:r>
              <a:rPr lang="ja-JP" altLang="en-US" sz="3200" dirty="0"/>
              <a:t>　</a:t>
            </a:r>
            <a:r>
              <a:rPr lang="ja-JP" altLang="en-US" sz="2800" dirty="0"/>
              <a:t>例えば，思いやり，感謝や礼儀に関わる指導の際に，インターネット上の書き込みのすれ違いなどについて触れたり，遵法精神，公徳心に関わる指導の際に，インターネット上のルールや著作権など法やきまりに触れたりすることが考えられる。</a:t>
            </a:r>
            <a:endParaRPr lang="ja-JP" altLang="en-US" sz="3200" dirty="0"/>
          </a:p>
        </p:txBody>
      </p:sp>
    </p:spTree>
    <p:extLst>
      <p:ext uri="{BB962C8B-B14F-4D97-AF65-F5344CB8AC3E}">
        <p14:creationId xmlns:p14="http://schemas.microsoft.com/office/powerpoint/2010/main" val="54898471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b="0" smtClean="0"/>
              <a:pPr>
                <a:defRPr/>
              </a:pPr>
              <a:t>66</a:t>
            </a:fld>
            <a:endParaRPr lang="en-US" altLang="ja-JP" b="0"/>
          </a:p>
        </p:txBody>
      </p:sp>
      <p:sp>
        <p:nvSpPr>
          <p:cNvPr id="3" name="正方形/長方形 4"/>
          <p:cNvSpPr>
            <a:spLocks noChangeArrowheads="1"/>
          </p:cNvSpPr>
          <p:nvPr/>
        </p:nvSpPr>
        <p:spPr bwMode="auto">
          <a:xfrm>
            <a:off x="2483768" y="3068960"/>
            <a:ext cx="4431021" cy="707886"/>
          </a:xfrm>
          <a:prstGeom prst="rect">
            <a:avLst/>
          </a:prstGeom>
          <a:noFill/>
          <a:ln w="9525">
            <a:noFill/>
            <a:miter lim="800000"/>
            <a:headEnd/>
            <a:tailEnd/>
          </a:ln>
        </p:spPr>
        <p:txBody>
          <a:bodyPr wrap="none">
            <a:spAutoFit/>
          </a:bodyPr>
          <a:lstStyle/>
          <a:p>
            <a:r>
              <a:rPr lang="en-US" altLang="ja-JP" sz="4000" dirty="0"/>
              <a:t>【</a:t>
            </a:r>
            <a:r>
              <a:rPr lang="ja-JP" altLang="en-US" sz="4000" dirty="0"/>
              <a:t>中学校</a:t>
            </a:r>
            <a:r>
              <a:rPr lang="en-US" altLang="ja-JP" sz="4000" dirty="0"/>
              <a:t>】 </a:t>
            </a:r>
            <a:r>
              <a:rPr lang="ja-JP" altLang="en-US" sz="4000" dirty="0"/>
              <a:t>「資料編」</a:t>
            </a:r>
          </a:p>
        </p:txBody>
      </p:sp>
    </p:spTree>
    <p:extLst>
      <p:ext uri="{BB962C8B-B14F-4D97-AF65-F5344CB8AC3E}">
        <p14:creationId xmlns:p14="http://schemas.microsoft.com/office/powerpoint/2010/main" val="75891910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a:defRPr/>
            </a:pPr>
            <a:fld id="{AFE430FB-9871-4658-94D0-6D91A81C631F}" type="slidenum">
              <a:rPr lang="en-US" altLang="ja-JP" b="0"/>
              <a:pPr>
                <a:defRPr/>
              </a:pPr>
              <a:t>67</a:t>
            </a:fld>
            <a:endParaRPr lang="en-US" altLang="ja-JP" b="0"/>
          </a:p>
        </p:txBody>
      </p:sp>
      <p:sp>
        <p:nvSpPr>
          <p:cNvPr id="63491" name="正方形/長方形 4"/>
          <p:cNvSpPr>
            <a:spLocks noChangeArrowheads="1"/>
          </p:cNvSpPr>
          <p:nvPr/>
        </p:nvSpPr>
        <p:spPr bwMode="auto">
          <a:xfrm>
            <a:off x="2411760" y="0"/>
            <a:ext cx="3544560" cy="646331"/>
          </a:xfrm>
          <a:prstGeom prst="rect">
            <a:avLst/>
          </a:prstGeom>
          <a:noFill/>
          <a:ln w="9525">
            <a:noFill/>
            <a:miter lim="800000"/>
            <a:headEnd/>
            <a:tailEnd/>
          </a:ln>
        </p:spPr>
        <p:txBody>
          <a:bodyPr wrap="none">
            <a:spAutoFit/>
          </a:bodyPr>
          <a:lstStyle/>
          <a:p>
            <a:pPr algn="ct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中学校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「総則」</a:t>
            </a:r>
          </a:p>
        </p:txBody>
      </p:sp>
      <p:sp>
        <p:nvSpPr>
          <p:cNvPr id="4" name="正方形/長方形 3"/>
          <p:cNvSpPr/>
          <p:nvPr/>
        </p:nvSpPr>
        <p:spPr>
          <a:xfrm>
            <a:off x="539552" y="1268760"/>
            <a:ext cx="8064896" cy="2677656"/>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ＭＳ ゴシック" panose="020B0609070205080204" pitchFamily="49" charset="-128"/>
                <a:ea typeface="ＭＳ ゴシック" panose="020B0609070205080204" pitchFamily="49" charset="-128"/>
              </a:rPr>
              <a:t>各学校においては，生徒の発達の段階を考慮し，言語能力，情報活用能力（</a:t>
            </a:r>
            <a:r>
              <a:rPr lang="ja-JP" altLang="en-US" sz="2800" dirty="0">
                <a:solidFill>
                  <a:srgbClr val="FF0000"/>
                </a:solidFill>
                <a:latin typeface="ＭＳ ゴシック" panose="020B0609070205080204" pitchFamily="49" charset="-128"/>
                <a:ea typeface="ＭＳ ゴシック" panose="020B0609070205080204" pitchFamily="49" charset="-128"/>
              </a:rPr>
              <a:t>情報モラル</a:t>
            </a:r>
            <a:r>
              <a:rPr lang="ja-JP" altLang="en-US" sz="2800" dirty="0">
                <a:latin typeface="ＭＳ ゴシック" panose="020B0609070205080204" pitchFamily="49" charset="-128"/>
                <a:ea typeface="ＭＳ ゴシック" panose="020B0609070205080204" pitchFamily="49" charset="-128"/>
              </a:rPr>
              <a:t>を含む。），問題発見・解決能力等の学習の基盤となる資質・能力を育成していくことができるよう，各教科等の特質を生かし，教科等横断的な視点から教育課程の編成を図るものとする。</a:t>
            </a:r>
          </a:p>
        </p:txBody>
      </p:sp>
    </p:spTree>
    <p:extLst>
      <p:ext uri="{BB962C8B-B14F-4D97-AF65-F5344CB8AC3E}">
        <p14:creationId xmlns:p14="http://schemas.microsoft.com/office/powerpoint/2010/main" val="3639060847"/>
      </p:ext>
    </p:extLst>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b="0" smtClean="0"/>
              <a:pPr>
                <a:defRPr/>
              </a:pPr>
              <a:t>68</a:t>
            </a:fld>
            <a:endParaRPr lang="en-US" altLang="ja-JP" b="0" dirty="0"/>
          </a:p>
        </p:txBody>
      </p:sp>
      <p:sp>
        <p:nvSpPr>
          <p:cNvPr id="3" name="正方形/長方形 2"/>
          <p:cNvSpPr/>
          <p:nvPr/>
        </p:nvSpPr>
        <p:spPr>
          <a:xfrm>
            <a:off x="323528" y="1268760"/>
            <a:ext cx="8424936" cy="440120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ＭＳ ゴシック" panose="020B0609070205080204" pitchFamily="49" charset="-128"/>
                <a:ea typeface="ＭＳ ゴシック" panose="020B0609070205080204" pitchFamily="49" charset="-128"/>
              </a:rPr>
              <a:t>情報活用能力をより具体的に捉えれば，学習活動において必要に応じてコンピュータ等の情報手段を適切に用いて情報を得たり，情報を整理・比較したり，得られた情報をわかりやすく発信・伝達したり，必要に応じて保存・共有したりといったことができる力であり，さらに，このような学習活動を遂行する上で必要となる情報手段の基本的な操作の習得や，プログラミング的思考，</a:t>
            </a:r>
            <a:r>
              <a:rPr lang="ja-JP" altLang="en-US" sz="2800" dirty="0">
                <a:solidFill>
                  <a:srgbClr val="FF0000"/>
                </a:solidFill>
                <a:latin typeface="ＭＳ ゴシック" panose="020B0609070205080204" pitchFamily="49" charset="-128"/>
                <a:ea typeface="ＭＳ ゴシック" panose="020B0609070205080204" pitchFamily="49" charset="-128"/>
              </a:rPr>
              <a:t>情報モラル</a:t>
            </a:r>
            <a:r>
              <a:rPr lang="ja-JP" altLang="en-US" sz="2800" dirty="0">
                <a:latin typeface="ＭＳ ゴシック" panose="020B0609070205080204" pitchFamily="49" charset="-128"/>
                <a:ea typeface="ＭＳ ゴシック" panose="020B0609070205080204" pitchFamily="49" charset="-128"/>
              </a:rPr>
              <a:t>，</a:t>
            </a:r>
            <a:r>
              <a:rPr lang="ja-JP" altLang="en-US" sz="2800" dirty="0">
                <a:solidFill>
                  <a:srgbClr val="FF0000"/>
                </a:solidFill>
                <a:latin typeface="ＭＳ ゴシック" panose="020B0609070205080204" pitchFamily="49" charset="-128"/>
                <a:ea typeface="ＭＳ ゴシック" panose="020B0609070205080204" pitchFamily="49" charset="-128"/>
              </a:rPr>
              <a:t>情報セキュリティ</a:t>
            </a:r>
            <a:r>
              <a:rPr lang="ja-JP" altLang="en-US" sz="2800" dirty="0">
                <a:latin typeface="ＭＳ ゴシック" panose="020B0609070205080204" pitchFamily="49" charset="-128"/>
                <a:ea typeface="ＭＳ ゴシック" panose="020B0609070205080204" pitchFamily="49" charset="-128"/>
              </a:rPr>
              <a:t>，統計等に関する資質・能力等も含むものである。</a:t>
            </a:r>
          </a:p>
        </p:txBody>
      </p:sp>
      <p:sp>
        <p:nvSpPr>
          <p:cNvPr id="4" name="正方形/長方形 4"/>
          <p:cNvSpPr>
            <a:spLocks noChangeArrowheads="1"/>
          </p:cNvSpPr>
          <p:nvPr/>
        </p:nvSpPr>
        <p:spPr bwMode="auto">
          <a:xfrm>
            <a:off x="1619672" y="-20548"/>
            <a:ext cx="4929555" cy="646331"/>
          </a:xfrm>
          <a:prstGeom prst="rect">
            <a:avLst/>
          </a:prstGeom>
          <a:noFill/>
          <a:ln w="9525">
            <a:noFill/>
            <a:miter lim="800000"/>
            <a:headEnd/>
            <a:tailEnd/>
          </a:ln>
        </p:spPr>
        <p:txBody>
          <a:bodyPr wrap="none">
            <a:spAutoFit/>
          </a:bodyPr>
          <a:lstStyle/>
          <a:p>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中学校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「総則」（解説）</a:t>
            </a:r>
          </a:p>
        </p:txBody>
      </p:sp>
    </p:spTree>
    <p:extLst>
      <p:ext uri="{BB962C8B-B14F-4D97-AF65-F5344CB8AC3E}">
        <p14:creationId xmlns:p14="http://schemas.microsoft.com/office/powerpoint/2010/main" val="348295687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a:defRPr/>
            </a:pPr>
            <a:fld id="{B7E4F935-8460-4145-9AD4-4F5CF60B1141}" type="slidenum">
              <a:rPr lang="en-US" altLang="ja-JP" b="0"/>
              <a:pPr>
                <a:defRPr/>
              </a:pPr>
              <a:t>69</a:t>
            </a:fld>
            <a:endParaRPr lang="en-US" altLang="ja-JP" b="0"/>
          </a:p>
        </p:txBody>
      </p:sp>
      <p:sp>
        <p:nvSpPr>
          <p:cNvPr id="64514" name="正方形/長方形 4"/>
          <p:cNvSpPr>
            <a:spLocks noChangeArrowheads="1"/>
          </p:cNvSpPr>
          <p:nvPr/>
        </p:nvSpPr>
        <p:spPr bwMode="auto">
          <a:xfrm>
            <a:off x="2555776" y="0"/>
            <a:ext cx="3544560" cy="646331"/>
          </a:xfrm>
          <a:prstGeom prst="rect">
            <a:avLst/>
          </a:prstGeom>
          <a:noFill/>
          <a:ln w="9525">
            <a:noFill/>
            <a:miter lim="800000"/>
            <a:headEnd/>
            <a:tailEnd/>
          </a:ln>
        </p:spPr>
        <p:txBody>
          <a:bodyPr wrap="none">
            <a:spAutoFit/>
          </a:bodyPr>
          <a:lstStyle/>
          <a:p>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中学校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a:t>
            </a:r>
            <a:r>
              <a:rPr lang="ja-JP" altLang="ja-JP" sz="3600" dirty="0">
                <a:solidFill>
                  <a:schemeClr val="tx2"/>
                </a:solidFill>
                <a:latin typeface="+mj-lt"/>
                <a:ea typeface="+mj-ea"/>
                <a:cs typeface="+mj-cs"/>
              </a:rPr>
              <a:t>国語</a:t>
            </a:r>
            <a:r>
              <a:rPr lang="ja-JP" altLang="en-US" sz="3600" dirty="0">
                <a:solidFill>
                  <a:schemeClr val="tx2"/>
                </a:solidFill>
                <a:latin typeface="+mj-lt"/>
                <a:ea typeface="+mj-ea"/>
                <a:cs typeface="+mj-cs"/>
              </a:rPr>
              <a:t>」</a:t>
            </a:r>
          </a:p>
        </p:txBody>
      </p:sp>
      <p:sp>
        <p:nvSpPr>
          <p:cNvPr id="2" name="正方形/長方形 1"/>
          <p:cNvSpPr/>
          <p:nvPr/>
        </p:nvSpPr>
        <p:spPr>
          <a:xfrm>
            <a:off x="755576" y="1052736"/>
            <a:ext cx="7704856"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ＭＳ ゴシック" panose="020B0609070205080204" pitchFamily="49" charset="-128"/>
                <a:ea typeface="ＭＳ ゴシック" panose="020B0609070205080204" pitchFamily="49" charset="-128"/>
              </a:rPr>
              <a:t>比較や分類，関係付けなどの情報の整理の仕方，</a:t>
            </a:r>
            <a:r>
              <a:rPr lang="ja-JP" altLang="en-US" sz="2800" dirty="0">
                <a:solidFill>
                  <a:srgbClr val="FF0000"/>
                </a:solidFill>
                <a:latin typeface="ＭＳ ゴシック" panose="020B0609070205080204" pitchFamily="49" charset="-128"/>
                <a:ea typeface="ＭＳ ゴシック" panose="020B0609070205080204" pitchFamily="49" charset="-128"/>
              </a:rPr>
              <a:t>引用の仕方や出典の示し方</a:t>
            </a:r>
            <a:r>
              <a:rPr lang="ja-JP" altLang="en-US" sz="2800" dirty="0">
                <a:latin typeface="ＭＳ ゴシック" panose="020B0609070205080204" pitchFamily="49" charset="-128"/>
                <a:ea typeface="ＭＳ ゴシック" panose="020B0609070205080204" pitchFamily="49" charset="-128"/>
              </a:rPr>
              <a:t>について理解を深め，それらを使うこと。</a:t>
            </a:r>
          </a:p>
        </p:txBody>
      </p:sp>
      <p:sp>
        <p:nvSpPr>
          <p:cNvPr id="3" name="正方形/長方形 2"/>
          <p:cNvSpPr/>
          <p:nvPr/>
        </p:nvSpPr>
        <p:spPr>
          <a:xfrm>
            <a:off x="755576" y="2738635"/>
            <a:ext cx="7704856"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ＭＳ ゴシック" panose="020B0609070205080204" pitchFamily="49" charset="-128"/>
                <a:ea typeface="ＭＳ ゴシック" panose="020B0609070205080204" pitchFamily="49" charset="-128"/>
              </a:rPr>
              <a:t>本や資料から文章や図表などを</a:t>
            </a:r>
            <a:r>
              <a:rPr lang="ja-JP" altLang="en-US" sz="2800" dirty="0">
                <a:solidFill>
                  <a:srgbClr val="FF0000"/>
                </a:solidFill>
                <a:latin typeface="ＭＳ ゴシック" panose="020B0609070205080204" pitchFamily="49" charset="-128"/>
                <a:ea typeface="ＭＳ ゴシック" panose="020B0609070205080204" pitchFamily="49" charset="-128"/>
              </a:rPr>
              <a:t>引用して</a:t>
            </a:r>
            <a:r>
              <a:rPr lang="ja-JP" altLang="en-US" sz="2800" dirty="0">
                <a:latin typeface="ＭＳ ゴシック" panose="020B0609070205080204" pitchFamily="49" charset="-128"/>
                <a:ea typeface="ＭＳ ゴシック" panose="020B0609070205080204" pitchFamily="49" charset="-128"/>
              </a:rPr>
              <a:t>説明したり記録したりするなど，事実やそれを基に考えたことを書く活動。</a:t>
            </a:r>
          </a:p>
        </p:txBody>
      </p:sp>
      <p:sp>
        <p:nvSpPr>
          <p:cNvPr id="7" name="正方形/長方形 6"/>
          <p:cNvSpPr/>
          <p:nvPr/>
        </p:nvSpPr>
        <p:spPr>
          <a:xfrm>
            <a:off x="763528" y="4480469"/>
            <a:ext cx="7696903"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ＭＳ ゴシック" panose="020B0609070205080204" pitchFamily="49" charset="-128"/>
                <a:ea typeface="ＭＳ ゴシック" panose="020B0609070205080204" pitchFamily="49" charset="-128"/>
              </a:rPr>
              <a:t>本や新聞，インターネットなどから集めた情報を活用し，</a:t>
            </a:r>
            <a:r>
              <a:rPr lang="ja-JP" altLang="en-US" sz="2800" dirty="0">
                <a:solidFill>
                  <a:srgbClr val="FF0000"/>
                </a:solidFill>
                <a:latin typeface="ＭＳ ゴシック" panose="020B0609070205080204" pitchFamily="49" charset="-128"/>
                <a:ea typeface="ＭＳ ゴシック" panose="020B0609070205080204" pitchFamily="49" charset="-128"/>
              </a:rPr>
              <a:t>出典を明らか</a:t>
            </a:r>
            <a:r>
              <a:rPr lang="ja-JP" altLang="en-US" sz="2800" dirty="0">
                <a:latin typeface="ＭＳ ゴシック" panose="020B0609070205080204" pitchFamily="49" charset="-128"/>
                <a:ea typeface="ＭＳ ゴシック" panose="020B0609070205080204" pitchFamily="49" charset="-128"/>
              </a:rPr>
              <a:t>にしながら，考えたことなどを説明したり提案したりする活動。</a:t>
            </a:r>
          </a:p>
        </p:txBody>
      </p:sp>
      <p:sp>
        <p:nvSpPr>
          <p:cNvPr id="8" name="正方形/長方形 7"/>
          <p:cNvSpPr/>
          <p:nvPr/>
        </p:nvSpPr>
        <p:spPr>
          <a:xfrm>
            <a:off x="763528" y="6128020"/>
            <a:ext cx="7366119" cy="523220"/>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r>
              <a:rPr lang="ja-JP" altLang="en-US" sz="2800" dirty="0">
                <a:solidFill>
                  <a:srgbClr val="FF0000"/>
                </a:solidFill>
                <a:latin typeface="ＭＳ ゴシック" panose="020B0609070205080204" pitchFamily="49" charset="-128"/>
                <a:ea typeface="ＭＳ ゴシック" panose="020B0609070205080204" pitchFamily="49" charset="-128"/>
              </a:rPr>
              <a:t>情報の信頼性</a:t>
            </a:r>
            <a:r>
              <a:rPr lang="ja-JP" altLang="en-US" sz="2800" dirty="0">
                <a:latin typeface="ＭＳ ゴシック" panose="020B0609070205080204" pitchFamily="49" charset="-128"/>
                <a:ea typeface="ＭＳ ゴシック" panose="020B0609070205080204" pitchFamily="49" charset="-128"/>
              </a:rPr>
              <a:t>の確かめ方を理解し使うこと。</a:t>
            </a:r>
          </a:p>
        </p:txBody>
      </p:sp>
    </p:spTree>
    <p:extLst>
      <p:ext uri="{BB962C8B-B14F-4D97-AF65-F5344CB8AC3E}">
        <p14:creationId xmlns:p14="http://schemas.microsoft.com/office/powerpoint/2010/main" val="2958029432"/>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 name="正方形/長方形 391"/>
          <p:cNvSpPr/>
          <p:nvPr/>
        </p:nvSpPr>
        <p:spPr>
          <a:xfrm>
            <a:off x="107504" y="736142"/>
            <a:ext cx="3672408" cy="59850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2" name="スライド番号プレースホルダー 1"/>
          <p:cNvSpPr>
            <a:spLocks noGrp="1"/>
          </p:cNvSpPr>
          <p:nvPr>
            <p:ph type="sldNum" sz="quarter" idx="12"/>
          </p:nvPr>
        </p:nvSpPr>
        <p:spPr>
          <a:xfrm>
            <a:off x="7624552" y="6381750"/>
            <a:ext cx="1403350" cy="47625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CE7282-466C-4EF5-8484-56BFF1606FB2}" type="slidenum">
              <a:rPr kumimoji="1" lang="en-US" altLang="ja-JP" sz="2400" b="0" i="0" u="none" strike="noStrike" kern="1200" cap="none" spc="0" normalizeH="0" baseline="0" noProof="0" smtClean="0">
                <a:ln>
                  <a:noFill/>
                </a:ln>
                <a:solidFill>
                  <a:prstClr val="black"/>
                </a:solidFill>
                <a:effectLst/>
                <a:uLnTx/>
                <a:uFillTx/>
                <a:latin typeface="ＭＳ Ｐゴシック" pitchFamily="50" charset="-128"/>
                <a:ea typeface="ＭＳ Ｐゴシック"/>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1" lang="en-US" altLang="ja-JP" sz="2400" b="0" i="0" u="none" strike="noStrike" kern="1200" cap="none" spc="0" normalizeH="0" baseline="0" noProof="0" dirty="0">
              <a:ln>
                <a:noFill/>
              </a:ln>
              <a:solidFill>
                <a:prstClr val="black"/>
              </a:solidFill>
              <a:effectLst/>
              <a:uLnTx/>
              <a:uFillTx/>
              <a:latin typeface="ＭＳ Ｐゴシック" pitchFamily="50" charset="-128"/>
              <a:ea typeface="ＭＳ Ｐゴシック"/>
              <a:cs typeface="+mn-cs"/>
            </a:endParaRPr>
          </a:p>
        </p:txBody>
      </p:sp>
      <p:sp>
        <p:nvSpPr>
          <p:cNvPr id="410" name="正方形/長方形 409"/>
          <p:cNvSpPr/>
          <p:nvPr/>
        </p:nvSpPr>
        <p:spPr>
          <a:xfrm>
            <a:off x="107504" y="2393244"/>
            <a:ext cx="3672408" cy="2043289"/>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nvGrpSpPr>
          <p:cNvPr id="391" name="グループ化 390"/>
          <p:cNvGrpSpPr/>
          <p:nvPr/>
        </p:nvGrpSpPr>
        <p:grpSpPr>
          <a:xfrm>
            <a:off x="180710" y="2492897"/>
            <a:ext cx="3525996" cy="1819004"/>
            <a:chOff x="335280" y="69848"/>
            <a:chExt cx="8515349" cy="4392931"/>
          </a:xfrm>
        </p:grpSpPr>
        <p:grpSp>
          <p:nvGrpSpPr>
            <p:cNvPr id="199" name="グループ化 198"/>
            <p:cNvGrpSpPr/>
            <p:nvPr/>
          </p:nvGrpSpPr>
          <p:grpSpPr>
            <a:xfrm>
              <a:off x="335280" y="69848"/>
              <a:ext cx="8515349" cy="4392931"/>
              <a:chOff x="335280" y="1619248"/>
              <a:chExt cx="8515349" cy="4392931"/>
            </a:xfrm>
          </p:grpSpPr>
          <p:sp>
            <p:nvSpPr>
              <p:cNvPr id="200" name="角丸四角形 11"/>
              <p:cNvSpPr/>
              <p:nvPr/>
            </p:nvSpPr>
            <p:spPr>
              <a:xfrm>
                <a:off x="628954" y="1619248"/>
                <a:ext cx="7886395" cy="4392931"/>
              </a:xfrm>
              <a:custGeom>
                <a:avLst/>
                <a:gdLst>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86395" h="4392931">
                    <a:moveTo>
                      <a:pt x="0" y="732170"/>
                    </a:moveTo>
                    <a:cubicBezTo>
                      <a:pt x="0" y="327804"/>
                      <a:pt x="327804" y="0"/>
                      <a:pt x="732170" y="0"/>
                    </a:cubicBezTo>
                    <a:cubicBezTo>
                      <a:pt x="2895715" y="114300"/>
                      <a:pt x="5013540" y="114300"/>
                      <a:pt x="7154225" y="0"/>
                    </a:cubicBezTo>
                    <a:cubicBezTo>
                      <a:pt x="7558591" y="0"/>
                      <a:pt x="7886395" y="327804"/>
                      <a:pt x="7886395" y="732170"/>
                    </a:cubicBezTo>
                    <a:lnTo>
                      <a:pt x="7886395" y="3660761"/>
                    </a:lnTo>
                    <a:cubicBezTo>
                      <a:pt x="7886395" y="4065127"/>
                      <a:pt x="7558591" y="4392931"/>
                      <a:pt x="7154225" y="4392931"/>
                    </a:cubicBezTo>
                    <a:cubicBezTo>
                      <a:pt x="5051640" y="4263391"/>
                      <a:pt x="2910955" y="4263391"/>
                      <a:pt x="732170" y="4392931"/>
                    </a:cubicBezTo>
                    <a:cubicBezTo>
                      <a:pt x="327804" y="4392931"/>
                      <a:pt x="0" y="4065127"/>
                      <a:pt x="0" y="3660761"/>
                    </a:cubicBezTo>
                    <a:lnTo>
                      <a:pt x="0" y="732170"/>
                    </a:lnTo>
                    <a:close/>
                  </a:path>
                </a:pathLst>
              </a:custGeom>
              <a:blipFill>
                <a:blip r:embed="rId3">
                  <a:duotone>
                    <a:srgbClr val="ED7D31">
                      <a:shade val="45000"/>
                      <a:satMod val="135000"/>
                    </a:srgbClr>
                    <a:prstClr val="white"/>
                  </a:duotone>
                </a:blip>
                <a:tile tx="0" ty="0" sx="100000" sy="100000" flip="none" algn="tl"/>
              </a:bli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01" name="角丸四角形 11"/>
              <p:cNvSpPr/>
              <p:nvPr/>
            </p:nvSpPr>
            <p:spPr>
              <a:xfrm>
                <a:off x="335280" y="1619248"/>
                <a:ext cx="8515349" cy="4392931"/>
              </a:xfrm>
              <a:custGeom>
                <a:avLst/>
                <a:gdLst>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86395" h="4392931">
                    <a:moveTo>
                      <a:pt x="0" y="732170"/>
                    </a:moveTo>
                    <a:cubicBezTo>
                      <a:pt x="0" y="327804"/>
                      <a:pt x="327804" y="0"/>
                      <a:pt x="732170" y="0"/>
                    </a:cubicBezTo>
                    <a:cubicBezTo>
                      <a:pt x="2895715" y="114300"/>
                      <a:pt x="5013540" y="114300"/>
                      <a:pt x="7154225" y="0"/>
                    </a:cubicBezTo>
                    <a:cubicBezTo>
                      <a:pt x="7558591" y="0"/>
                      <a:pt x="7886395" y="327804"/>
                      <a:pt x="7886395" y="732170"/>
                    </a:cubicBezTo>
                    <a:lnTo>
                      <a:pt x="7886395" y="3660761"/>
                    </a:lnTo>
                    <a:cubicBezTo>
                      <a:pt x="7886395" y="4065127"/>
                      <a:pt x="7558591" y="4392931"/>
                      <a:pt x="7154225" y="4392931"/>
                    </a:cubicBezTo>
                    <a:cubicBezTo>
                      <a:pt x="5051640" y="4263391"/>
                      <a:pt x="2910955" y="4263391"/>
                      <a:pt x="732170" y="4392931"/>
                    </a:cubicBezTo>
                    <a:cubicBezTo>
                      <a:pt x="327804" y="4392931"/>
                      <a:pt x="0" y="4065127"/>
                      <a:pt x="0" y="3660761"/>
                    </a:cubicBezTo>
                    <a:lnTo>
                      <a:pt x="0" y="732170"/>
                    </a:lnTo>
                    <a:close/>
                  </a:path>
                </a:pathLst>
              </a:custGeom>
              <a:blipFill dpi="0" rotWithShape="1">
                <a:blip r:embed="rId3">
                  <a:alphaModFix amt="78000"/>
                  <a:duotone>
                    <a:srgbClr val="ED7D31">
                      <a:shade val="45000"/>
                      <a:satMod val="135000"/>
                    </a:srgbClr>
                    <a:prstClr val="white"/>
                  </a:duotone>
                </a:blip>
                <a:srcRect/>
                <a:tile tx="0" ty="0" sx="100000" sy="100000" flip="none" algn="tl"/>
              </a:bli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02" name="グループ化 201"/>
            <p:cNvGrpSpPr/>
            <p:nvPr/>
          </p:nvGrpSpPr>
          <p:grpSpPr>
            <a:xfrm>
              <a:off x="2700867" y="507999"/>
              <a:ext cx="3352800" cy="3352800"/>
              <a:chOff x="2700867" y="2057399"/>
              <a:chExt cx="3352800" cy="3352800"/>
            </a:xfrm>
          </p:grpSpPr>
          <p:sp>
            <p:nvSpPr>
              <p:cNvPr id="203" name="円/楕円 202"/>
              <p:cNvSpPr/>
              <p:nvPr/>
            </p:nvSpPr>
            <p:spPr>
              <a:xfrm>
                <a:off x="2700867" y="2057399"/>
                <a:ext cx="3352800" cy="3352800"/>
              </a:xfrm>
              <a:prstGeom prst="ellipse">
                <a:avLst/>
              </a:prstGeom>
              <a:gradFill flip="none" rotWithShape="1">
                <a:gsLst>
                  <a:gs pos="0">
                    <a:sysClr val="window" lastClr="FFFFFF">
                      <a:lumMod val="85000"/>
                    </a:sysClr>
                  </a:gs>
                  <a:gs pos="100000">
                    <a:sysClr val="window" lastClr="FFFFFF"/>
                  </a:gs>
                </a:gsLst>
                <a:lin ang="5400000" scaled="1"/>
                <a:tileRect/>
              </a:gradFill>
              <a:ln w="12700" cap="flat" cmpd="sng" algn="ctr">
                <a:solidFill>
                  <a:sysClr val="window" lastClr="FFFFFF">
                    <a:lumMod val="75000"/>
                  </a:sysClr>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04" name="円/楕円 203"/>
              <p:cNvSpPr/>
              <p:nvPr/>
            </p:nvSpPr>
            <p:spPr>
              <a:xfrm>
                <a:off x="3166533" y="2523067"/>
                <a:ext cx="2421465" cy="2421465"/>
              </a:xfrm>
              <a:prstGeom prst="ellipse">
                <a:avLst/>
              </a:prstGeom>
              <a:gradFill flip="none" rotWithShape="1">
                <a:gsLst>
                  <a:gs pos="0">
                    <a:sysClr val="window" lastClr="FFFFFF">
                      <a:lumMod val="65000"/>
                    </a:sysClr>
                  </a:gs>
                  <a:gs pos="100000">
                    <a:sysClr val="window" lastClr="FFFFFF"/>
                  </a:gs>
                </a:gsLst>
                <a:lin ang="5400000" scaled="1"/>
                <a:tileRect/>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05" name="円/楕円 204"/>
              <p:cNvSpPr/>
              <p:nvPr/>
            </p:nvSpPr>
            <p:spPr>
              <a:xfrm rot="16200000" flipV="1">
                <a:off x="3221565" y="2578099"/>
                <a:ext cx="2311400" cy="2311400"/>
              </a:xfrm>
              <a:prstGeom prst="ellipse">
                <a:avLst/>
              </a:prstGeom>
              <a:gradFill flip="none" rotWithShape="1">
                <a:gsLst>
                  <a:gs pos="0">
                    <a:sysClr val="window" lastClr="FFFFFF">
                      <a:lumMod val="85000"/>
                    </a:sysClr>
                  </a:gs>
                  <a:gs pos="100000">
                    <a:sysClr val="window" lastClr="FFFFFF"/>
                  </a:gs>
                </a:gsLst>
                <a:lin ang="5400000" scaled="1"/>
                <a:tileRect/>
              </a:gradFill>
              <a:ln w="12700" cap="flat" cmpd="sng" algn="ctr">
                <a:solidFill>
                  <a:sysClr val="window" lastClr="FFFFFF">
                    <a:lumMod val="7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06" name="グループ化 205"/>
            <p:cNvGrpSpPr/>
            <p:nvPr/>
          </p:nvGrpSpPr>
          <p:grpSpPr>
            <a:xfrm>
              <a:off x="6284708" y="141289"/>
              <a:ext cx="2159438" cy="3002969"/>
              <a:chOff x="2134429" y="695384"/>
              <a:chExt cx="2403703" cy="3342649"/>
            </a:xfrm>
          </p:grpSpPr>
          <p:sp>
            <p:nvSpPr>
              <p:cNvPr id="207" name="フリーフォーム 206"/>
              <p:cNvSpPr/>
              <p:nvPr/>
            </p:nvSpPr>
            <p:spPr>
              <a:xfrm>
                <a:off x="2134429" y="695384"/>
                <a:ext cx="2403703" cy="2361084"/>
              </a:xfrm>
              <a:custGeom>
                <a:avLst/>
                <a:gdLst>
                  <a:gd name="connsiteX0" fmla="*/ 0 w 2387600"/>
                  <a:gd name="connsiteY0" fmla="*/ 220133 h 2345267"/>
                  <a:gd name="connsiteX1" fmla="*/ 203200 w 2387600"/>
                  <a:gd name="connsiteY1" fmla="*/ 42333 h 2345267"/>
                  <a:gd name="connsiteX2" fmla="*/ 406400 w 2387600"/>
                  <a:gd name="connsiteY2" fmla="*/ 211667 h 2345267"/>
                  <a:gd name="connsiteX3" fmla="*/ 575733 w 2387600"/>
                  <a:gd name="connsiteY3" fmla="*/ 25400 h 2345267"/>
                  <a:gd name="connsiteX4" fmla="*/ 770466 w 2387600"/>
                  <a:gd name="connsiteY4" fmla="*/ 203200 h 2345267"/>
                  <a:gd name="connsiteX5" fmla="*/ 973666 w 2387600"/>
                  <a:gd name="connsiteY5" fmla="*/ 8467 h 2345267"/>
                  <a:gd name="connsiteX6" fmla="*/ 1168400 w 2387600"/>
                  <a:gd name="connsiteY6" fmla="*/ 203200 h 2345267"/>
                  <a:gd name="connsiteX7" fmla="*/ 1371600 w 2387600"/>
                  <a:gd name="connsiteY7" fmla="*/ 0 h 2345267"/>
                  <a:gd name="connsiteX8" fmla="*/ 1557866 w 2387600"/>
                  <a:gd name="connsiteY8" fmla="*/ 177800 h 2345267"/>
                  <a:gd name="connsiteX9" fmla="*/ 1769533 w 2387600"/>
                  <a:gd name="connsiteY9" fmla="*/ 0 h 2345267"/>
                  <a:gd name="connsiteX10" fmla="*/ 1972733 w 2387600"/>
                  <a:gd name="connsiteY10" fmla="*/ 186267 h 2345267"/>
                  <a:gd name="connsiteX11" fmla="*/ 2133600 w 2387600"/>
                  <a:gd name="connsiteY11" fmla="*/ 0 h 2345267"/>
                  <a:gd name="connsiteX12" fmla="*/ 2370666 w 2387600"/>
                  <a:gd name="connsiteY12" fmla="*/ 211667 h 2345267"/>
                  <a:gd name="connsiteX13" fmla="*/ 2387600 w 2387600"/>
                  <a:gd name="connsiteY13" fmla="*/ 2345267 h 2345267"/>
                  <a:gd name="connsiteX14" fmla="*/ 33866 w 2387600"/>
                  <a:gd name="connsiteY14" fmla="*/ 2345267 h 2345267"/>
                  <a:gd name="connsiteX15" fmla="*/ 0 w 2387600"/>
                  <a:gd name="connsiteY15" fmla="*/ 220133 h 234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87600" h="2345267">
                    <a:moveTo>
                      <a:pt x="0" y="220133"/>
                    </a:moveTo>
                    <a:lnTo>
                      <a:pt x="203200" y="42333"/>
                    </a:lnTo>
                    <a:lnTo>
                      <a:pt x="406400" y="211667"/>
                    </a:lnTo>
                    <a:lnTo>
                      <a:pt x="575733" y="25400"/>
                    </a:lnTo>
                    <a:lnTo>
                      <a:pt x="770466" y="203200"/>
                    </a:lnTo>
                    <a:lnTo>
                      <a:pt x="973666" y="8467"/>
                    </a:lnTo>
                    <a:lnTo>
                      <a:pt x="1168400" y="203200"/>
                    </a:lnTo>
                    <a:lnTo>
                      <a:pt x="1371600" y="0"/>
                    </a:lnTo>
                    <a:lnTo>
                      <a:pt x="1557866" y="177800"/>
                    </a:lnTo>
                    <a:lnTo>
                      <a:pt x="1769533" y="0"/>
                    </a:lnTo>
                    <a:lnTo>
                      <a:pt x="1972733" y="186267"/>
                    </a:lnTo>
                    <a:lnTo>
                      <a:pt x="2133600" y="0"/>
                    </a:lnTo>
                    <a:lnTo>
                      <a:pt x="2370666" y="211667"/>
                    </a:lnTo>
                    <a:lnTo>
                      <a:pt x="2387600" y="2345267"/>
                    </a:lnTo>
                    <a:lnTo>
                      <a:pt x="33866" y="2345267"/>
                    </a:lnTo>
                    <a:lnTo>
                      <a:pt x="0" y="220133"/>
                    </a:lnTo>
                    <a:close/>
                  </a:path>
                </a:pathLst>
              </a:custGeom>
              <a:solidFill>
                <a:sysClr val="window" lastClr="FFFFFF"/>
              </a:solidFill>
              <a:ln w="12700" cap="flat" cmpd="sng" algn="ctr">
                <a:solidFill>
                  <a:sysClr val="window" lastClr="FFFFFF">
                    <a:lumMod val="6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08" name="フリーフォーム 207"/>
              <p:cNvSpPr/>
              <p:nvPr/>
            </p:nvSpPr>
            <p:spPr>
              <a:xfrm>
                <a:off x="2134429" y="1676949"/>
                <a:ext cx="2403703" cy="2361084"/>
              </a:xfrm>
              <a:custGeom>
                <a:avLst/>
                <a:gdLst>
                  <a:gd name="connsiteX0" fmla="*/ 0 w 2387600"/>
                  <a:gd name="connsiteY0" fmla="*/ 220133 h 2345267"/>
                  <a:gd name="connsiteX1" fmla="*/ 203200 w 2387600"/>
                  <a:gd name="connsiteY1" fmla="*/ 42333 h 2345267"/>
                  <a:gd name="connsiteX2" fmla="*/ 406400 w 2387600"/>
                  <a:gd name="connsiteY2" fmla="*/ 211667 h 2345267"/>
                  <a:gd name="connsiteX3" fmla="*/ 575733 w 2387600"/>
                  <a:gd name="connsiteY3" fmla="*/ 25400 h 2345267"/>
                  <a:gd name="connsiteX4" fmla="*/ 770466 w 2387600"/>
                  <a:gd name="connsiteY4" fmla="*/ 203200 h 2345267"/>
                  <a:gd name="connsiteX5" fmla="*/ 973666 w 2387600"/>
                  <a:gd name="connsiteY5" fmla="*/ 8467 h 2345267"/>
                  <a:gd name="connsiteX6" fmla="*/ 1168400 w 2387600"/>
                  <a:gd name="connsiteY6" fmla="*/ 203200 h 2345267"/>
                  <a:gd name="connsiteX7" fmla="*/ 1371600 w 2387600"/>
                  <a:gd name="connsiteY7" fmla="*/ 0 h 2345267"/>
                  <a:gd name="connsiteX8" fmla="*/ 1557866 w 2387600"/>
                  <a:gd name="connsiteY8" fmla="*/ 177800 h 2345267"/>
                  <a:gd name="connsiteX9" fmla="*/ 1769533 w 2387600"/>
                  <a:gd name="connsiteY9" fmla="*/ 0 h 2345267"/>
                  <a:gd name="connsiteX10" fmla="*/ 1972733 w 2387600"/>
                  <a:gd name="connsiteY10" fmla="*/ 186267 h 2345267"/>
                  <a:gd name="connsiteX11" fmla="*/ 2133600 w 2387600"/>
                  <a:gd name="connsiteY11" fmla="*/ 0 h 2345267"/>
                  <a:gd name="connsiteX12" fmla="*/ 2370666 w 2387600"/>
                  <a:gd name="connsiteY12" fmla="*/ 211667 h 2345267"/>
                  <a:gd name="connsiteX13" fmla="*/ 2387600 w 2387600"/>
                  <a:gd name="connsiteY13" fmla="*/ 2345267 h 2345267"/>
                  <a:gd name="connsiteX14" fmla="*/ 33866 w 2387600"/>
                  <a:gd name="connsiteY14" fmla="*/ 2345267 h 2345267"/>
                  <a:gd name="connsiteX15" fmla="*/ 0 w 2387600"/>
                  <a:gd name="connsiteY15" fmla="*/ 220133 h 234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87600" h="2345267">
                    <a:moveTo>
                      <a:pt x="0" y="220133"/>
                    </a:moveTo>
                    <a:lnTo>
                      <a:pt x="203200" y="42333"/>
                    </a:lnTo>
                    <a:lnTo>
                      <a:pt x="406400" y="211667"/>
                    </a:lnTo>
                    <a:lnTo>
                      <a:pt x="575733" y="25400"/>
                    </a:lnTo>
                    <a:lnTo>
                      <a:pt x="770466" y="203200"/>
                    </a:lnTo>
                    <a:lnTo>
                      <a:pt x="973666" y="8467"/>
                    </a:lnTo>
                    <a:lnTo>
                      <a:pt x="1168400" y="203200"/>
                    </a:lnTo>
                    <a:lnTo>
                      <a:pt x="1371600" y="0"/>
                    </a:lnTo>
                    <a:lnTo>
                      <a:pt x="1557866" y="177800"/>
                    </a:lnTo>
                    <a:lnTo>
                      <a:pt x="1769533" y="0"/>
                    </a:lnTo>
                    <a:lnTo>
                      <a:pt x="1972733" y="186267"/>
                    </a:lnTo>
                    <a:lnTo>
                      <a:pt x="2133600" y="0"/>
                    </a:lnTo>
                    <a:lnTo>
                      <a:pt x="2370666" y="211667"/>
                    </a:lnTo>
                    <a:lnTo>
                      <a:pt x="2387600" y="2345267"/>
                    </a:lnTo>
                    <a:lnTo>
                      <a:pt x="33866" y="2345267"/>
                    </a:lnTo>
                    <a:lnTo>
                      <a:pt x="0" y="220133"/>
                    </a:lnTo>
                    <a:close/>
                  </a:path>
                </a:pathLst>
              </a:custGeom>
              <a:solidFill>
                <a:sysClr val="window" lastClr="FFFFFF"/>
              </a:solidFill>
              <a:ln w="12700" cap="flat" cmpd="sng" algn="ctr">
                <a:solidFill>
                  <a:sysClr val="window" lastClr="FFFFFF">
                    <a:lumMod val="6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sp>
          <p:nvSpPr>
            <p:cNvPr id="209" name="フリーフォーム 208"/>
            <p:cNvSpPr/>
            <p:nvPr/>
          </p:nvSpPr>
          <p:spPr>
            <a:xfrm>
              <a:off x="6326657" y="449394"/>
              <a:ext cx="620842" cy="3812983"/>
            </a:xfrm>
            <a:custGeom>
              <a:avLst/>
              <a:gdLst>
                <a:gd name="connsiteX0" fmla="*/ 119063 w 628650"/>
                <a:gd name="connsiteY0" fmla="*/ 0 h 3833813"/>
                <a:gd name="connsiteX1" fmla="*/ 0 w 628650"/>
                <a:gd name="connsiteY1" fmla="*/ 1014413 h 3833813"/>
                <a:gd name="connsiteX2" fmla="*/ 228600 w 628650"/>
                <a:gd name="connsiteY2" fmla="*/ 1543050 h 3833813"/>
                <a:gd name="connsiteX3" fmla="*/ 238125 w 628650"/>
                <a:gd name="connsiteY3" fmla="*/ 1938338 h 3833813"/>
                <a:gd name="connsiteX4" fmla="*/ 147638 w 628650"/>
                <a:gd name="connsiteY4" fmla="*/ 3652838 h 3833813"/>
                <a:gd name="connsiteX5" fmla="*/ 342900 w 628650"/>
                <a:gd name="connsiteY5" fmla="*/ 3833813 h 3833813"/>
                <a:gd name="connsiteX6" fmla="*/ 509588 w 628650"/>
                <a:gd name="connsiteY6" fmla="*/ 3652838 h 3833813"/>
                <a:gd name="connsiteX7" fmla="*/ 409575 w 628650"/>
                <a:gd name="connsiteY7" fmla="*/ 1890713 h 3833813"/>
                <a:gd name="connsiteX8" fmla="*/ 419100 w 628650"/>
                <a:gd name="connsiteY8" fmla="*/ 1538288 h 3833813"/>
                <a:gd name="connsiteX9" fmla="*/ 628650 w 628650"/>
                <a:gd name="connsiteY9" fmla="*/ 1066800 h 3833813"/>
                <a:gd name="connsiteX10" fmla="*/ 523875 w 628650"/>
                <a:gd name="connsiteY10" fmla="*/ 0 h 3833813"/>
                <a:gd name="connsiteX11" fmla="*/ 457200 w 628650"/>
                <a:gd name="connsiteY11" fmla="*/ 1028700 h 3833813"/>
                <a:gd name="connsiteX12" fmla="*/ 333375 w 628650"/>
                <a:gd name="connsiteY12" fmla="*/ 0 h 3833813"/>
                <a:gd name="connsiteX13" fmla="*/ 214313 w 628650"/>
                <a:gd name="connsiteY13" fmla="*/ 1009650 h 3833813"/>
                <a:gd name="connsiteX14" fmla="*/ 119063 w 628650"/>
                <a:gd name="connsiteY14" fmla="*/ 0 h 3833813"/>
                <a:gd name="connsiteX0" fmla="*/ 128588 w 628650"/>
                <a:gd name="connsiteY0" fmla="*/ 14288 h 3833813"/>
                <a:gd name="connsiteX1" fmla="*/ 0 w 628650"/>
                <a:gd name="connsiteY1" fmla="*/ 1014413 h 3833813"/>
                <a:gd name="connsiteX2" fmla="*/ 228600 w 628650"/>
                <a:gd name="connsiteY2" fmla="*/ 1543050 h 3833813"/>
                <a:gd name="connsiteX3" fmla="*/ 238125 w 628650"/>
                <a:gd name="connsiteY3" fmla="*/ 1938338 h 3833813"/>
                <a:gd name="connsiteX4" fmla="*/ 147638 w 628650"/>
                <a:gd name="connsiteY4" fmla="*/ 3652838 h 3833813"/>
                <a:gd name="connsiteX5" fmla="*/ 342900 w 628650"/>
                <a:gd name="connsiteY5" fmla="*/ 3833813 h 3833813"/>
                <a:gd name="connsiteX6" fmla="*/ 509588 w 628650"/>
                <a:gd name="connsiteY6" fmla="*/ 3652838 h 3833813"/>
                <a:gd name="connsiteX7" fmla="*/ 409575 w 628650"/>
                <a:gd name="connsiteY7" fmla="*/ 1890713 h 3833813"/>
                <a:gd name="connsiteX8" fmla="*/ 419100 w 628650"/>
                <a:gd name="connsiteY8" fmla="*/ 1538288 h 3833813"/>
                <a:gd name="connsiteX9" fmla="*/ 628650 w 628650"/>
                <a:gd name="connsiteY9" fmla="*/ 1066800 h 3833813"/>
                <a:gd name="connsiteX10" fmla="*/ 523875 w 628650"/>
                <a:gd name="connsiteY10" fmla="*/ 0 h 3833813"/>
                <a:gd name="connsiteX11" fmla="*/ 457200 w 628650"/>
                <a:gd name="connsiteY11" fmla="*/ 1028700 h 3833813"/>
                <a:gd name="connsiteX12" fmla="*/ 333375 w 628650"/>
                <a:gd name="connsiteY12" fmla="*/ 0 h 3833813"/>
                <a:gd name="connsiteX13" fmla="*/ 214313 w 628650"/>
                <a:gd name="connsiteY13" fmla="*/ 1009650 h 3833813"/>
                <a:gd name="connsiteX14" fmla="*/ 128588 w 628650"/>
                <a:gd name="connsiteY14" fmla="*/ 14288 h 3833813"/>
                <a:gd name="connsiteX0" fmla="*/ 119063 w 619125"/>
                <a:gd name="connsiteY0" fmla="*/ 14288 h 3833813"/>
                <a:gd name="connsiteX1" fmla="*/ 0 w 619125"/>
                <a:gd name="connsiteY1" fmla="*/ 1014413 h 3833813"/>
                <a:gd name="connsiteX2" fmla="*/ 219075 w 619125"/>
                <a:gd name="connsiteY2" fmla="*/ 1543050 h 3833813"/>
                <a:gd name="connsiteX3" fmla="*/ 228600 w 619125"/>
                <a:gd name="connsiteY3" fmla="*/ 1938338 h 3833813"/>
                <a:gd name="connsiteX4" fmla="*/ 138113 w 619125"/>
                <a:gd name="connsiteY4" fmla="*/ 3652838 h 3833813"/>
                <a:gd name="connsiteX5" fmla="*/ 333375 w 619125"/>
                <a:gd name="connsiteY5" fmla="*/ 3833813 h 3833813"/>
                <a:gd name="connsiteX6" fmla="*/ 500063 w 619125"/>
                <a:gd name="connsiteY6" fmla="*/ 3652838 h 3833813"/>
                <a:gd name="connsiteX7" fmla="*/ 400050 w 619125"/>
                <a:gd name="connsiteY7" fmla="*/ 1890713 h 3833813"/>
                <a:gd name="connsiteX8" fmla="*/ 409575 w 619125"/>
                <a:gd name="connsiteY8" fmla="*/ 1538288 h 3833813"/>
                <a:gd name="connsiteX9" fmla="*/ 619125 w 619125"/>
                <a:gd name="connsiteY9" fmla="*/ 1066800 h 3833813"/>
                <a:gd name="connsiteX10" fmla="*/ 514350 w 619125"/>
                <a:gd name="connsiteY10" fmla="*/ 0 h 3833813"/>
                <a:gd name="connsiteX11" fmla="*/ 447675 w 619125"/>
                <a:gd name="connsiteY11" fmla="*/ 1028700 h 3833813"/>
                <a:gd name="connsiteX12" fmla="*/ 323850 w 619125"/>
                <a:gd name="connsiteY12" fmla="*/ 0 h 3833813"/>
                <a:gd name="connsiteX13" fmla="*/ 204788 w 619125"/>
                <a:gd name="connsiteY13" fmla="*/ 1009650 h 3833813"/>
                <a:gd name="connsiteX14" fmla="*/ 119063 w 619125"/>
                <a:gd name="connsiteY14" fmla="*/ 14288 h 3833813"/>
                <a:gd name="connsiteX0" fmla="*/ 119112 w 619174"/>
                <a:gd name="connsiteY0" fmla="*/ 14288 h 3833813"/>
                <a:gd name="connsiteX1" fmla="*/ 49 w 619174"/>
                <a:gd name="connsiteY1" fmla="*/ 1014413 h 3833813"/>
                <a:gd name="connsiteX2" fmla="*/ 219124 w 619174"/>
                <a:gd name="connsiteY2" fmla="*/ 1543050 h 3833813"/>
                <a:gd name="connsiteX3" fmla="*/ 228649 w 619174"/>
                <a:gd name="connsiteY3" fmla="*/ 1938338 h 3833813"/>
                <a:gd name="connsiteX4" fmla="*/ 138162 w 619174"/>
                <a:gd name="connsiteY4" fmla="*/ 3652838 h 3833813"/>
                <a:gd name="connsiteX5" fmla="*/ 333424 w 619174"/>
                <a:gd name="connsiteY5" fmla="*/ 3833813 h 3833813"/>
                <a:gd name="connsiteX6" fmla="*/ 500112 w 619174"/>
                <a:gd name="connsiteY6" fmla="*/ 3652838 h 3833813"/>
                <a:gd name="connsiteX7" fmla="*/ 400099 w 619174"/>
                <a:gd name="connsiteY7" fmla="*/ 1890713 h 3833813"/>
                <a:gd name="connsiteX8" fmla="*/ 409624 w 619174"/>
                <a:gd name="connsiteY8" fmla="*/ 1538288 h 3833813"/>
                <a:gd name="connsiteX9" fmla="*/ 619174 w 619174"/>
                <a:gd name="connsiteY9" fmla="*/ 1066800 h 3833813"/>
                <a:gd name="connsiteX10" fmla="*/ 514399 w 619174"/>
                <a:gd name="connsiteY10" fmla="*/ 0 h 3833813"/>
                <a:gd name="connsiteX11" fmla="*/ 447724 w 619174"/>
                <a:gd name="connsiteY11" fmla="*/ 1028700 h 3833813"/>
                <a:gd name="connsiteX12" fmla="*/ 323899 w 619174"/>
                <a:gd name="connsiteY12" fmla="*/ 0 h 3833813"/>
                <a:gd name="connsiteX13" fmla="*/ 204837 w 619174"/>
                <a:gd name="connsiteY13" fmla="*/ 1009650 h 3833813"/>
                <a:gd name="connsiteX14" fmla="*/ 119112 w 619174"/>
                <a:gd name="connsiteY14" fmla="*/ 14288 h 3833813"/>
                <a:gd name="connsiteX0" fmla="*/ 119115 w 619177"/>
                <a:gd name="connsiteY0" fmla="*/ 14288 h 3833813"/>
                <a:gd name="connsiteX1" fmla="*/ 52 w 619177"/>
                <a:gd name="connsiteY1" fmla="*/ 1014413 h 3833813"/>
                <a:gd name="connsiteX2" fmla="*/ 211983 w 619177"/>
                <a:gd name="connsiteY2" fmla="*/ 1533525 h 3833813"/>
                <a:gd name="connsiteX3" fmla="*/ 228652 w 619177"/>
                <a:gd name="connsiteY3" fmla="*/ 1938338 h 3833813"/>
                <a:gd name="connsiteX4" fmla="*/ 138165 w 619177"/>
                <a:gd name="connsiteY4" fmla="*/ 3652838 h 3833813"/>
                <a:gd name="connsiteX5" fmla="*/ 333427 w 619177"/>
                <a:gd name="connsiteY5" fmla="*/ 3833813 h 3833813"/>
                <a:gd name="connsiteX6" fmla="*/ 500115 w 619177"/>
                <a:gd name="connsiteY6" fmla="*/ 3652838 h 3833813"/>
                <a:gd name="connsiteX7" fmla="*/ 400102 w 619177"/>
                <a:gd name="connsiteY7" fmla="*/ 1890713 h 3833813"/>
                <a:gd name="connsiteX8" fmla="*/ 409627 w 619177"/>
                <a:gd name="connsiteY8" fmla="*/ 1538288 h 3833813"/>
                <a:gd name="connsiteX9" fmla="*/ 619177 w 619177"/>
                <a:gd name="connsiteY9" fmla="*/ 1066800 h 3833813"/>
                <a:gd name="connsiteX10" fmla="*/ 514402 w 619177"/>
                <a:gd name="connsiteY10" fmla="*/ 0 h 3833813"/>
                <a:gd name="connsiteX11" fmla="*/ 447727 w 619177"/>
                <a:gd name="connsiteY11" fmla="*/ 1028700 h 3833813"/>
                <a:gd name="connsiteX12" fmla="*/ 323902 w 619177"/>
                <a:gd name="connsiteY12" fmla="*/ 0 h 3833813"/>
                <a:gd name="connsiteX13" fmla="*/ 204840 w 619177"/>
                <a:gd name="connsiteY13" fmla="*/ 1009650 h 3833813"/>
                <a:gd name="connsiteX14" fmla="*/ 119115 w 619177"/>
                <a:gd name="connsiteY14" fmla="*/ 14288 h 3833813"/>
                <a:gd name="connsiteX0" fmla="*/ 119138 w 619200"/>
                <a:gd name="connsiteY0" fmla="*/ 14288 h 3833813"/>
                <a:gd name="connsiteX1" fmla="*/ 75 w 619200"/>
                <a:gd name="connsiteY1" fmla="*/ 1014413 h 3833813"/>
                <a:gd name="connsiteX2" fmla="*/ 212006 w 619200"/>
                <a:gd name="connsiteY2" fmla="*/ 1533525 h 3833813"/>
                <a:gd name="connsiteX3" fmla="*/ 228675 w 619200"/>
                <a:gd name="connsiteY3" fmla="*/ 1938338 h 3833813"/>
                <a:gd name="connsiteX4" fmla="*/ 138188 w 619200"/>
                <a:gd name="connsiteY4" fmla="*/ 3652838 h 3833813"/>
                <a:gd name="connsiteX5" fmla="*/ 333450 w 619200"/>
                <a:gd name="connsiteY5" fmla="*/ 3833813 h 3833813"/>
                <a:gd name="connsiteX6" fmla="*/ 500138 w 619200"/>
                <a:gd name="connsiteY6" fmla="*/ 3652838 h 3833813"/>
                <a:gd name="connsiteX7" fmla="*/ 400125 w 619200"/>
                <a:gd name="connsiteY7" fmla="*/ 1890713 h 3833813"/>
                <a:gd name="connsiteX8" fmla="*/ 409650 w 619200"/>
                <a:gd name="connsiteY8" fmla="*/ 1538288 h 3833813"/>
                <a:gd name="connsiteX9" fmla="*/ 619200 w 619200"/>
                <a:gd name="connsiteY9" fmla="*/ 1066800 h 3833813"/>
                <a:gd name="connsiteX10" fmla="*/ 514425 w 619200"/>
                <a:gd name="connsiteY10" fmla="*/ 0 h 3833813"/>
                <a:gd name="connsiteX11" fmla="*/ 447750 w 619200"/>
                <a:gd name="connsiteY11" fmla="*/ 1028700 h 3833813"/>
                <a:gd name="connsiteX12" fmla="*/ 323925 w 619200"/>
                <a:gd name="connsiteY12" fmla="*/ 0 h 3833813"/>
                <a:gd name="connsiteX13" fmla="*/ 204863 w 619200"/>
                <a:gd name="connsiteY13" fmla="*/ 1009650 h 3833813"/>
                <a:gd name="connsiteX14" fmla="*/ 119138 w 619200"/>
                <a:gd name="connsiteY14" fmla="*/ 14288 h 3833813"/>
                <a:gd name="connsiteX0" fmla="*/ 119138 w 619200"/>
                <a:gd name="connsiteY0" fmla="*/ 14288 h 3833813"/>
                <a:gd name="connsiteX1" fmla="*/ 75 w 619200"/>
                <a:gd name="connsiteY1" fmla="*/ 1014413 h 3833813"/>
                <a:gd name="connsiteX2" fmla="*/ 212006 w 619200"/>
                <a:gd name="connsiteY2" fmla="*/ 1533525 h 3833813"/>
                <a:gd name="connsiteX3" fmla="*/ 228675 w 619200"/>
                <a:gd name="connsiteY3" fmla="*/ 1938338 h 3833813"/>
                <a:gd name="connsiteX4" fmla="*/ 138188 w 619200"/>
                <a:gd name="connsiteY4" fmla="*/ 3652838 h 3833813"/>
                <a:gd name="connsiteX5" fmla="*/ 333450 w 619200"/>
                <a:gd name="connsiteY5" fmla="*/ 3833813 h 3833813"/>
                <a:gd name="connsiteX6" fmla="*/ 500138 w 619200"/>
                <a:gd name="connsiteY6" fmla="*/ 3652838 h 3833813"/>
                <a:gd name="connsiteX7" fmla="*/ 400125 w 619200"/>
                <a:gd name="connsiteY7" fmla="*/ 1890713 h 3833813"/>
                <a:gd name="connsiteX8" fmla="*/ 423937 w 619200"/>
                <a:gd name="connsiteY8" fmla="*/ 1538288 h 3833813"/>
                <a:gd name="connsiteX9" fmla="*/ 619200 w 619200"/>
                <a:gd name="connsiteY9" fmla="*/ 1066800 h 3833813"/>
                <a:gd name="connsiteX10" fmla="*/ 514425 w 619200"/>
                <a:gd name="connsiteY10" fmla="*/ 0 h 3833813"/>
                <a:gd name="connsiteX11" fmla="*/ 447750 w 619200"/>
                <a:gd name="connsiteY11" fmla="*/ 1028700 h 3833813"/>
                <a:gd name="connsiteX12" fmla="*/ 323925 w 619200"/>
                <a:gd name="connsiteY12" fmla="*/ 0 h 3833813"/>
                <a:gd name="connsiteX13" fmla="*/ 204863 w 619200"/>
                <a:gd name="connsiteY13" fmla="*/ 1009650 h 3833813"/>
                <a:gd name="connsiteX14" fmla="*/ 119138 w 619200"/>
                <a:gd name="connsiteY14" fmla="*/ 14288 h 3833813"/>
                <a:gd name="connsiteX0" fmla="*/ 119138 w 620088"/>
                <a:gd name="connsiteY0" fmla="*/ 14288 h 3833813"/>
                <a:gd name="connsiteX1" fmla="*/ 75 w 620088"/>
                <a:gd name="connsiteY1" fmla="*/ 1014413 h 3833813"/>
                <a:gd name="connsiteX2" fmla="*/ 212006 w 620088"/>
                <a:gd name="connsiteY2" fmla="*/ 1533525 h 3833813"/>
                <a:gd name="connsiteX3" fmla="*/ 228675 w 620088"/>
                <a:gd name="connsiteY3" fmla="*/ 1938338 h 3833813"/>
                <a:gd name="connsiteX4" fmla="*/ 138188 w 620088"/>
                <a:gd name="connsiteY4" fmla="*/ 3652838 h 3833813"/>
                <a:gd name="connsiteX5" fmla="*/ 333450 w 620088"/>
                <a:gd name="connsiteY5" fmla="*/ 3833813 h 3833813"/>
                <a:gd name="connsiteX6" fmla="*/ 500138 w 620088"/>
                <a:gd name="connsiteY6" fmla="*/ 3652838 h 3833813"/>
                <a:gd name="connsiteX7" fmla="*/ 400125 w 620088"/>
                <a:gd name="connsiteY7" fmla="*/ 1890713 h 3833813"/>
                <a:gd name="connsiteX8" fmla="*/ 423937 w 620088"/>
                <a:gd name="connsiteY8" fmla="*/ 1538288 h 3833813"/>
                <a:gd name="connsiteX9" fmla="*/ 619200 w 620088"/>
                <a:gd name="connsiteY9" fmla="*/ 1066800 h 3833813"/>
                <a:gd name="connsiteX10" fmla="*/ 514425 w 620088"/>
                <a:gd name="connsiteY10" fmla="*/ 0 h 3833813"/>
                <a:gd name="connsiteX11" fmla="*/ 447750 w 620088"/>
                <a:gd name="connsiteY11" fmla="*/ 1028700 h 3833813"/>
                <a:gd name="connsiteX12" fmla="*/ 323925 w 620088"/>
                <a:gd name="connsiteY12" fmla="*/ 0 h 3833813"/>
                <a:gd name="connsiteX13" fmla="*/ 204863 w 620088"/>
                <a:gd name="connsiteY13" fmla="*/ 1009650 h 3833813"/>
                <a:gd name="connsiteX14" fmla="*/ 119138 w 620088"/>
                <a:gd name="connsiteY14" fmla="*/ 14288 h 3833813"/>
                <a:gd name="connsiteX0" fmla="*/ 119138 w 620088"/>
                <a:gd name="connsiteY0" fmla="*/ 14288 h 3833813"/>
                <a:gd name="connsiteX1" fmla="*/ 75 w 620088"/>
                <a:gd name="connsiteY1" fmla="*/ 1014413 h 3833813"/>
                <a:gd name="connsiteX2" fmla="*/ 212006 w 620088"/>
                <a:gd name="connsiteY2" fmla="*/ 1533525 h 3833813"/>
                <a:gd name="connsiteX3" fmla="*/ 228675 w 620088"/>
                <a:gd name="connsiteY3" fmla="*/ 1938338 h 3833813"/>
                <a:gd name="connsiteX4" fmla="*/ 138188 w 620088"/>
                <a:gd name="connsiteY4" fmla="*/ 3652838 h 3833813"/>
                <a:gd name="connsiteX5" fmla="*/ 333450 w 620088"/>
                <a:gd name="connsiteY5" fmla="*/ 3833813 h 3833813"/>
                <a:gd name="connsiteX6" fmla="*/ 500138 w 620088"/>
                <a:gd name="connsiteY6" fmla="*/ 3652838 h 3833813"/>
                <a:gd name="connsiteX7" fmla="*/ 400125 w 620088"/>
                <a:gd name="connsiteY7" fmla="*/ 1890713 h 3833813"/>
                <a:gd name="connsiteX8" fmla="*/ 423937 w 620088"/>
                <a:gd name="connsiteY8" fmla="*/ 1538288 h 3833813"/>
                <a:gd name="connsiteX9" fmla="*/ 619200 w 620088"/>
                <a:gd name="connsiteY9" fmla="*/ 1066800 h 3833813"/>
                <a:gd name="connsiteX10" fmla="*/ 514425 w 620088"/>
                <a:gd name="connsiteY10" fmla="*/ 0 h 3833813"/>
                <a:gd name="connsiteX11" fmla="*/ 447750 w 620088"/>
                <a:gd name="connsiteY11" fmla="*/ 1028700 h 3833813"/>
                <a:gd name="connsiteX12" fmla="*/ 323925 w 620088"/>
                <a:gd name="connsiteY12" fmla="*/ 0 h 3833813"/>
                <a:gd name="connsiteX13" fmla="*/ 204863 w 620088"/>
                <a:gd name="connsiteY13" fmla="*/ 1009650 h 3833813"/>
                <a:gd name="connsiteX14" fmla="*/ 119138 w 620088"/>
                <a:gd name="connsiteY14" fmla="*/ 14288 h 3833813"/>
                <a:gd name="connsiteX0" fmla="*/ 119138 w 620618"/>
                <a:gd name="connsiteY0" fmla="*/ 14288 h 3833813"/>
                <a:gd name="connsiteX1" fmla="*/ 75 w 620618"/>
                <a:gd name="connsiteY1" fmla="*/ 1014413 h 3833813"/>
                <a:gd name="connsiteX2" fmla="*/ 212006 w 620618"/>
                <a:gd name="connsiteY2" fmla="*/ 1533525 h 3833813"/>
                <a:gd name="connsiteX3" fmla="*/ 228675 w 620618"/>
                <a:gd name="connsiteY3" fmla="*/ 1938338 h 3833813"/>
                <a:gd name="connsiteX4" fmla="*/ 138188 w 620618"/>
                <a:gd name="connsiteY4" fmla="*/ 3652838 h 3833813"/>
                <a:gd name="connsiteX5" fmla="*/ 333450 w 620618"/>
                <a:gd name="connsiteY5" fmla="*/ 3833813 h 3833813"/>
                <a:gd name="connsiteX6" fmla="*/ 500138 w 620618"/>
                <a:gd name="connsiteY6" fmla="*/ 3652838 h 3833813"/>
                <a:gd name="connsiteX7" fmla="*/ 400125 w 620618"/>
                <a:gd name="connsiteY7" fmla="*/ 1890713 h 3833813"/>
                <a:gd name="connsiteX8" fmla="*/ 423937 w 620618"/>
                <a:gd name="connsiteY8" fmla="*/ 1538288 h 3833813"/>
                <a:gd name="connsiteX9" fmla="*/ 619200 w 620618"/>
                <a:gd name="connsiteY9" fmla="*/ 1066800 h 3833813"/>
                <a:gd name="connsiteX10" fmla="*/ 514425 w 620618"/>
                <a:gd name="connsiteY10" fmla="*/ 0 h 3833813"/>
                <a:gd name="connsiteX11" fmla="*/ 447750 w 620618"/>
                <a:gd name="connsiteY11" fmla="*/ 1028700 h 3833813"/>
                <a:gd name="connsiteX12" fmla="*/ 323925 w 620618"/>
                <a:gd name="connsiteY12" fmla="*/ 0 h 3833813"/>
                <a:gd name="connsiteX13" fmla="*/ 204863 w 620618"/>
                <a:gd name="connsiteY13" fmla="*/ 1009650 h 3833813"/>
                <a:gd name="connsiteX14" fmla="*/ 119138 w 620618"/>
                <a:gd name="connsiteY14" fmla="*/ 14288 h 3833813"/>
                <a:gd name="connsiteX0" fmla="*/ 119138 w 620523"/>
                <a:gd name="connsiteY0" fmla="*/ 14288 h 3833813"/>
                <a:gd name="connsiteX1" fmla="*/ 75 w 620523"/>
                <a:gd name="connsiteY1" fmla="*/ 1014413 h 3833813"/>
                <a:gd name="connsiteX2" fmla="*/ 212006 w 620523"/>
                <a:gd name="connsiteY2" fmla="*/ 1533525 h 3833813"/>
                <a:gd name="connsiteX3" fmla="*/ 228675 w 620523"/>
                <a:gd name="connsiteY3" fmla="*/ 1938338 h 3833813"/>
                <a:gd name="connsiteX4" fmla="*/ 138188 w 620523"/>
                <a:gd name="connsiteY4" fmla="*/ 3652838 h 3833813"/>
                <a:gd name="connsiteX5" fmla="*/ 333450 w 620523"/>
                <a:gd name="connsiteY5" fmla="*/ 3833813 h 3833813"/>
                <a:gd name="connsiteX6" fmla="*/ 500138 w 620523"/>
                <a:gd name="connsiteY6" fmla="*/ 3652838 h 3833813"/>
                <a:gd name="connsiteX7" fmla="*/ 400125 w 620523"/>
                <a:gd name="connsiteY7" fmla="*/ 1890713 h 3833813"/>
                <a:gd name="connsiteX8" fmla="*/ 416793 w 620523"/>
                <a:gd name="connsiteY8" fmla="*/ 1533526 h 3833813"/>
                <a:gd name="connsiteX9" fmla="*/ 619200 w 620523"/>
                <a:gd name="connsiteY9" fmla="*/ 1066800 h 3833813"/>
                <a:gd name="connsiteX10" fmla="*/ 514425 w 620523"/>
                <a:gd name="connsiteY10" fmla="*/ 0 h 3833813"/>
                <a:gd name="connsiteX11" fmla="*/ 447750 w 620523"/>
                <a:gd name="connsiteY11" fmla="*/ 1028700 h 3833813"/>
                <a:gd name="connsiteX12" fmla="*/ 323925 w 620523"/>
                <a:gd name="connsiteY12" fmla="*/ 0 h 3833813"/>
                <a:gd name="connsiteX13" fmla="*/ 204863 w 620523"/>
                <a:gd name="connsiteY13" fmla="*/ 1009650 h 3833813"/>
                <a:gd name="connsiteX14" fmla="*/ 119138 w 620523"/>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0125 w 620842"/>
                <a:gd name="connsiteY7" fmla="*/ 1890713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0125 w 620842"/>
                <a:gd name="connsiteY7" fmla="*/ 1928813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02470 w 620842"/>
                <a:gd name="connsiteY14" fmla="*/ 7144 h 3833813"/>
                <a:gd name="connsiteX0" fmla="*/ 102470 w 620842"/>
                <a:gd name="connsiteY0" fmla="*/ 109135 h 3935804"/>
                <a:gd name="connsiteX1" fmla="*/ 75 w 620842"/>
                <a:gd name="connsiteY1" fmla="*/ 1116404 h 3935804"/>
                <a:gd name="connsiteX2" fmla="*/ 212006 w 620842"/>
                <a:gd name="connsiteY2" fmla="*/ 1635516 h 3935804"/>
                <a:gd name="connsiteX3" fmla="*/ 228675 w 620842"/>
                <a:gd name="connsiteY3" fmla="*/ 2040329 h 3935804"/>
                <a:gd name="connsiteX4" fmla="*/ 138188 w 620842"/>
                <a:gd name="connsiteY4" fmla="*/ 3754829 h 3935804"/>
                <a:gd name="connsiteX5" fmla="*/ 333450 w 620842"/>
                <a:gd name="connsiteY5" fmla="*/ 3935804 h 3935804"/>
                <a:gd name="connsiteX6" fmla="*/ 500138 w 620842"/>
                <a:gd name="connsiteY6" fmla="*/ 3754829 h 3935804"/>
                <a:gd name="connsiteX7" fmla="*/ 402506 w 620842"/>
                <a:gd name="connsiteY7" fmla="*/ 2037948 h 3935804"/>
                <a:gd name="connsiteX8" fmla="*/ 416793 w 620842"/>
                <a:gd name="connsiteY8" fmla="*/ 1635517 h 3935804"/>
                <a:gd name="connsiteX9" fmla="*/ 619200 w 620842"/>
                <a:gd name="connsiteY9" fmla="*/ 1168791 h 3935804"/>
                <a:gd name="connsiteX10" fmla="*/ 514425 w 620842"/>
                <a:gd name="connsiteY10" fmla="*/ 101991 h 3935804"/>
                <a:gd name="connsiteX11" fmla="*/ 447750 w 620842"/>
                <a:gd name="connsiteY11" fmla="*/ 1130691 h 3935804"/>
                <a:gd name="connsiteX12" fmla="*/ 323925 w 620842"/>
                <a:gd name="connsiteY12" fmla="*/ 101991 h 3935804"/>
                <a:gd name="connsiteX13" fmla="*/ 204863 w 620842"/>
                <a:gd name="connsiteY13" fmla="*/ 1111641 h 3935804"/>
                <a:gd name="connsiteX14" fmla="*/ 135807 w 620842"/>
                <a:gd name="connsiteY14" fmla="*/ 140091 h 3935804"/>
                <a:gd name="connsiteX15" fmla="*/ 102470 w 620842"/>
                <a:gd name="connsiteY15" fmla="*/ 109135 h 3935804"/>
                <a:gd name="connsiteX0" fmla="*/ 102470 w 620842"/>
                <a:gd name="connsiteY0" fmla="*/ 118974 h 3945643"/>
                <a:gd name="connsiteX1" fmla="*/ 75 w 620842"/>
                <a:gd name="connsiteY1" fmla="*/ 1126243 h 3945643"/>
                <a:gd name="connsiteX2" fmla="*/ 212006 w 620842"/>
                <a:gd name="connsiteY2" fmla="*/ 1645355 h 3945643"/>
                <a:gd name="connsiteX3" fmla="*/ 228675 w 620842"/>
                <a:gd name="connsiteY3" fmla="*/ 2050168 h 3945643"/>
                <a:gd name="connsiteX4" fmla="*/ 138188 w 620842"/>
                <a:gd name="connsiteY4" fmla="*/ 3764668 h 3945643"/>
                <a:gd name="connsiteX5" fmla="*/ 333450 w 620842"/>
                <a:gd name="connsiteY5" fmla="*/ 3945643 h 3945643"/>
                <a:gd name="connsiteX6" fmla="*/ 500138 w 620842"/>
                <a:gd name="connsiteY6" fmla="*/ 3764668 h 3945643"/>
                <a:gd name="connsiteX7" fmla="*/ 402506 w 620842"/>
                <a:gd name="connsiteY7" fmla="*/ 2047787 h 3945643"/>
                <a:gd name="connsiteX8" fmla="*/ 416793 w 620842"/>
                <a:gd name="connsiteY8" fmla="*/ 1645356 h 3945643"/>
                <a:gd name="connsiteX9" fmla="*/ 619200 w 620842"/>
                <a:gd name="connsiteY9" fmla="*/ 1178630 h 3945643"/>
                <a:gd name="connsiteX10" fmla="*/ 514425 w 620842"/>
                <a:gd name="connsiteY10" fmla="*/ 111830 h 3945643"/>
                <a:gd name="connsiteX11" fmla="*/ 447750 w 620842"/>
                <a:gd name="connsiteY11" fmla="*/ 1140530 h 3945643"/>
                <a:gd name="connsiteX12" fmla="*/ 323925 w 620842"/>
                <a:gd name="connsiteY12" fmla="*/ 111830 h 3945643"/>
                <a:gd name="connsiteX13" fmla="*/ 204863 w 620842"/>
                <a:gd name="connsiteY13" fmla="*/ 1121480 h 3945643"/>
                <a:gd name="connsiteX14" fmla="*/ 159620 w 620842"/>
                <a:gd name="connsiteY14" fmla="*/ 128499 h 3945643"/>
                <a:gd name="connsiteX15" fmla="*/ 102470 w 620842"/>
                <a:gd name="connsiteY15" fmla="*/ 118974 h 3945643"/>
                <a:gd name="connsiteX0" fmla="*/ 102470 w 620842"/>
                <a:gd name="connsiteY0" fmla="*/ 73116 h 3899785"/>
                <a:gd name="connsiteX1" fmla="*/ 75 w 620842"/>
                <a:gd name="connsiteY1" fmla="*/ 1080385 h 3899785"/>
                <a:gd name="connsiteX2" fmla="*/ 212006 w 620842"/>
                <a:gd name="connsiteY2" fmla="*/ 1599497 h 3899785"/>
                <a:gd name="connsiteX3" fmla="*/ 228675 w 620842"/>
                <a:gd name="connsiteY3" fmla="*/ 2004310 h 3899785"/>
                <a:gd name="connsiteX4" fmla="*/ 138188 w 620842"/>
                <a:gd name="connsiteY4" fmla="*/ 3718810 h 3899785"/>
                <a:gd name="connsiteX5" fmla="*/ 333450 w 620842"/>
                <a:gd name="connsiteY5" fmla="*/ 3899785 h 3899785"/>
                <a:gd name="connsiteX6" fmla="*/ 500138 w 620842"/>
                <a:gd name="connsiteY6" fmla="*/ 3718810 h 3899785"/>
                <a:gd name="connsiteX7" fmla="*/ 402506 w 620842"/>
                <a:gd name="connsiteY7" fmla="*/ 2001929 h 3899785"/>
                <a:gd name="connsiteX8" fmla="*/ 416793 w 620842"/>
                <a:gd name="connsiteY8" fmla="*/ 1599498 h 3899785"/>
                <a:gd name="connsiteX9" fmla="*/ 619200 w 620842"/>
                <a:gd name="connsiteY9" fmla="*/ 1132772 h 3899785"/>
                <a:gd name="connsiteX10" fmla="*/ 514425 w 620842"/>
                <a:gd name="connsiteY10" fmla="*/ 65972 h 3899785"/>
                <a:gd name="connsiteX11" fmla="*/ 447750 w 620842"/>
                <a:gd name="connsiteY11" fmla="*/ 1094672 h 3899785"/>
                <a:gd name="connsiteX12" fmla="*/ 323925 w 620842"/>
                <a:gd name="connsiteY12" fmla="*/ 65972 h 3899785"/>
                <a:gd name="connsiteX13" fmla="*/ 204863 w 620842"/>
                <a:gd name="connsiteY13" fmla="*/ 1075622 h 3899785"/>
                <a:gd name="connsiteX14" fmla="*/ 159620 w 620842"/>
                <a:gd name="connsiteY14" fmla="*/ 82641 h 3899785"/>
                <a:gd name="connsiteX15" fmla="*/ 102470 w 620842"/>
                <a:gd name="connsiteY15" fmla="*/ 73116 h 3899785"/>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102470 w 620842"/>
                <a:gd name="connsiteY15" fmla="*/ 7144 h 3833813"/>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102470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2481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2481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176287 w 620842"/>
                <a:gd name="connsiteY13" fmla="*/ 1007268 h 3833813"/>
                <a:gd name="connsiteX14" fmla="*/ 154858 w 620842"/>
                <a:gd name="connsiteY14" fmla="*/ 19050 h 3833813"/>
                <a:gd name="connsiteX15" fmla="*/ 92945 w 620842"/>
                <a:gd name="connsiteY15" fmla="*/ 7144 h 3833813"/>
                <a:gd name="connsiteX0" fmla="*/ 92945 w 620842"/>
                <a:gd name="connsiteY0" fmla="*/ 7234 h 3833903"/>
                <a:gd name="connsiteX1" fmla="*/ 75 w 620842"/>
                <a:gd name="connsiteY1" fmla="*/ 1014503 h 3833903"/>
                <a:gd name="connsiteX2" fmla="*/ 212006 w 620842"/>
                <a:gd name="connsiteY2" fmla="*/ 1533615 h 3833903"/>
                <a:gd name="connsiteX3" fmla="*/ 228675 w 620842"/>
                <a:gd name="connsiteY3" fmla="*/ 1938428 h 3833903"/>
                <a:gd name="connsiteX4" fmla="*/ 138188 w 620842"/>
                <a:gd name="connsiteY4" fmla="*/ 3652928 h 3833903"/>
                <a:gd name="connsiteX5" fmla="*/ 333450 w 620842"/>
                <a:gd name="connsiteY5" fmla="*/ 3833903 h 3833903"/>
                <a:gd name="connsiteX6" fmla="*/ 500138 w 620842"/>
                <a:gd name="connsiteY6" fmla="*/ 3652928 h 3833903"/>
                <a:gd name="connsiteX7" fmla="*/ 402506 w 620842"/>
                <a:gd name="connsiteY7" fmla="*/ 1936047 h 3833903"/>
                <a:gd name="connsiteX8" fmla="*/ 416793 w 620842"/>
                <a:gd name="connsiteY8" fmla="*/ 1533616 h 3833903"/>
                <a:gd name="connsiteX9" fmla="*/ 619200 w 620842"/>
                <a:gd name="connsiteY9" fmla="*/ 1066890 h 3833903"/>
                <a:gd name="connsiteX10" fmla="*/ 514425 w 620842"/>
                <a:gd name="connsiteY10" fmla="*/ 90 h 3833903"/>
                <a:gd name="connsiteX11" fmla="*/ 447750 w 620842"/>
                <a:gd name="connsiteY11" fmla="*/ 1028790 h 3833903"/>
                <a:gd name="connsiteX12" fmla="*/ 323925 w 620842"/>
                <a:gd name="connsiteY12" fmla="*/ 90 h 3833903"/>
                <a:gd name="connsiteX13" fmla="*/ 214389 w 620842"/>
                <a:gd name="connsiteY13" fmla="*/ 969260 h 3833903"/>
                <a:gd name="connsiteX14" fmla="*/ 176287 w 620842"/>
                <a:gd name="connsiteY14" fmla="*/ 1007358 h 3833903"/>
                <a:gd name="connsiteX15" fmla="*/ 154858 w 620842"/>
                <a:gd name="connsiteY15" fmla="*/ 19140 h 3833903"/>
                <a:gd name="connsiteX16" fmla="*/ 92945 w 620842"/>
                <a:gd name="connsiteY16" fmla="*/ 7234 h 3833903"/>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76287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76287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00113 w 620842"/>
                <a:gd name="connsiteY12" fmla="*/ 4762 h 3833813"/>
                <a:gd name="connsiteX13" fmla="*/ 240583 w 620842"/>
                <a:gd name="connsiteY13" fmla="*/ 1000126 h 3833813"/>
                <a:gd name="connsiteX14" fmla="*/ 169143 w 620842"/>
                <a:gd name="connsiteY14" fmla="*/ 1007268 h 3833813"/>
                <a:gd name="connsiteX15" fmla="*/ 154858 w 620842"/>
                <a:gd name="connsiteY15" fmla="*/ 19050 h 3833813"/>
                <a:gd name="connsiteX16" fmla="*/ 92945 w 620842"/>
                <a:gd name="connsiteY16"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1545 w 620842"/>
                <a:gd name="connsiteY12" fmla="*/ 166688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04888 w 620842"/>
                <a:gd name="connsiteY11" fmla="*/ 1002506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19176 w 620842"/>
                <a:gd name="connsiteY11" fmla="*/ 888206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395363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488232 w 620842"/>
                <a:gd name="connsiteY10" fmla="*/ 3495 h 3832546"/>
                <a:gd name="connsiteX11" fmla="*/ 483470 w 620842"/>
                <a:gd name="connsiteY11" fmla="*/ 994096 h 3832546"/>
                <a:gd name="connsiteX12" fmla="*/ 395363 w 620842"/>
                <a:gd name="connsiteY12" fmla="*/ 1001239 h 3832546"/>
                <a:gd name="connsiteX13" fmla="*/ 357264 w 620842"/>
                <a:gd name="connsiteY13" fmla="*/ 10640 h 3832546"/>
                <a:gd name="connsiteX14" fmla="*/ 295350 w 620842"/>
                <a:gd name="connsiteY14" fmla="*/ 5877 h 3832546"/>
                <a:gd name="connsiteX15" fmla="*/ 240583 w 620842"/>
                <a:gd name="connsiteY15" fmla="*/ 998859 h 3832546"/>
                <a:gd name="connsiteX16" fmla="*/ 169143 w 620842"/>
                <a:gd name="connsiteY16" fmla="*/ 1006001 h 3832546"/>
                <a:gd name="connsiteX17" fmla="*/ 154858 w 620842"/>
                <a:gd name="connsiteY17" fmla="*/ 17783 h 3832546"/>
                <a:gd name="connsiteX18" fmla="*/ 92945 w 620842"/>
                <a:gd name="connsiteY18" fmla="*/ 5877 h 3832546"/>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507282 w 620842"/>
                <a:gd name="connsiteY10" fmla="*/ 146370 h 3832546"/>
                <a:gd name="connsiteX11" fmla="*/ 488232 w 620842"/>
                <a:gd name="connsiteY11" fmla="*/ 3495 h 3832546"/>
                <a:gd name="connsiteX12" fmla="*/ 483470 w 620842"/>
                <a:gd name="connsiteY12" fmla="*/ 994096 h 3832546"/>
                <a:gd name="connsiteX13" fmla="*/ 395363 w 620842"/>
                <a:gd name="connsiteY13" fmla="*/ 1001239 h 3832546"/>
                <a:gd name="connsiteX14" fmla="*/ 357264 w 620842"/>
                <a:gd name="connsiteY14" fmla="*/ 10640 h 3832546"/>
                <a:gd name="connsiteX15" fmla="*/ 295350 w 620842"/>
                <a:gd name="connsiteY15" fmla="*/ 5877 h 3832546"/>
                <a:gd name="connsiteX16" fmla="*/ 240583 w 620842"/>
                <a:gd name="connsiteY16" fmla="*/ 998859 h 3832546"/>
                <a:gd name="connsiteX17" fmla="*/ 169143 w 620842"/>
                <a:gd name="connsiteY17" fmla="*/ 1006001 h 3832546"/>
                <a:gd name="connsiteX18" fmla="*/ 154858 w 620842"/>
                <a:gd name="connsiteY18" fmla="*/ 17783 h 3832546"/>
                <a:gd name="connsiteX19" fmla="*/ 92945 w 620842"/>
                <a:gd name="connsiteY19" fmla="*/ 5877 h 3832546"/>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552526 w 620842"/>
                <a:gd name="connsiteY10" fmla="*/ 13020 h 3832546"/>
                <a:gd name="connsiteX11" fmla="*/ 488232 w 620842"/>
                <a:gd name="connsiteY11" fmla="*/ 3495 h 3832546"/>
                <a:gd name="connsiteX12" fmla="*/ 483470 w 620842"/>
                <a:gd name="connsiteY12" fmla="*/ 994096 h 3832546"/>
                <a:gd name="connsiteX13" fmla="*/ 395363 w 620842"/>
                <a:gd name="connsiteY13" fmla="*/ 1001239 h 3832546"/>
                <a:gd name="connsiteX14" fmla="*/ 357264 w 620842"/>
                <a:gd name="connsiteY14" fmla="*/ 10640 h 3832546"/>
                <a:gd name="connsiteX15" fmla="*/ 295350 w 620842"/>
                <a:gd name="connsiteY15" fmla="*/ 5877 h 3832546"/>
                <a:gd name="connsiteX16" fmla="*/ 240583 w 620842"/>
                <a:gd name="connsiteY16" fmla="*/ 998859 h 3832546"/>
                <a:gd name="connsiteX17" fmla="*/ 169143 w 620842"/>
                <a:gd name="connsiteY17" fmla="*/ 1006001 h 3832546"/>
                <a:gd name="connsiteX18" fmla="*/ 154858 w 620842"/>
                <a:gd name="connsiteY18" fmla="*/ 17783 h 3832546"/>
                <a:gd name="connsiteX19" fmla="*/ 92945 w 620842"/>
                <a:gd name="connsiteY19" fmla="*/ 5877 h 3832546"/>
                <a:gd name="connsiteX0" fmla="*/ 92945 w 620842"/>
                <a:gd name="connsiteY0" fmla="*/ 6957 h 3833626"/>
                <a:gd name="connsiteX1" fmla="*/ 75 w 620842"/>
                <a:gd name="connsiteY1" fmla="*/ 1014226 h 3833626"/>
                <a:gd name="connsiteX2" fmla="*/ 212006 w 620842"/>
                <a:gd name="connsiteY2" fmla="*/ 1533338 h 3833626"/>
                <a:gd name="connsiteX3" fmla="*/ 228675 w 620842"/>
                <a:gd name="connsiteY3" fmla="*/ 1938151 h 3833626"/>
                <a:gd name="connsiteX4" fmla="*/ 138188 w 620842"/>
                <a:gd name="connsiteY4" fmla="*/ 3652651 h 3833626"/>
                <a:gd name="connsiteX5" fmla="*/ 333450 w 620842"/>
                <a:gd name="connsiteY5" fmla="*/ 3833626 h 3833626"/>
                <a:gd name="connsiteX6" fmla="*/ 500138 w 620842"/>
                <a:gd name="connsiteY6" fmla="*/ 3652651 h 3833626"/>
                <a:gd name="connsiteX7" fmla="*/ 402506 w 620842"/>
                <a:gd name="connsiteY7" fmla="*/ 1935770 h 3833626"/>
                <a:gd name="connsiteX8" fmla="*/ 416793 w 620842"/>
                <a:gd name="connsiteY8" fmla="*/ 1533339 h 3833626"/>
                <a:gd name="connsiteX9" fmla="*/ 619200 w 620842"/>
                <a:gd name="connsiteY9" fmla="*/ 1066613 h 3833626"/>
                <a:gd name="connsiteX10" fmla="*/ 552526 w 620842"/>
                <a:gd name="connsiteY10" fmla="*/ 14100 h 3833626"/>
                <a:gd name="connsiteX11" fmla="*/ 488232 w 620842"/>
                <a:gd name="connsiteY11" fmla="*/ 4575 h 3833626"/>
                <a:gd name="connsiteX12" fmla="*/ 483470 w 620842"/>
                <a:gd name="connsiteY12" fmla="*/ 995176 h 3833626"/>
                <a:gd name="connsiteX13" fmla="*/ 395363 w 620842"/>
                <a:gd name="connsiteY13" fmla="*/ 1002319 h 3833626"/>
                <a:gd name="connsiteX14" fmla="*/ 357264 w 620842"/>
                <a:gd name="connsiteY14" fmla="*/ 11720 h 3833626"/>
                <a:gd name="connsiteX15" fmla="*/ 295350 w 620842"/>
                <a:gd name="connsiteY15" fmla="*/ 6957 h 3833626"/>
                <a:gd name="connsiteX16" fmla="*/ 240583 w 620842"/>
                <a:gd name="connsiteY16" fmla="*/ 999939 h 3833626"/>
                <a:gd name="connsiteX17" fmla="*/ 169143 w 620842"/>
                <a:gd name="connsiteY17" fmla="*/ 1007081 h 3833626"/>
                <a:gd name="connsiteX18" fmla="*/ 154858 w 620842"/>
                <a:gd name="connsiteY18" fmla="*/ 18863 h 3833626"/>
                <a:gd name="connsiteX19" fmla="*/ 92945 w 620842"/>
                <a:gd name="connsiteY19" fmla="*/ 6957 h 383362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52526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10127 h 3813543"/>
                <a:gd name="connsiteX1" fmla="*/ 75 w 620842"/>
                <a:gd name="connsiteY1" fmla="*/ 1017396 h 3813543"/>
                <a:gd name="connsiteX2" fmla="*/ 212006 w 620842"/>
                <a:gd name="connsiteY2" fmla="*/ 1536508 h 3813543"/>
                <a:gd name="connsiteX3" fmla="*/ 228675 w 620842"/>
                <a:gd name="connsiteY3" fmla="*/ 1941321 h 3813543"/>
                <a:gd name="connsiteX4" fmla="*/ 138188 w 620842"/>
                <a:gd name="connsiteY4" fmla="*/ 3655821 h 3813543"/>
                <a:gd name="connsiteX5" fmla="*/ 323925 w 620842"/>
                <a:gd name="connsiteY5" fmla="*/ 3812983 h 3813543"/>
                <a:gd name="connsiteX6" fmla="*/ 500138 w 620842"/>
                <a:gd name="connsiteY6" fmla="*/ 3655821 h 3813543"/>
                <a:gd name="connsiteX7" fmla="*/ 402506 w 620842"/>
                <a:gd name="connsiteY7" fmla="*/ 1938940 h 3813543"/>
                <a:gd name="connsiteX8" fmla="*/ 416793 w 620842"/>
                <a:gd name="connsiteY8" fmla="*/ 1536509 h 3813543"/>
                <a:gd name="connsiteX9" fmla="*/ 619200 w 620842"/>
                <a:gd name="connsiteY9" fmla="*/ 1069783 h 3813543"/>
                <a:gd name="connsiteX10" fmla="*/ 545382 w 620842"/>
                <a:gd name="connsiteY10" fmla="*/ 17270 h 3813543"/>
                <a:gd name="connsiteX11" fmla="*/ 488232 w 620842"/>
                <a:gd name="connsiteY11" fmla="*/ 7745 h 3813543"/>
                <a:gd name="connsiteX12" fmla="*/ 483470 w 620842"/>
                <a:gd name="connsiteY12" fmla="*/ 998346 h 3813543"/>
                <a:gd name="connsiteX13" fmla="*/ 395363 w 620842"/>
                <a:gd name="connsiteY13" fmla="*/ 1005489 h 3813543"/>
                <a:gd name="connsiteX14" fmla="*/ 357264 w 620842"/>
                <a:gd name="connsiteY14" fmla="*/ 14890 h 3813543"/>
                <a:gd name="connsiteX15" fmla="*/ 295350 w 620842"/>
                <a:gd name="connsiteY15" fmla="*/ 10127 h 3813543"/>
                <a:gd name="connsiteX16" fmla="*/ 240583 w 620842"/>
                <a:gd name="connsiteY16" fmla="*/ 1003109 h 3813543"/>
                <a:gd name="connsiteX17" fmla="*/ 169143 w 620842"/>
                <a:gd name="connsiteY17" fmla="*/ 1010251 h 3813543"/>
                <a:gd name="connsiteX18" fmla="*/ 154858 w 620842"/>
                <a:gd name="connsiteY18" fmla="*/ 22033 h 3813543"/>
                <a:gd name="connsiteX19" fmla="*/ 92945 w 620842"/>
                <a:gd name="connsiteY19" fmla="*/ 10127 h 3813543"/>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20842" h="3812983">
                  <a:moveTo>
                    <a:pt x="92945" y="22034"/>
                  </a:moveTo>
                  <a:cubicBezTo>
                    <a:pt x="69925" y="110140"/>
                    <a:pt x="39763" y="684021"/>
                    <a:pt x="75" y="1017396"/>
                  </a:cubicBezTo>
                  <a:cubicBezTo>
                    <a:pt x="-3100" y="1305527"/>
                    <a:pt x="93738" y="1500790"/>
                    <a:pt x="212006" y="1536508"/>
                  </a:cubicBezTo>
                  <a:cubicBezTo>
                    <a:pt x="236612" y="1671446"/>
                    <a:pt x="230262" y="1806383"/>
                    <a:pt x="228675" y="1941321"/>
                  </a:cubicBezTo>
                  <a:cubicBezTo>
                    <a:pt x="198513" y="2512821"/>
                    <a:pt x="115962" y="3298633"/>
                    <a:pt x="138188" y="3655821"/>
                  </a:cubicBezTo>
                  <a:cubicBezTo>
                    <a:pt x="157238" y="3722495"/>
                    <a:pt x="171525" y="3808222"/>
                    <a:pt x="323925" y="3812983"/>
                  </a:cubicBezTo>
                  <a:cubicBezTo>
                    <a:pt x="482676" y="3805840"/>
                    <a:pt x="474737" y="3729639"/>
                    <a:pt x="500138" y="3655821"/>
                  </a:cubicBezTo>
                  <a:lnTo>
                    <a:pt x="402506" y="1938940"/>
                  </a:lnTo>
                  <a:cubicBezTo>
                    <a:pt x="407268" y="1804796"/>
                    <a:pt x="404887" y="1670653"/>
                    <a:pt x="416793" y="1536509"/>
                  </a:cubicBezTo>
                  <a:cubicBezTo>
                    <a:pt x="562843" y="1496028"/>
                    <a:pt x="632694" y="1226946"/>
                    <a:pt x="619200" y="1069783"/>
                  </a:cubicBezTo>
                  <a:cubicBezTo>
                    <a:pt x="599356" y="711800"/>
                    <a:pt x="577131" y="368108"/>
                    <a:pt x="545382" y="17270"/>
                  </a:cubicBezTo>
                  <a:cubicBezTo>
                    <a:pt x="521570" y="-9717"/>
                    <a:pt x="502520" y="1395"/>
                    <a:pt x="488232" y="7745"/>
                  </a:cubicBezTo>
                  <a:cubicBezTo>
                    <a:pt x="486645" y="337945"/>
                    <a:pt x="485057" y="668146"/>
                    <a:pt x="483470" y="998346"/>
                  </a:cubicBezTo>
                  <a:cubicBezTo>
                    <a:pt x="452513" y="1045970"/>
                    <a:pt x="423938" y="1031683"/>
                    <a:pt x="395363" y="1005489"/>
                  </a:cubicBezTo>
                  <a:lnTo>
                    <a:pt x="357264" y="14890"/>
                  </a:lnTo>
                  <a:cubicBezTo>
                    <a:pt x="338214" y="2983"/>
                    <a:pt x="312019" y="603"/>
                    <a:pt x="295350" y="10127"/>
                  </a:cubicBezTo>
                  <a:cubicBezTo>
                    <a:pt x="282650" y="45449"/>
                    <a:pt x="265189" y="835231"/>
                    <a:pt x="240583" y="1003109"/>
                  </a:cubicBezTo>
                  <a:cubicBezTo>
                    <a:pt x="208833" y="1025730"/>
                    <a:pt x="214784" y="1023347"/>
                    <a:pt x="169143" y="1010251"/>
                  </a:cubicBezTo>
                  <a:cubicBezTo>
                    <a:pt x="109214" y="914207"/>
                    <a:pt x="171923" y="189117"/>
                    <a:pt x="154858" y="22033"/>
                  </a:cubicBezTo>
                  <a:cubicBezTo>
                    <a:pt x="133030" y="7349"/>
                    <a:pt x="122711" y="11716"/>
                    <a:pt x="92945" y="22034"/>
                  </a:cubicBezTo>
                  <a:close/>
                </a:path>
              </a:pathLst>
            </a:custGeom>
            <a:gradFill flip="none" rotWithShape="1">
              <a:gsLst>
                <a:gs pos="49000">
                  <a:srgbClr val="5B9BD5">
                    <a:lumMod val="5000"/>
                    <a:lumOff val="95000"/>
                  </a:srgbClr>
                </a:gs>
                <a:gs pos="0">
                  <a:sysClr val="window" lastClr="FFFFFF">
                    <a:lumMod val="75000"/>
                  </a:sysClr>
                </a:gs>
                <a:gs pos="100000">
                  <a:sysClr val="window" lastClr="FFFFFF">
                    <a:lumMod val="85000"/>
                  </a:sysClr>
                </a:gs>
              </a:gsLst>
              <a:lin ang="0" scaled="1"/>
              <a:tileRect/>
            </a:gradFill>
            <a:ln w="1270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10" name="フリーフォーム 209"/>
            <p:cNvSpPr/>
            <p:nvPr/>
          </p:nvSpPr>
          <p:spPr>
            <a:xfrm>
              <a:off x="7052499" y="441501"/>
              <a:ext cx="402750" cy="3820875"/>
            </a:xfrm>
            <a:custGeom>
              <a:avLst/>
              <a:gdLst>
                <a:gd name="connsiteX0" fmla="*/ 119063 w 628650"/>
                <a:gd name="connsiteY0" fmla="*/ 0 h 3833813"/>
                <a:gd name="connsiteX1" fmla="*/ 0 w 628650"/>
                <a:gd name="connsiteY1" fmla="*/ 1014413 h 3833813"/>
                <a:gd name="connsiteX2" fmla="*/ 228600 w 628650"/>
                <a:gd name="connsiteY2" fmla="*/ 1543050 h 3833813"/>
                <a:gd name="connsiteX3" fmla="*/ 238125 w 628650"/>
                <a:gd name="connsiteY3" fmla="*/ 1938338 h 3833813"/>
                <a:gd name="connsiteX4" fmla="*/ 147638 w 628650"/>
                <a:gd name="connsiteY4" fmla="*/ 3652838 h 3833813"/>
                <a:gd name="connsiteX5" fmla="*/ 342900 w 628650"/>
                <a:gd name="connsiteY5" fmla="*/ 3833813 h 3833813"/>
                <a:gd name="connsiteX6" fmla="*/ 509588 w 628650"/>
                <a:gd name="connsiteY6" fmla="*/ 3652838 h 3833813"/>
                <a:gd name="connsiteX7" fmla="*/ 409575 w 628650"/>
                <a:gd name="connsiteY7" fmla="*/ 1890713 h 3833813"/>
                <a:gd name="connsiteX8" fmla="*/ 419100 w 628650"/>
                <a:gd name="connsiteY8" fmla="*/ 1538288 h 3833813"/>
                <a:gd name="connsiteX9" fmla="*/ 628650 w 628650"/>
                <a:gd name="connsiteY9" fmla="*/ 1066800 h 3833813"/>
                <a:gd name="connsiteX10" fmla="*/ 523875 w 628650"/>
                <a:gd name="connsiteY10" fmla="*/ 0 h 3833813"/>
                <a:gd name="connsiteX11" fmla="*/ 457200 w 628650"/>
                <a:gd name="connsiteY11" fmla="*/ 1028700 h 3833813"/>
                <a:gd name="connsiteX12" fmla="*/ 333375 w 628650"/>
                <a:gd name="connsiteY12" fmla="*/ 0 h 3833813"/>
                <a:gd name="connsiteX13" fmla="*/ 214313 w 628650"/>
                <a:gd name="connsiteY13" fmla="*/ 1009650 h 3833813"/>
                <a:gd name="connsiteX14" fmla="*/ 119063 w 628650"/>
                <a:gd name="connsiteY14" fmla="*/ 0 h 3833813"/>
                <a:gd name="connsiteX0" fmla="*/ 128588 w 628650"/>
                <a:gd name="connsiteY0" fmla="*/ 14288 h 3833813"/>
                <a:gd name="connsiteX1" fmla="*/ 0 w 628650"/>
                <a:gd name="connsiteY1" fmla="*/ 1014413 h 3833813"/>
                <a:gd name="connsiteX2" fmla="*/ 228600 w 628650"/>
                <a:gd name="connsiteY2" fmla="*/ 1543050 h 3833813"/>
                <a:gd name="connsiteX3" fmla="*/ 238125 w 628650"/>
                <a:gd name="connsiteY3" fmla="*/ 1938338 h 3833813"/>
                <a:gd name="connsiteX4" fmla="*/ 147638 w 628650"/>
                <a:gd name="connsiteY4" fmla="*/ 3652838 h 3833813"/>
                <a:gd name="connsiteX5" fmla="*/ 342900 w 628650"/>
                <a:gd name="connsiteY5" fmla="*/ 3833813 h 3833813"/>
                <a:gd name="connsiteX6" fmla="*/ 509588 w 628650"/>
                <a:gd name="connsiteY6" fmla="*/ 3652838 h 3833813"/>
                <a:gd name="connsiteX7" fmla="*/ 409575 w 628650"/>
                <a:gd name="connsiteY7" fmla="*/ 1890713 h 3833813"/>
                <a:gd name="connsiteX8" fmla="*/ 419100 w 628650"/>
                <a:gd name="connsiteY8" fmla="*/ 1538288 h 3833813"/>
                <a:gd name="connsiteX9" fmla="*/ 628650 w 628650"/>
                <a:gd name="connsiteY9" fmla="*/ 1066800 h 3833813"/>
                <a:gd name="connsiteX10" fmla="*/ 523875 w 628650"/>
                <a:gd name="connsiteY10" fmla="*/ 0 h 3833813"/>
                <a:gd name="connsiteX11" fmla="*/ 457200 w 628650"/>
                <a:gd name="connsiteY11" fmla="*/ 1028700 h 3833813"/>
                <a:gd name="connsiteX12" fmla="*/ 333375 w 628650"/>
                <a:gd name="connsiteY12" fmla="*/ 0 h 3833813"/>
                <a:gd name="connsiteX13" fmla="*/ 214313 w 628650"/>
                <a:gd name="connsiteY13" fmla="*/ 1009650 h 3833813"/>
                <a:gd name="connsiteX14" fmla="*/ 128588 w 628650"/>
                <a:gd name="connsiteY14" fmla="*/ 14288 h 3833813"/>
                <a:gd name="connsiteX0" fmla="*/ 119063 w 619125"/>
                <a:gd name="connsiteY0" fmla="*/ 14288 h 3833813"/>
                <a:gd name="connsiteX1" fmla="*/ 0 w 619125"/>
                <a:gd name="connsiteY1" fmla="*/ 1014413 h 3833813"/>
                <a:gd name="connsiteX2" fmla="*/ 219075 w 619125"/>
                <a:gd name="connsiteY2" fmla="*/ 1543050 h 3833813"/>
                <a:gd name="connsiteX3" fmla="*/ 228600 w 619125"/>
                <a:gd name="connsiteY3" fmla="*/ 1938338 h 3833813"/>
                <a:gd name="connsiteX4" fmla="*/ 138113 w 619125"/>
                <a:gd name="connsiteY4" fmla="*/ 3652838 h 3833813"/>
                <a:gd name="connsiteX5" fmla="*/ 333375 w 619125"/>
                <a:gd name="connsiteY5" fmla="*/ 3833813 h 3833813"/>
                <a:gd name="connsiteX6" fmla="*/ 500063 w 619125"/>
                <a:gd name="connsiteY6" fmla="*/ 3652838 h 3833813"/>
                <a:gd name="connsiteX7" fmla="*/ 400050 w 619125"/>
                <a:gd name="connsiteY7" fmla="*/ 1890713 h 3833813"/>
                <a:gd name="connsiteX8" fmla="*/ 409575 w 619125"/>
                <a:gd name="connsiteY8" fmla="*/ 1538288 h 3833813"/>
                <a:gd name="connsiteX9" fmla="*/ 619125 w 619125"/>
                <a:gd name="connsiteY9" fmla="*/ 1066800 h 3833813"/>
                <a:gd name="connsiteX10" fmla="*/ 514350 w 619125"/>
                <a:gd name="connsiteY10" fmla="*/ 0 h 3833813"/>
                <a:gd name="connsiteX11" fmla="*/ 447675 w 619125"/>
                <a:gd name="connsiteY11" fmla="*/ 1028700 h 3833813"/>
                <a:gd name="connsiteX12" fmla="*/ 323850 w 619125"/>
                <a:gd name="connsiteY12" fmla="*/ 0 h 3833813"/>
                <a:gd name="connsiteX13" fmla="*/ 204788 w 619125"/>
                <a:gd name="connsiteY13" fmla="*/ 1009650 h 3833813"/>
                <a:gd name="connsiteX14" fmla="*/ 119063 w 619125"/>
                <a:gd name="connsiteY14" fmla="*/ 14288 h 3833813"/>
                <a:gd name="connsiteX0" fmla="*/ 119112 w 619174"/>
                <a:gd name="connsiteY0" fmla="*/ 14288 h 3833813"/>
                <a:gd name="connsiteX1" fmla="*/ 49 w 619174"/>
                <a:gd name="connsiteY1" fmla="*/ 1014413 h 3833813"/>
                <a:gd name="connsiteX2" fmla="*/ 219124 w 619174"/>
                <a:gd name="connsiteY2" fmla="*/ 1543050 h 3833813"/>
                <a:gd name="connsiteX3" fmla="*/ 228649 w 619174"/>
                <a:gd name="connsiteY3" fmla="*/ 1938338 h 3833813"/>
                <a:gd name="connsiteX4" fmla="*/ 138162 w 619174"/>
                <a:gd name="connsiteY4" fmla="*/ 3652838 h 3833813"/>
                <a:gd name="connsiteX5" fmla="*/ 333424 w 619174"/>
                <a:gd name="connsiteY5" fmla="*/ 3833813 h 3833813"/>
                <a:gd name="connsiteX6" fmla="*/ 500112 w 619174"/>
                <a:gd name="connsiteY6" fmla="*/ 3652838 h 3833813"/>
                <a:gd name="connsiteX7" fmla="*/ 400099 w 619174"/>
                <a:gd name="connsiteY7" fmla="*/ 1890713 h 3833813"/>
                <a:gd name="connsiteX8" fmla="*/ 409624 w 619174"/>
                <a:gd name="connsiteY8" fmla="*/ 1538288 h 3833813"/>
                <a:gd name="connsiteX9" fmla="*/ 619174 w 619174"/>
                <a:gd name="connsiteY9" fmla="*/ 1066800 h 3833813"/>
                <a:gd name="connsiteX10" fmla="*/ 514399 w 619174"/>
                <a:gd name="connsiteY10" fmla="*/ 0 h 3833813"/>
                <a:gd name="connsiteX11" fmla="*/ 447724 w 619174"/>
                <a:gd name="connsiteY11" fmla="*/ 1028700 h 3833813"/>
                <a:gd name="connsiteX12" fmla="*/ 323899 w 619174"/>
                <a:gd name="connsiteY12" fmla="*/ 0 h 3833813"/>
                <a:gd name="connsiteX13" fmla="*/ 204837 w 619174"/>
                <a:gd name="connsiteY13" fmla="*/ 1009650 h 3833813"/>
                <a:gd name="connsiteX14" fmla="*/ 119112 w 619174"/>
                <a:gd name="connsiteY14" fmla="*/ 14288 h 3833813"/>
                <a:gd name="connsiteX0" fmla="*/ 119115 w 619177"/>
                <a:gd name="connsiteY0" fmla="*/ 14288 h 3833813"/>
                <a:gd name="connsiteX1" fmla="*/ 52 w 619177"/>
                <a:gd name="connsiteY1" fmla="*/ 1014413 h 3833813"/>
                <a:gd name="connsiteX2" fmla="*/ 211983 w 619177"/>
                <a:gd name="connsiteY2" fmla="*/ 1533525 h 3833813"/>
                <a:gd name="connsiteX3" fmla="*/ 228652 w 619177"/>
                <a:gd name="connsiteY3" fmla="*/ 1938338 h 3833813"/>
                <a:gd name="connsiteX4" fmla="*/ 138165 w 619177"/>
                <a:gd name="connsiteY4" fmla="*/ 3652838 h 3833813"/>
                <a:gd name="connsiteX5" fmla="*/ 333427 w 619177"/>
                <a:gd name="connsiteY5" fmla="*/ 3833813 h 3833813"/>
                <a:gd name="connsiteX6" fmla="*/ 500115 w 619177"/>
                <a:gd name="connsiteY6" fmla="*/ 3652838 h 3833813"/>
                <a:gd name="connsiteX7" fmla="*/ 400102 w 619177"/>
                <a:gd name="connsiteY7" fmla="*/ 1890713 h 3833813"/>
                <a:gd name="connsiteX8" fmla="*/ 409627 w 619177"/>
                <a:gd name="connsiteY8" fmla="*/ 1538288 h 3833813"/>
                <a:gd name="connsiteX9" fmla="*/ 619177 w 619177"/>
                <a:gd name="connsiteY9" fmla="*/ 1066800 h 3833813"/>
                <a:gd name="connsiteX10" fmla="*/ 514402 w 619177"/>
                <a:gd name="connsiteY10" fmla="*/ 0 h 3833813"/>
                <a:gd name="connsiteX11" fmla="*/ 447727 w 619177"/>
                <a:gd name="connsiteY11" fmla="*/ 1028700 h 3833813"/>
                <a:gd name="connsiteX12" fmla="*/ 323902 w 619177"/>
                <a:gd name="connsiteY12" fmla="*/ 0 h 3833813"/>
                <a:gd name="connsiteX13" fmla="*/ 204840 w 619177"/>
                <a:gd name="connsiteY13" fmla="*/ 1009650 h 3833813"/>
                <a:gd name="connsiteX14" fmla="*/ 119115 w 619177"/>
                <a:gd name="connsiteY14" fmla="*/ 14288 h 3833813"/>
                <a:gd name="connsiteX0" fmla="*/ 119138 w 619200"/>
                <a:gd name="connsiteY0" fmla="*/ 14288 h 3833813"/>
                <a:gd name="connsiteX1" fmla="*/ 75 w 619200"/>
                <a:gd name="connsiteY1" fmla="*/ 1014413 h 3833813"/>
                <a:gd name="connsiteX2" fmla="*/ 212006 w 619200"/>
                <a:gd name="connsiteY2" fmla="*/ 1533525 h 3833813"/>
                <a:gd name="connsiteX3" fmla="*/ 228675 w 619200"/>
                <a:gd name="connsiteY3" fmla="*/ 1938338 h 3833813"/>
                <a:gd name="connsiteX4" fmla="*/ 138188 w 619200"/>
                <a:gd name="connsiteY4" fmla="*/ 3652838 h 3833813"/>
                <a:gd name="connsiteX5" fmla="*/ 333450 w 619200"/>
                <a:gd name="connsiteY5" fmla="*/ 3833813 h 3833813"/>
                <a:gd name="connsiteX6" fmla="*/ 500138 w 619200"/>
                <a:gd name="connsiteY6" fmla="*/ 3652838 h 3833813"/>
                <a:gd name="connsiteX7" fmla="*/ 400125 w 619200"/>
                <a:gd name="connsiteY7" fmla="*/ 1890713 h 3833813"/>
                <a:gd name="connsiteX8" fmla="*/ 409650 w 619200"/>
                <a:gd name="connsiteY8" fmla="*/ 1538288 h 3833813"/>
                <a:gd name="connsiteX9" fmla="*/ 619200 w 619200"/>
                <a:gd name="connsiteY9" fmla="*/ 1066800 h 3833813"/>
                <a:gd name="connsiteX10" fmla="*/ 514425 w 619200"/>
                <a:gd name="connsiteY10" fmla="*/ 0 h 3833813"/>
                <a:gd name="connsiteX11" fmla="*/ 447750 w 619200"/>
                <a:gd name="connsiteY11" fmla="*/ 1028700 h 3833813"/>
                <a:gd name="connsiteX12" fmla="*/ 323925 w 619200"/>
                <a:gd name="connsiteY12" fmla="*/ 0 h 3833813"/>
                <a:gd name="connsiteX13" fmla="*/ 204863 w 619200"/>
                <a:gd name="connsiteY13" fmla="*/ 1009650 h 3833813"/>
                <a:gd name="connsiteX14" fmla="*/ 119138 w 619200"/>
                <a:gd name="connsiteY14" fmla="*/ 14288 h 3833813"/>
                <a:gd name="connsiteX0" fmla="*/ 119138 w 619200"/>
                <a:gd name="connsiteY0" fmla="*/ 14288 h 3833813"/>
                <a:gd name="connsiteX1" fmla="*/ 75 w 619200"/>
                <a:gd name="connsiteY1" fmla="*/ 1014413 h 3833813"/>
                <a:gd name="connsiteX2" fmla="*/ 212006 w 619200"/>
                <a:gd name="connsiteY2" fmla="*/ 1533525 h 3833813"/>
                <a:gd name="connsiteX3" fmla="*/ 228675 w 619200"/>
                <a:gd name="connsiteY3" fmla="*/ 1938338 h 3833813"/>
                <a:gd name="connsiteX4" fmla="*/ 138188 w 619200"/>
                <a:gd name="connsiteY4" fmla="*/ 3652838 h 3833813"/>
                <a:gd name="connsiteX5" fmla="*/ 333450 w 619200"/>
                <a:gd name="connsiteY5" fmla="*/ 3833813 h 3833813"/>
                <a:gd name="connsiteX6" fmla="*/ 500138 w 619200"/>
                <a:gd name="connsiteY6" fmla="*/ 3652838 h 3833813"/>
                <a:gd name="connsiteX7" fmla="*/ 400125 w 619200"/>
                <a:gd name="connsiteY7" fmla="*/ 1890713 h 3833813"/>
                <a:gd name="connsiteX8" fmla="*/ 423937 w 619200"/>
                <a:gd name="connsiteY8" fmla="*/ 1538288 h 3833813"/>
                <a:gd name="connsiteX9" fmla="*/ 619200 w 619200"/>
                <a:gd name="connsiteY9" fmla="*/ 1066800 h 3833813"/>
                <a:gd name="connsiteX10" fmla="*/ 514425 w 619200"/>
                <a:gd name="connsiteY10" fmla="*/ 0 h 3833813"/>
                <a:gd name="connsiteX11" fmla="*/ 447750 w 619200"/>
                <a:gd name="connsiteY11" fmla="*/ 1028700 h 3833813"/>
                <a:gd name="connsiteX12" fmla="*/ 323925 w 619200"/>
                <a:gd name="connsiteY12" fmla="*/ 0 h 3833813"/>
                <a:gd name="connsiteX13" fmla="*/ 204863 w 619200"/>
                <a:gd name="connsiteY13" fmla="*/ 1009650 h 3833813"/>
                <a:gd name="connsiteX14" fmla="*/ 119138 w 619200"/>
                <a:gd name="connsiteY14" fmla="*/ 14288 h 3833813"/>
                <a:gd name="connsiteX0" fmla="*/ 119138 w 620088"/>
                <a:gd name="connsiteY0" fmla="*/ 14288 h 3833813"/>
                <a:gd name="connsiteX1" fmla="*/ 75 w 620088"/>
                <a:gd name="connsiteY1" fmla="*/ 1014413 h 3833813"/>
                <a:gd name="connsiteX2" fmla="*/ 212006 w 620088"/>
                <a:gd name="connsiteY2" fmla="*/ 1533525 h 3833813"/>
                <a:gd name="connsiteX3" fmla="*/ 228675 w 620088"/>
                <a:gd name="connsiteY3" fmla="*/ 1938338 h 3833813"/>
                <a:gd name="connsiteX4" fmla="*/ 138188 w 620088"/>
                <a:gd name="connsiteY4" fmla="*/ 3652838 h 3833813"/>
                <a:gd name="connsiteX5" fmla="*/ 333450 w 620088"/>
                <a:gd name="connsiteY5" fmla="*/ 3833813 h 3833813"/>
                <a:gd name="connsiteX6" fmla="*/ 500138 w 620088"/>
                <a:gd name="connsiteY6" fmla="*/ 3652838 h 3833813"/>
                <a:gd name="connsiteX7" fmla="*/ 400125 w 620088"/>
                <a:gd name="connsiteY7" fmla="*/ 1890713 h 3833813"/>
                <a:gd name="connsiteX8" fmla="*/ 423937 w 620088"/>
                <a:gd name="connsiteY8" fmla="*/ 1538288 h 3833813"/>
                <a:gd name="connsiteX9" fmla="*/ 619200 w 620088"/>
                <a:gd name="connsiteY9" fmla="*/ 1066800 h 3833813"/>
                <a:gd name="connsiteX10" fmla="*/ 514425 w 620088"/>
                <a:gd name="connsiteY10" fmla="*/ 0 h 3833813"/>
                <a:gd name="connsiteX11" fmla="*/ 447750 w 620088"/>
                <a:gd name="connsiteY11" fmla="*/ 1028700 h 3833813"/>
                <a:gd name="connsiteX12" fmla="*/ 323925 w 620088"/>
                <a:gd name="connsiteY12" fmla="*/ 0 h 3833813"/>
                <a:gd name="connsiteX13" fmla="*/ 204863 w 620088"/>
                <a:gd name="connsiteY13" fmla="*/ 1009650 h 3833813"/>
                <a:gd name="connsiteX14" fmla="*/ 119138 w 620088"/>
                <a:gd name="connsiteY14" fmla="*/ 14288 h 3833813"/>
                <a:gd name="connsiteX0" fmla="*/ 119138 w 620088"/>
                <a:gd name="connsiteY0" fmla="*/ 14288 h 3833813"/>
                <a:gd name="connsiteX1" fmla="*/ 75 w 620088"/>
                <a:gd name="connsiteY1" fmla="*/ 1014413 h 3833813"/>
                <a:gd name="connsiteX2" fmla="*/ 212006 w 620088"/>
                <a:gd name="connsiteY2" fmla="*/ 1533525 h 3833813"/>
                <a:gd name="connsiteX3" fmla="*/ 228675 w 620088"/>
                <a:gd name="connsiteY3" fmla="*/ 1938338 h 3833813"/>
                <a:gd name="connsiteX4" fmla="*/ 138188 w 620088"/>
                <a:gd name="connsiteY4" fmla="*/ 3652838 h 3833813"/>
                <a:gd name="connsiteX5" fmla="*/ 333450 w 620088"/>
                <a:gd name="connsiteY5" fmla="*/ 3833813 h 3833813"/>
                <a:gd name="connsiteX6" fmla="*/ 500138 w 620088"/>
                <a:gd name="connsiteY6" fmla="*/ 3652838 h 3833813"/>
                <a:gd name="connsiteX7" fmla="*/ 400125 w 620088"/>
                <a:gd name="connsiteY7" fmla="*/ 1890713 h 3833813"/>
                <a:gd name="connsiteX8" fmla="*/ 423937 w 620088"/>
                <a:gd name="connsiteY8" fmla="*/ 1538288 h 3833813"/>
                <a:gd name="connsiteX9" fmla="*/ 619200 w 620088"/>
                <a:gd name="connsiteY9" fmla="*/ 1066800 h 3833813"/>
                <a:gd name="connsiteX10" fmla="*/ 514425 w 620088"/>
                <a:gd name="connsiteY10" fmla="*/ 0 h 3833813"/>
                <a:gd name="connsiteX11" fmla="*/ 447750 w 620088"/>
                <a:gd name="connsiteY11" fmla="*/ 1028700 h 3833813"/>
                <a:gd name="connsiteX12" fmla="*/ 323925 w 620088"/>
                <a:gd name="connsiteY12" fmla="*/ 0 h 3833813"/>
                <a:gd name="connsiteX13" fmla="*/ 204863 w 620088"/>
                <a:gd name="connsiteY13" fmla="*/ 1009650 h 3833813"/>
                <a:gd name="connsiteX14" fmla="*/ 119138 w 620088"/>
                <a:gd name="connsiteY14" fmla="*/ 14288 h 3833813"/>
                <a:gd name="connsiteX0" fmla="*/ 119138 w 620618"/>
                <a:gd name="connsiteY0" fmla="*/ 14288 h 3833813"/>
                <a:gd name="connsiteX1" fmla="*/ 75 w 620618"/>
                <a:gd name="connsiteY1" fmla="*/ 1014413 h 3833813"/>
                <a:gd name="connsiteX2" fmla="*/ 212006 w 620618"/>
                <a:gd name="connsiteY2" fmla="*/ 1533525 h 3833813"/>
                <a:gd name="connsiteX3" fmla="*/ 228675 w 620618"/>
                <a:gd name="connsiteY3" fmla="*/ 1938338 h 3833813"/>
                <a:gd name="connsiteX4" fmla="*/ 138188 w 620618"/>
                <a:gd name="connsiteY4" fmla="*/ 3652838 h 3833813"/>
                <a:gd name="connsiteX5" fmla="*/ 333450 w 620618"/>
                <a:gd name="connsiteY5" fmla="*/ 3833813 h 3833813"/>
                <a:gd name="connsiteX6" fmla="*/ 500138 w 620618"/>
                <a:gd name="connsiteY6" fmla="*/ 3652838 h 3833813"/>
                <a:gd name="connsiteX7" fmla="*/ 400125 w 620618"/>
                <a:gd name="connsiteY7" fmla="*/ 1890713 h 3833813"/>
                <a:gd name="connsiteX8" fmla="*/ 423937 w 620618"/>
                <a:gd name="connsiteY8" fmla="*/ 1538288 h 3833813"/>
                <a:gd name="connsiteX9" fmla="*/ 619200 w 620618"/>
                <a:gd name="connsiteY9" fmla="*/ 1066800 h 3833813"/>
                <a:gd name="connsiteX10" fmla="*/ 514425 w 620618"/>
                <a:gd name="connsiteY10" fmla="*/ 0 h 3833813"/>
                <a:gd name="connsiteX11" fmla="*/ 447750 w 620618"/>
                <a:gd name="connsiteY11" fmla="*/ 1028700 h 3833813"/>
                <a:gd name="connsiteX12" fmla="*/ 323925 w 620618"/>
                <a:gd name="connsiteY12" fmla="*/ 0 h 3833813"/>
                <a:gd name="connsiteX13" fmla="*/ 204863 w 620618"/>
                <a:gd name="connsiteY13" fmla="*/ 1009650 h 3833813"/>
                <a:gd name="connsiteX14" fmla="*/ 119138 w 620618"/>
                <a:gd name="connsiteY14" fmla="*/ 14288 h 3833813"/>
                <a:gd name="connsiteX0" fmla="*/ 119138 w 620523"/>
                <a:gd name="connsiteY0" fmla="*/ 14288 h 3833813"/>
                <a:gd name="connsiteX1" fmla="*/ 75 w 620523"/>
                <a:gd name="connsiteY1" fmla="*/ 1014413 h 3833813"/>
                <a:gd name="connsiteX2" fmla="*/ 212006 w 620523"/>
                <a:gd name="connsiteY2" fmla="*/ 1533525 h 3833813"/>
                <a:gd name="connsiteX3" fmla="*/ 228675 w 620523"/>
                <a:gd name="connsiteY3" fmla="*/ 1938338 h 3833813"/>
                <a:gd name="connsiteX4" fmla="*/ 138188 w 620523"/>
                <a:gd name="connsiteY4" fmla="*/ 3652838 h 3833813"/>
                <a:gd name="connsiteX5" fmla="*/ 333450 w 620523"/>
                <a:gd name="connsiteY5" fmla="*/ 3833813 h 3833813"/>
                <a:gd name="connsiteX6" fmla="*/ 500138 w 620523"/>
                <a:gd name="connsiteY6" fmla="*/ 3652838 h 3833813"/>
                <a:gd name="connsiteX7" fmla="*/ 400125 w 620523"/>
                <a:gd name="connsiteY7" fmla="*/ 1890713 h 3833813"/>
                <a:gd name="connsiteX8" fmla="*/ 416793 w 620523"/>
                <a:gd name="connsiteY8" fmla="*/ 1533526 h 3833813"/>
                <a:gd name="connsiteX9" fmla="*/ 619200 w 620523"/>
                <a:gd name="connsiteY9" fmla="*/ 1066800 h 3833813"/>
                <a:gd name="connsiteX10" fmla="*/ 514425 w 620523"/>
                <a:gd name="connsiteY10" fmla="*/ 0 h 3833813"/>
                <a:gd name="connsiteX11" fmla="*/ 447750 w 620523"/>
                <a:gd name="connsiteY11" fmla="*/ 1028700 h 3833813"/>
                <a:gd name="connsiteX12" fmla="*/ 323925 w 620523"/>
                <a:gd name="connsiteY12" fmla="*/ 0 h 3833813"/>
                <a:gd name="connsiteX13" fmla="*/ 204863 w 620523"/>
                <a:gd name="connsiteY13" fmla="*/ 1009650 h 3833813"/>
                <a:gd name="connsiteX14" fmla="*/ 119138 w 620523"/>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0125 w 620842"/>
                <a:gd name="connsiteY7" fmla="*/ 1890713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0125 w 620842"/>
                <a:gd name="connsiteY7" fmla="*/ 1928813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02470 w 620842"/>
                <a:gd name="connsiteY14" fmla="*/ 7144 h 3833813"/>
                <a:gd name="connsiteX0" fmla="*/ 102470 w 620842"/>
                <a:gd name="connsiteY0" fmla="*/ 109135 h 3935804"/>
                <a:gd name="connsiteX1" fmla="*/ 75 w 620842"/>
                <a:gd name="connsiteY1" fmla="*/ 1116404 h 3935804"/>
                <a:gd name="connsiteX2" fmla="*/ 212006 w 620842"/>
                <a:gd name="connsiteY2" fmla="*/ 1635516 h 3935804"/>
                <a:gd name="connsiteX3" fmla="*/ 228675 w 620842"/>
                <a:gd name="connsiteY3" fmla="*/ 2040329 h 3935804"/>
                <a:gd name="connsiteX4" fmla="*/ 138188 w 620842"/>
                <a:gd name="connsiteY4" fmla="*/ 3754829 h 3935804"/>
                <a:gd name="connsiteX5" fmla="*/ 333450 w 620842"/>
                <a:gd name="connsiteY5" fmla="*/ 3935804 h 3935804"/>
                <a:gd name="connsiteX6" fmla="*/ 500138 w 620842"/>
                <a:gd name="connsiteY6" fmla="*/ 3754829 h 3935804"/>
                <a:gd name="connsiteX7" fmla="*/ 402506 w 620842"/>
                <a:gd name="connsiteY7" fmla="*/ 2037948 h 3935804"/>
                <a:gd name="connsiteX8" fmla="*/ 416793 w 620842"/>
                <a:gd name="connsiteY8" fmla="*/ 1635517 h 3935804"/>
                <a:gd name="connsiteX9" fmla="*/ 619200 w 620842"/>
                <a:gd name="connsiteY9" fmla="*/ 1168791 h 3935804"/>
                <a:gd name="connsiteX10" fmla="*/ 514425 w 620842"/>
                <a:gd name="connsiteY10" fmla="*/ 101991 h 3935804"/>
                <a:gd name="connsiteX11" fmla="*/ 447750 w 620842"/>
                <a:gd name="connsiteY11" fmla="*/ 1130691 h 3935804"/>
                <a:gd name="connsiteX12" fmla="*/ 323925 w 620842"/>
                <a:gd name="connsiteY12" fmla="*/ 101991 h 3935804"/>
                <a:gd name="connsiteX13" fmla="*/ 204863 w 620842"/>
                <a:gd name="connsiteY13" fmla="*/ 1111641 h 3935804"/>
                <a:gd name="connsiteX14" fmla="*/ 135807 w 620842"/>
                <a:gd name="connsiteY14" fmla="*/ 140091 h 3935804"/>
                <a:gd name="connsiteX15" fmla="*/ 102470 w 620842"/>
                <a:gd name="connsiteY15" fmla="*/ 109135 h 3935804"/>
                <a:gd name="connsiteX0" fmla="*/ 102470 w 620842"/>
                <a:gd name="connsiteY0" fmla="*/ 118974 h 3945643"/>
                <a:gd name="connsiteX1" fmla="*/ 75 w 620842"/>
                <a:gd name="connsiteY1" fmla="*/ 1126243 h 3945643"/>
                <a:gd name="connsiteX2" fmla="*/ 212006 w 620842"/>
                <a:gd name="connsiteY2" fmla="*/ 1645355 h 3945643"/>
                <a:gd name="connsiteX3" fmla="*/ 228675 w 620842"/>
                <a:gd name="connsiteY3" fmla="*/ 2050168 h 3945643"/>
                <a:gd name="connsiteX4" fmla="*/ 138188 w 620842"/>
                <a:gd name="connsiteY4" fmla="*/ 3764668 h 3945643"/>
                <a:gd name="connsiteX5" fmla="*/ 333450 w 620842"/>
                <a:gd name="connsiteY5" fmla="*/ 3945643 h 3945643"/>
                <a:gd name="connsiteX6" fmla="*/ 500138 w 620842"/>
                <a:gd name="connsiteY6" fmla="*/ 3764668 h 3945643"/>
                <a:gd name="connsiteX7" fmla="*/ 402506 w 620842"/>
                <a:gd name="connsiteY7" fmla="*/ 2047787 h 3945643"/>
                <a:gd name="connsiteX8" fmla="*/ 416793 w 620842"/>
                <a:gd name="connsiteY8" fmla="*/ 1645356 h 3945643"/>
                <a:gd name="connsiteX9" fmla="*/ 619200 w 620842"/>
                <a:gd name="connsiteY9" fmla="*/ 1178630 h 3945643"/>
                <a:gd name="connsiteX10" fmla="*/ 514425 w 620842"/>
                <a:gd name="connsiteY10" fmla="*/ 111830 h 3945643"/>
                <a:gd name="connsiteX11" fmla="*/ 447750 w 620842"/>
                <a:gd name="connsiteY11" fmla="*/ 1140530 h 3945643"/>
                <a:gd name="connsiteX12" fmla="*/ 323925 w 620842"/>
                <a:gd name="connsiteY12" fmla="*/ 111830 h 3945643"/>
                <a:gd name="connsiteX13" fmla="*/ 204863 w 620842"/>
                <a:gd name="connsiteY13" fmla="*/ 1121480 h 3945643"/>
                <a:gd name="connsiteX14" fmla="*/ 159620 w 620842"/>
                <a:gd name="connsiteY14" fmla="*/ 128499 h 3945643"/>
                <a:gd name="connsiteX15" fmla="*/ 102470 w 620842"/>
                <a:gd name="connsiteY15" fmla="*/ 118974 h 3945643"/>
                <a:gd name="connsiteX0" fmla="*/ 102470 w 620842"/>
                <a:gd name="connsiteY0" fmla="*/ 73116 h 3899785"/>
                <a:gd name="connsiteX1" fmla="*/ 75 w 620842"/>
                <a:gd name="connsiteY1" fmla="*/ 1080385 h 3899785"/>
                <a:gd name="connsiteX2" fmla="*/ 212006 w 620842"/>
                <a:gd name="connsiteY2" fmla="*/ 1599497 h 3899785"/>
                <a:gd name="connsiteX3" fmla="*/ 228675 w 620842"/>
                <a:gd name="connsiteY3" fmla="*/ 2004310 h 3899785"/>
                <a:gd name="connsiteX4" fmla="*/ 138188 w 620842"/>
                <a:gd name="connsiteY4" fmla="*/ 3718810 h 3899785"/>
                <a:gd name="connsiteX5" fmla="*/ 333450 w 620842"/>
                <a:gd name="connsiteY5" fmla="*/ 3899785 h 3899785"/>
                <a:gd name="connsiteX6" fmla="*/ 500138 w 620842"/>
                <a:gd name="connsiteY6" fmla="*/ 3718810 h 3899785"/>
                <a:gd name="connsiteX7" fmla="*/ 402506 w 620842"/>
                <a:gd name="connsiteY7" fmla="*/ 2001929 h 3899785"/>
                <a:gd name="connsiteX8" fmla="*/ 416793 w 620842"/>
                <a:gd name="connsiteY8" fmla="*/ 1599498 h 3899785"/>
                <a:gd name="connsiteX9" fmla="*/ 619200 w 620842"/>
                <a:gd name="connsiteY9" fmla="*/ 1132772 h 3899785"/>
                <a:gd name="connsiteX10" fmla="*/ 514425 w 620842"/>
                <a:gd name="connsiteY10" fmla="*/ 65972 h 3899785"/>
                <a:gd name="connsiteX11" fmla="*/ 447750 w 620842"/>
                <a:gd name="connsiteY11" fmla="*/ 1094672 h 3899785"/>
                <a:gd name="connsiteX12" fmla="*/ 323925 w 620842"/>
                <a:gd name="connsiteY12" fmla="*/ 65972 h 3899785"/>
                <a:gd name="connsiteX13" fmla="*/ 204863 w 620842"/>
                <a:gd name="connsiteY13" fmla="*/ 1075622 h 3899785"/>
                <a:gd name="connsiteX14" fmla="*/ 159620 w 620842"/>
                <a:gd name="connsiteY14" fmla="*/ 82641 h 3899785"/>
                <a:gd name="connsiteX15" fmla="*/ 102470 w 620842"/>
                <a:gd name="connsiteY15" fmla="*/ 73116 h 3899785"/>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102470 w 620842"/>
                <a:gd name="connsiteY15" fmla="*/ 7144 h 3833813"/>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102470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2481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2481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176287 w 620842"/>
                <a:gd name="connsiteY13" fmla="*/ 1007268 h 3833813"/>
                <a:gd name="connsiteX14" fmla="*/ 154858 w 620842"/>
                <a:gd name="connsiteY14" fmla="*/ 19050 h 3833813"/>
                <a:gd name="connsiteX15" fmla="*/ 92945 w 620842"/>
                <a:gd name="connsiteY15" fmla="*/ 7144 h 3833813"/>
                <a:gd name="connsiteX0" fmla="*/ 92945 w 620842"/>
                <a:gd name="connsiteY0" fmla="*/ 7234 h 3833903"/>
                <a:gd name="connsiteX1" fmla="*/ 75 w 620842"/>
                <a:gd name="connsiteY1" fmla="*/ 1014503 h 3833903"/>
                <a:gd name="connsiteX2" fmla="*/ 212006 w 620842"/>
                <a:gd name="connsiteY2" fmla="*/ 1533615 h 3833903"/>
                <a:gd name="connsiteX3" fmla="*/ 228675 w 620842"/>
                <a:gd name="connsiteY3" fmla="*/ 1938428 h 3833903"/>
                <a:gd name="connsiteX4" fmla="*/ 138188 w 620842"/>
                <a:gd name="connsiteY4" fmla="*/ 3652928 h 3833903"/>
                <a:gd name="connsiteX5" fmla="*/ 333450 w 620842"/>
                <a:gd name="connsiteY5" fmla="*/ 3833903 h 3833903"/>
                <a:gd name="connsiteX6" fmla="*/ 500138 w 620842"/>
                <a:gd name="connsiteY6" fmla="*/ 3652928 h 3833903"/>
                <a:gd name="connsiteX7" fmla="*/ 402506 w 620842"/>
                <a:gd name="connsiteY7" fmla="*/ 1936047 h 3833903"/>
                <a:gd name="connsiteX8" fmla="*/ 416793 w 620842"/>
                <a:gd name="connsiteY8" fmla="*/ 1533616 h 3833903"/>
                <a:gd name="connsiteX9" fmla="*/ 619200 w 620842"/>
                <a:gd name="connsiteY9" fmla="*/ 1066890 h 3833903"/>
                <a:gd name="connsiteX10" fmla="*/ 514425 w 620842"/>
                <a:gd name="connsiteY10" fmla="*/ 90 h 3833903"/>
                <a:gd name="connsiteX11" fmla="*/ 447750 w 620842"/>
                <a:gd name="connsiteY11" fmla="*/ 1028790 h 3833903"/>
                <a:gd name="connsiteX12" fmla="*/ 323925 w 620842"/>
                <a:gd name="connsiteY12" fmla="*/ 90 h 3833903"/>
                <a:gd name="connsiteX13" fmla="*/ 214389 w 620842"/>
                <a:gd name="connsiteY13" fmla="*/ 969260 h 3833903"/>
                <a:gd name="connsiteX14" fmla="*/ 176287 w 620842"/>
                <a:gd name="connsiteY14" fmla="*/ 1007358 h 3833903"/>
                <a:gd name="connsiteX15" fmla="*/ 154858 w 620842"/>
                <a:gd name="connsiteY15" fmla="*/ 19140 h 3833903"/>
                <a:gd name="connsiteX16" fmla="*/ 92945 w 620842"/>
                <a:gd name="connsiteY16" fmla="*/ 7234 h 3833903"/>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76287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76287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00113 w 620842"/>
                <a:gd name="connsiteY12" fmla="*/ 4762 h 3833813"/>
                <a:gd name="connsiteX13" fmla="*/ 240583 w 620842"/>
                <a:gd name="connsiteY13" fmla="*/ 1000126 h 3833813"/>
                <a:gd name="connsiteX14" fmla="*/ 169143 w 620842"/>
                <a:gd name="connsiteY14" fmla="*/ 1007268 h 3833813"/>
                <a:gd name="connsiteX15" fmla="*/ 154858 w 620842"/>
                <a:gd name="connsiteY15" fmla="*/ 19050 h 3833813"/>
                <a:gd name="connsiteX16" fmla="*/ 92945 w 620842"/>
                <a:gd name="connsiteY16"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1545 w 620842"/>
                <a:gd name="connsiteY12" fmla="*/ 166688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04888 w 620842"/>
                <a:gd name="connsiteY11" fmla="*/ 1002506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19176 w 620842"/>
                <a:gd name="connsiteY11" fmla="*/ 888206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395363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488232 w 620842"/>
                <a:gd name="connsiteY10" fmla="*/ 3495 h 3832546"/>
                <a:gd name="connsiteX11" fmla="*/ 483470 w 620842"/>
                <a:gd name="connsiteY11" fmla="*/ 994096 h 3832546"/>
                <a:gd name="connsiteX12" fmla="*/ 395363 w 620842"/>
                <a:gd name="connsiteY12" fmla="*/ 1001239 h 3832546"/>
                <a:gd name="connsiteX13" fmla="*/ 357264 w 620842"/>
                <a:gd name="connsiteY13" fmla="*/ 10640 h 3832546"/>
                <a:gd name="connsiteX14" fmla="*/ 295350 w 620842"/>
                <a:gd name="connsiteY14" fmla="*/ 5877 h 3832546"/>
                <a:gd name="connsiteX15" fmla="*/ 240583 w 620842"/>
                <a:gd name="connsiteY15" fmla="*/ 998859 h 3832546"/>
                <a:gd name="connsiteX16" fmla="*/ 169143 w 620842"/>
                <a:gd name="connsiteY16" fmla="*/ 1006001 h 3832546"/>
                <a:gd name="connsiteX17" fmla="*/ 154858 w 620842"/>
                <a:gd name="connsiteY17" fmla="*/ 17783 h 3832546"/>
                <a:gd name="connsiteX18" fmla="*/ 92945 w 620842"/>
                <a:gd name="connsiteY18" fmla="*/ 5877 h 3832546"/>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507282 w 620842"/>
                <a:gd name="connsiteY10" fmla="*/ 146370 h 3832546"/>
                <a:gd name="connsiteX11" fmla="*/ 488232 w 620842"/>
                <a:gd name="connsiteY11" fmla="*/ 3495 h 3832546"/>
                <a:gd name="connsiteX12" fmla="*/ 483470 w 620842"/>
                <a:gd name="connsiteY12" fmla="*/ 994096 h 3832546"/>
                <a:gd name="connsiteX13" fmla="*/ 395363 w 620842"/>
                <a:gd name="connsiteY13" fmla="*/ 1001239 h 3832546"/>
                <a:gd name="connsiteX14" fmla="*/ 357264 w 620842"/>
                <a:gd name="connsiteY14" fmla="*/ 10640 h 3832546"/>
                <a:gd name="connsiteX15" fmla="*/ 295350 w 620842"/>
                <a:gd name="connsiteY15" fmla="*/ 5877 h 3832546"/>
                <a:gd name="connsiteX16" fmla="*/ 240583 w 620842"/>
                <a:gd name="connsiteY16" fmla="*/ 998859 h 3832546"/>
                <a:gd name="connsiteX17" fmla="*/ 169143 w 620842"/>
                <a:gd name="connsiteY17" fmla="*/ 1006001 h 3832546"/>
                <a:gd name="connsiteX18" fmla="*/ 154858 w 620842"/>
                <a:gd name="connsiteY18" fmla="*/ 17783 h 3832546"/>
                <a:gd name="connsiteX19" fmla="*/ 92945 w 620842"/>
                <a:gd name="connsiteY19" fmla="*/ 5877 h 3832546"/>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552526 w 620842"/>
                <a:gd name="connsiteY10" fmla="*/ 13020 h 3832546"/>
                <a:gd name="connsiteX11" fmla="*/ 488232 w 620842"/>
                <a:gd name="connsiteY11" fmla="*/ 3495 h 3832546"/>
                <a:gd name="connsiteX12" fmla="*/ 483470 w 620842"/>
                <a:gd name="connsiteY12" fmla="*/ 994096 h 3832546"/>
                <a:gd name="connsiteX13" fmla="*/ 395363 w 620842"/>
                <a:gd name="connsiteY13" fmla="*/ 1001239 h 3832546"/>
                <a:gd name="connsiteX14" fmla="*/ 357264 w 620842"/>
                <a:gd name="connsiteY14" fmla="*/ 10640 h 3832546"/>
                <a:gd name="connsiteX15" fmla="*/ 295350 w 620842"/>
                <a:gd name="connsiteY15" fmla="*/ 5877 h 3832546"/>
                <a:gd name="connsiteX16" fmla="*/ 240583 w 620842"/>
                <a:gd name="connsiteY16" fmla="*/ 998859 h 3832546"/>
                <a:gd name="connsiteX17" fmla="*/ 169143 w 620842"/>
                <a:gd name="connsiteY17" fmla="*/ 1006001 h 3832546"/>
                <a:gd name="connsiteX18" fmla="*/ 154858 w 620842"/>
                <a:gd name="connsiteY18" fmla="*/ 17783 h 3832546"/>
                <a:gd name="connsiteX19" fmla="*/ 92945 w 620842"/>
                <a:gd name="connsiteY19" fmla="*/ 5877 h 3832546"/>
                <a:gd name="connsiteX0" fmla="*/ 92945 w 620842"/>
                <a:gd name="connsiteY0" fmla="*/ 6957 h 3833626"/>
                <a:gd name="connsiteX1" fmla="*/ 75 w 620842"/>
                <a:gd name="connsiteY1" fmla="*/ 1014226 h 3833626"/>
                <a:gd name="connsiteX2" fmla="*/ 212006 w 620842"/>
                <a:gd name="connsiteY2" fmla="*/ 1533338 h 3833626"/>
                <a:gd name="connsiteX3" fmla="*/ 228675 w 620842"/>
                <a:gd name="connsiteY3" fmla="*/ 1938151 h 3833626"/>
                <a:gd name="connsiteX4" fmla="*/ 138188 w 620842"/>
                <a:gd name="connsiteY4" fmla="*/ 3652651 h 3833626"/>
                <a:gd name="connsiteX5" fmla="*/ 333450 w 620842"/>
                <a:gd name="connsiteY5" fmla="*/ 3833626 h 3833626"/>
                <a:gd name="connsiteX6" fmla="*/ 500138 w 620842"/>
                <a:gd name="connsiteY6" fmla="*/ 3652651 h 3833626"/>
                <a:gd name="connsiteX7" fmla="*/ 402506 w 620842"/>
                <a:gd name="connsiteY7" fmla="*/ 1935770 h 3833626"/>
                <a:gd name="connsiteX8" fmla="*/ 416793 w 620842"/>
                <a:gd name="connsiteY8" fmla="*/ 1533339 h 3833626"/>
                <a:gd name="connsiteX9" fmla="*/ 619200 w 620842"/>
                <a:gd name="connsiteY9" fmla="*/ 1066613 h 3833626"/>
                <a:gd name="connsiteX10" fmla="*/ 552526 w 620842"/>
                <a:gd name="connsiteY10" fmla="*/ 14100 h 3833626"/>
                <a:gd name="connsiteX11" fmla="*/ 488232 w 620842"/>
                <a:gd name="connsiteY11" fmla="*/ 4575 h 3833626"/>
                <a:gd name="connsiteX12" fmla="*/ 483470 w 620842"/>
                <a:gd name="connsiteY12" fmla="*/ 995176 h 3833626"/>
                <a:gd name="connsiteX13" fmla="*/ 395363 w 620842"/>
                <a:gd name="connsiteY13" fmla="*/ 1002319 h 3833626"/>
                <a:gd name="connsiteX14" fmla="*/ 357264 w 620842"/>
                <a:gd name="connsiteY14" fmla="*/ 11720 h 3833626"/>
                <a:gd name="connsiteX15" fmla="*/ 295350 w 620842"/>
                <a:gd name="connsiteY15" fmla="*/ 6957 h 3833626"/>
                <a:gd name="connsiteX16" fmla="*/ 240583 w 620842"/>
                <a:gd name="connsiteY16" fmla="*/ 999939 h 3833626"/>
                <a:gd name="connsiteX17" fmla="*/ 169143 w 620842"/>
                <a:gd name="connsiteY17" fmla="*/ 1007081 h 3833626"/>
                <a:gd name="connsiteX18" fmla="*/ 154858 w 620842"/>
                <a:gd name="connsiteY18" fmla="*/ 18863 h 3833626"/>
                <a:gd name="connsiteX19" fmla="*/ 92945 w 620842"/>
                <a:gd name="connsiteY19" fmla="*/ 6957 h 383362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52526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10127 h 3813543"/>
                <a:gd name="connsiteX1" fmla="*/ 75 w 620842"/>
                <a:gd name="connsiteY1" fmla="*/ 1017396 h 3813543"/>
                <a:gd name="connsiteX2" fmla="*/ 212006 w 620842"/>
                <a:gd name="connsiteY2" fmla="*/ 1536508 h 3813543"/>
                <a:gd name="connsiteX3" fmla="*/ 228675 w 620842"/>
                <a:gd name="connsiteY3" fmla="*/ 1941321 h 3813543"/>
                <a:gd name="connsiteX4" fmla="*/ 138188 w 620842"/>
                <a:gd name="connsiteY4" fmla="*/ 3655821 h 3813543"/>
                <a:gd name="connsiteX5" fmla="*/ 323925 w 620842"/>
                <a:gd name="connsiteY5" fmla="*/ 3812983 h 3813543"/>
                <a:gd name="connsiteX6" fmla="*/ 500138 w 620842"/>
                <a:gd name="connsiteY6" fmla="*/ 3655821 h 3813543"/>
                <a:gd name="connsiteX7" fmla="*/ 402506 w 620842"/>
                <a:gd name="connsiteY7" fmla="*/ 1938940 h 3813543"/>
                <a:gd name="connsiteX8" fmla="*/ 416793 w 620842"/>
                <a:gd name="connsiteY8" fmla="*/ 1536509 h 3813543"/>
                <a:gd name="connsiteX9" fmla="*/ 619200 w 620842"/>
                <a:gd name="connsiteY9" fmla="*/ 1069783 h 3813543"/>
                <a:gd name="connsiteX10" fmla="*/ 545382 w 620842"/>
                <a:gd name="connsiteY10" fmla="*/ 17270 h 3813543"/>
                <a:gd name="connsiteX11" fmla="*/ 488232 w 620842"/>
                <a:gd name="connsiteY11" fmla="*/ 7745 h 3813543"/>
                <a:gd name="connsiteX12" fmla="*/ 483470 w 620842"/>
                <a:gd name="connsiteY12" fmla="*/ 998346 h 3813543"/>
                <a:gd name="connsiteX13" fmla="*/ 395363 w 620842"/>
                <a:gd name="connsiteY13" fmla="*/ 1005489 h 3813543"/>
                <a:gd name="connsiteX14" fmla="*/ 357264 w 620842"/>
                <a:gd name="connsiteY14" fmla="*/ 14890 h 3813543"/>
                <a:gd name="connsiteX15" fmla="*/ 295350 w 620842"/>
                <a:gd name="connsiteY15" fmla="*/ 10127 h 3813543"/>
                <a:gd name="connsiteX16" fmla="*/ 240583 w 620842"/>
                <a:gd name="connsiteY16" fmla="*/ 1003109 h 3813543"/>
                <a:gd name="connsiteX17" fmla="*/ 169143 w 620842"/>
                <a:gd name="connsiteY17" fmla="*/ 1010251 h 3813543"/>
                <a:gd name="connsiteX18" fmla="*/ 154858 w 620842"/>
                <a:gd name="connsiteY18" fmla="*/ 22033 h 3813543"/>
                <a:gd name="connsiteX19" fmla="*/ 92945 w 620842"/>
                <a:gd name="connsiteY19" fmla="*/ 10127 h 3813543"/>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9650 w 620842"/>
                <a:gd name="connsiteY7" fmla="*/ 20532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3912 w 620842"/>
                <a:gd name="connsiteY3" fmla="*/ 20556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9650 w 620842"/>
                <a:gd name="connsiteY7" fmla="*/ 20532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57487 w 625204"/>
                <a:gd name="connsiteY13" fmla="*/ 14890 h 3812983"/>
                <a:gd name="connsiteX14" fmla="*/ 295573 w 625204"/>
                <a:gd name="connsiteY14" fmla="*/ 10127 h 3812983"/>
                <a:gd name="connsiteX15" fmla="*/ 240806 w 625204"/>
                <a:gd name="connsiteY15" fmla="*/ 1003109 h 3812983"/>
                <a:gd name="connsiteX16" fmla="*/ 169366 w 625204"/>
                <a:gd name="connsiteY16" fmla="*/ 1010251 h 3812983"/>
                <a:gd name="connsiteX17" fmla="*/ 155081 w 625204"/>
                <a:gd name="connsiteY17" fmla="*/ 22033 h 3812983"/>
                <a:gd name="connsiteX18" fmla="*/ 93168 w 625204"/>
                <a:gd name="connsiteY18"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357487 w 625204"/>
                <a:gd name="connsiteY12" fmla="*/ 14890 h 3812983"/>
                <a:gd name="connsiteX13" fmla="*/ 295573 w 625204"/>
                <a:gd name="connsiteY13" fmla="*/ 10127 h 3812983"/>
                <a:gd name="connsiteX14" fmla="*/ 240806 w 625204"/>
                <a:gd name="connsiteY14" fmla="*/ 1003109 h 3812983"/>
                <a:gd name="connsiteX15" fmla="*/ 169366 w 625204"/>
                <a:gd name="connsiteY15" fmla="*/ 1010251 h 3812983"/>
                <a:gd name="connsiteX16" fmla="*/ 155081 w 625204"/>
                <a:gd name="connsiteY16" fmla="*/ 22033 h 3812983"/>
                <a:gd name="connsiteX17" fmla="*/ 93168 w 625204"/>
                <a:gd name="connsiteY17" fmla="*/ 22034 h 3812983"/>
                <a:gd name="connsiteX0" fmla="*/ 93168 w 625204"/>
                <a:gd name="connsiteY0" fmla="*/ 83258 h 3874207"/>
                <a:gd name="connsiteX1" fmla="*/ 298 w 625204"/>
                <a:gd name="connsiteY1" fmla="*/ 1078620 h 3874207"/>
                <a:gd name="connsiteX2" fmla="*/ 136029 w 625204"/>
                <a:gd name="connsiteY2" fmla="*/ 1866813 h 3874207"/>
                <a:gd name="connsiteX3" fmla="*/ 224135 w 625204"/>
                <a:gd name="connsiteY3" fmla="*/ 2116845 h 3874207"/>
                <a:gd name="connsiteX4" fmla="*/ 138411 w 625204"/>
                <a:gd name="connsiteY4" fmla="*/ 3717045 h 3874207"/>
                <a:gd name="connsiteX5" fmla="*/ 324148 w 625204"/>
                <a:gd name="connsiteY5" fmla="*/ 3874207 h 3874207"/>
                <a:gd name="connsiteX6" fmla="*/ 500361 w 625204"/>
                <a:gd name="connsiteY6" fmla="*/ 3717045 h 3874207"/>
                <a:gd name="connsiteX7" fmla="*/ 409873 w 625204"/>
                <a:gd name="connsiteY7" fmla="*/ 2114464 h 3874207"/>
                <a:gd name="connsiteX8" fmla="*/ 488453 w 625204"/>
                <a:gd name="connsiteY8" fmla="*/ 1909677 h 3874207"/>
                <a:gd name="connsiteX9" fmla="*/ 619423 w 625204"/>
                <a:gd name="connsiteY9" fmla="*/ 1131007 h 3874207"/>
                <a:gd name="connsiteX10" fmla="*/ 545605 w 625204"/>
                <a:gd name="connsiteY10" fmla="*/ 78494 h 3874207"/>
                <a:gd name="connsiteX11" fmla="*/ 357487 w 625204"/>
                <a:gd name="connsiteY11" fmla="*/ 76114 h 3874207"/>
                <a:gd name="connsiteX12" fmla="*/ 295573 w 625204"/>
                <a:gd name="connsiteY12" fmla="*/ 71351 h 3874207"/>
                <a:gd name="connsiteX13" fmla="*/ 240806 w 625204"/>
                <a:gd name="connsiteY13" fmla="*/ 1064333 h 3874207"/>
                <a:gd name="connsiteX14" fmla="*/ 169366 w 625204"/>
                <a:gd name="connsiteY14" fmla="*/ 1071475 h 3874207"/>
                <a:gd name="connsiteX15" fmla="*/ 155081 w 625204"/>
                <a:gd name="connsiteY15" fmla="*/ 83257 h 3874207"/>
                <a:gd name="connsiteX16" fmla="*/ 93168 w 625204"/>
                <a:gd name="connsiteY16" fmla="*/ 83258 h 3874207"/>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240806 w 625204"/>
                <a:gd name="connsiteY12" fmla="*/ 1117254 h 3927128"/>
                <a:gd name="connsiteX13" fmla="*/ 169366 w 625204"/>
                <a:gd name="connsiteY13" fmla="*/ 1124396 h 3927128"/>
                <a:gd name="connsiteX14" fmla="*/ 155081 w 625204"/>
                <a:gd name="connsiteY14" fmla="*/ 136178 h 3927128"/>
                <a:gd name="connsiteX15" fmla="*/ 93168 w 625204"/>
                <a:gd name="connsiteY15" fmla="*/ 136179 h 3927128"/>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169366 w 625204"/>
                <a:gd name="connsiteY12" fmla="*/ 1124396 h 3927128"/>
                <a:gd name="connsiteX13" fmla="*/ 155081 w 625204"/>
                <a:gd name="connsiteY13" fmla="*/ 136178 h 3927128"/>
                <a:gd name="connsiteX14" fmla="*/ 93168 w 625204"/>
                <a:gd name="connsiteY14" fmla="*/ 136179 h 3927128"/>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155081 w 625204"/>
                <a:gd name="connsiteY12" fmla="*/ 136178 h 3927128"/>
                <a:gd name="connsiteX13" fmla="*/ 93168 w 625204"/>
                <a:gd name="connsiteY13" fmla="*/ 136179 h 3927128"/>
                <a:gd name="connsiteX0" fmla="*/ 1678 w 533714"/>
                <a:gd name="connsiteY0" fmla="*/ 136179 h 3927128"/>
                <a:gd name="connsiteX1" fmla="*/ 161220 w 533714"/>
                <a:gd name="connsiteY1" fmla="*/ 1088678 h 3927128"/>
                <a:gd name="connsiteX2" fmla="*/ 44539 w 533714"/>
                <a:gd name="connsiteY2" fmla="*/ 1919734 h 3927128"/>
                <a:gd name="connsiteX3" fmla="*/ 132645 w 533714"/>
                <a:gd name="connsiteY3" fmla="*/ 2169766 h 3927128"/>
                <a:gd name="connsiteX4" fmla="*/ 46921 w 533714"/>
                <a:gd name="connsiteY4" fmla="*/ 3769966 h 3927128"/>
                <a:gd name="connsiteX5" fmla="*/ 232658 w 533714"/>
                <a:gd name="connsiteY5" fmla="*/ 3927128 h 3927128"/>
                <a:gd name="connsiteX6" fmla="*/ 408871 w 533714"/>
                <a:gd name="connsiteY6" fmla="*/ 3769966 h 3927128"/>
                <a:gd name="connsiteX7" fmla="*/ 318383 w 533714"/>
                <a:gd name="connsiteY7" fmla="*/ 2167385 h 3927128"/>
                <a:gd name="connsiteX8" fmla="*/ 396963 w 533714"/>
                <a:gd name="connsiteY8" fmla="*/ 1962598 h 3927128"/>
                <a:gd name="connsiteX9" fmla="*/ 527933 w 533714"/>
                <a:gd name="connsiteY9" fmla="*/ 1183928 h 3927128"/>
                <a:gd name="connsiteX10" fmla="*/ 454115 w 533714"/>
                <a:gd name="connsiteY10" fmla="*/ 131415 h 3927128"/>
                <a:gd name="connsiteX11" fmla="*/ 204083 w 533714"/>
                <a:gd name="connsiteY11" fmla="*/ 124272 h 3927128"/>
                <a:gd name="connsiteX12" fmla="*/ 63591 w 533714"/>
                <a:gd name="connsiteY12" fmla="*/ 136178 h 3927128"/>
                <a:gd name="connsiteX13" fmla="*/ 1678 w 533714"/>
                <a:gd name="connsiteY13" fmla="*/ 136179 h 3927128"/>
                <a:gd name="connsiteX0" fmla="*/ 15224 w 547260"/>
                <a:gd name="connsiteY0" fmla="*/ 136179 h 3927128"/>
                <a:gd name="connsiteX1" fmla="*/ 41416 w 547260"/>
                <a:gd name="connsiteY1" fmla="*/ 1038672 h 3927128"/>
                <a:gd name="connsiteX2" fmla="*/ 58085 w 547260"/>
                <a:gd name="connsiteY2" fmla="*/ 1919734 h 3927128"/>
                <a:gd name="connsiteX3" fmla="*/ 146191 w 547260"/>
                <a:gd name="connsiteY3" fmla="*/ 2169766 h 3927128"/>
                <a:gd name="connsiteX4" fmla="*/ 60467 w 547260"/>
                <a:gd name="connsiteY4" fmla="*/ 3769966 h 3927128"/>
                <a:gd name="connsiteX5" fmla="*/ 246204 w 547260"/>
                <a:gd name="connsiteY5" fmla="*/ 3927128 h 3927128"/>
                <a:gd name="connsiteX6" fmla="*/ 422417 w 547260"/>
                <a:gd name="connsiteY6" fmla="*/ 3769966 h 3927128"/>
                <a:gd name="connsiteX7" fmla="*/ 331929 w 547260"/>
                <a:gd name="connsiteY7" fmla="*/ 2167385 h 3927128"/>
                <a:gd name="connsiteX8" fmla="*/ 410509 w 547260"/>
                <a:gd name="connsiteY8" fmla="*/ 1962598 h 3927128"/>
                <a:gd name="connsiteX9" fmla="*/ 541479 w 547260"/>
                <a:gd name="connsiteY9" fmla="*/ 1183928 h 3927128"/>
                <a:gd name="connsiteX10" fmla="*/ 467661 w 547260"/>
                <a:gd name="connsiteY10" fmla="*/ 131415 h 3927128"/>
                <a:gd name="connsiteX11" fmla="*/ 217629 w 547260"/>
                <a:gd name="connsiteY11" fmla="*/ 124272 h 3927128"/>
                <a:gd name="connsiteX12" fmla="*/ 77137 w 547260"/>
                <a:gd name="connsiteY12" fmla="*/ 136178 h 3927128"/>
                <a:gd name="connsiteX13" fmla="*/ 15224 w 547260"/>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463981"/>
                <a:gd name="connsiteY0" fmla="*/ 136179 h 3927128"/>
                <a:gd name="connsiteX1" fmla="*/ 30062 w 463981"/>
                <a:gd name="connsiteY1" fmla="*/ 1038672 h 3927128"/>
                <a:gd name="connsiteX2" fmla="*/ 34825 w 463981"/>
                <a:gd name="connsiteY2" fmla="*/ 1912590 h 3927128"/>
                <a:gd name="connsiteX3" fmla="*/ 134837 w 463981"/>
                <a:gd name="connsiteY3" fmla="*/ 2169766 h 3927128"/>
                <a:gd name="connsiteX4" fmla="*/ 49113 w 463981"/>
                <a:gd name="connsiteY4" fmla="*/ 3769966 h 3927128"/>
                <a:gd name="connsiteX5" fmla="*/ 234850 w 463981"/>
                <a:gd name="connsiteY5" fmla="*/ 3927128 h 3927128"/>
                <a:gd name="connsiteX6" fmla="*/ 411063 w 463981"/>
                <a:gd name="connsiteY6" fmla="*/ 3769966 h 3927128"/>
                <a:gd name="connsiteX7" fmla="*/ 320575 w 463981"/>
                <a:gd name="connsiteY7" fmla="*/ 2167385 h 3927128"/>
                <a:gd name="connsiteX8" fmla="*/ 399155 w 463981"/>
                <a:gd name="connsiteY8" fmla="*/ 1962598 h 3927128"/>
                <a:gd name="connsiteX9" fmla="*/ 387250 w 463981"/>
                <a:gd name="connsiteY9" fmla="*/ 1169641 h 3927128"/>
                <a:gd name="connsiteX10" fmla="*/ 456307 w 463981"/>
                <a:gd name="connsiteY10" fmla="*/ 131415 h 3927128"/>
                <a:gd name="connsiteX11" fmla="*/ 206275 w 463981"/>
                <a:gd name="connsiteY11" fmla="*/ 124272 h 3927128"/>
                <a:gd name="connsiteX12" fmla="*/ 65783 w 463981"/>
                <a:gd name="connsiteY12" fmla="*/ 136178 h 3927128"/>
                <a:gd name="connsiteX13" fmla="*/ 3870 w 46398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2383"/>
                <a:gd name="connsiteY0" fmla="*/ 136179 h 3927128"/>
                <a:gd name="connsiteX1" fmla="*/ 30062 w 462383"/>
                <a:gd name="connsiteY1" fmla="*/ 1038672 h 3927128"/>
                <a:gd name="connsiteX2" fmla="*/ 34825 w 462383"/>
                <a:gd name="connsiteY2" fmla="*/ 1912590 h 3927128"/>
                <a:gd name="connsiteX3" fmla="*/ 134837 w 462383"/>
                <a:gd name="connsiteY3" fmla="*/ 2169766 h 3927128"/>
                <a:gd name="connsiteX4" fmla="*/ 49113 w 462383"/>
                <a:gd name="connsiteY4" fmla="*/ 3769966 h 3927128"/>
                <a:gd name="connsiteX5" fmla="*/ 234850 w 462383"/>
                <a:gd name="connsiteY5" fmla="*/ 3927128 h 3927128"/>
                <a:gd name="connsiteX6" fmla="*/ 411063 w 462383"/>
                <a:gd name="connsiteY6" fmla="*/ 3769966 h 3927128"/>
                <a:gd name="connsiteX7" fmla="*/ 320575 w 462383"/>
                <a:gd name="connsiteY7" fmla="*/ 2167385 h 3927128"/>
                <a:gd name="connsiteX8" fmla="*/ 399155 w 462383"/>
                <a:gd name="connsiteY8" fmla="*/ 1962598 h 3927128"/>
                <a:gd name="connsiteX9" fmla="*/ 403919 w 462383"/>
                <a:gd name="connsiteY9" fmla="*/ 1169641 h 3927128"/>
                <a:gd name="connsiteX10" fmla="*/ 456307 w 462383"/>
                <a:gd name="connsiteY10" fmla="*/ 131415 h 3927128"/>
                <a:gd name="connsiteX11" fmla="*/ 206275 w 462383"/>
                <a:gd name="connsiteY11" fmla="*/ 124272 h 3927128"/>
                <a:gd name="connsiteX12" fmla="*/ 65783 w 462383"/>
                <a:gd name="connsiteY12" fmla="*/ 136178 h 3927128"/>
                <a:gd name="connsiteX13" fmla="*/ 3870 w 462383"/>
                <a:gd name="connsiteY13" fmla="*/ 136179 h 3927128"/>
                <a:gd name="connsiteX0" fmla="*/ 3870 w 412457"/>
                <a:gd name="connsiteY0" fmla="*/ 85497 h 3876446"/>
                <a:gd name="connsiteX1" fmla="*/ 30062 w 412457"/>
                <a:gd name="connsiteY1" fmla="*/ 987990 h 3876446"/>
                <a:gd name="connsiteX2" fmla="*/ 34825 w 412457"/>
                <a:gd name="connsiteY2" fmla="*/ 1861908 h 3876446"/>
                <a:gd name="connsiteX3" fmla="*/ 134837 w 412457"/>
                <a:gd name="connsiteY3" fmla="*/ 2119084 h 3876446"/>
                <a:gd name="connsiteX4" fmla="*/ 49113 w 412457"/>
                <a:gd name="connsiteY4" fmla="*/ 3719284 h 3876446"/>
                <a:gd name="connsiteX5" fmla="*/ 234850 w 412457"/>
                <a:gd name="connsiteY5" fmla="*/ 3876446 h 3876446"/>
                <a:gd name="connsiteX6" fmla="*/ 411063 w 412457"/>
                <a:gd name="connsiteY6" fmla="*/ 3719284 h 3876446"/>
                <a:gd name="connsiteX7" fmla="*/ 320575 w 412457"/>
                <a:gd name="connsiteY7" fmla="*/ 2116703 h 3876446"/>
                <a:gd name="connsiteX8" fmla="*/ 399155 w 412457"/>
                <a:gd name="connsiteY8" fmla="*/ 1911916 h 3876446"/>
                <a:gd name="connsiteX9" fmla="*/ 403919 w 412457"/>
                <a:gd name="connsiteY9" fmla="*/ 1118959 h 3876446"/>
                <a:gd name="connsiteX10" fmla="*/ 306288 w 412457"/>
                <a:gd name="connsiteY10" fmla="*/ 223608 h 3876446"/>
                <a:gd name="connsiteX11" fmla="*/ 206275 w 412457"/>
                <a:gd name="connsiteY11" fmla="*/ 73590 h 3876446"/>
                <a:gd name="connsiteX12" fmla="*/ 65783 w 412457"/>
                <a:gd name="connsiteY12" fmla="*/ 85496 h 3876446"/>
                <a:gd name="connsiteX13" fmla="*/ 3870 w 412457"/>
                <a:gd name="connsiteY13" fmla="*/ 85497 h 3876446"/>
                <a:gd name="connsiteX0" fmla="*/ 3870 w 412457"/>
                <a:gd name="connsiteY0" fmla="*/ 96875 h 3887824"/>
                <a:gd name="connsiteX1" fmla="*/ 30062 w 412457"/>
                <a:gd name="connsiteY1" fmla="*/ 999368 h 3887824"/>
                <a:gd name="connsiteX2" fmla="*/ 34825 w 412457"/>
                <a:gd name="connsiteY2" fmla="*/ 1873286 h 3887824"/>
                <a:gd name="connsiteX3" fmla="*/ 134837 w 412457"/>
                <a:gd name="connsiteY3" fmla="*/ 2130462 h 3887824"/>
                <a:gd name="connsiteX4" fmla="*/ 49113 w 412457"/>
                <a:gd name="connsiteY4" fmla="*/ 3730662 h 3887824"/>
                <a:gd name="connsiteX5" fmla="*/ 234850 w 412457"/>
                <a:gd name="connsiteY5" fmla="*/ 3887824 h 3887824"/>
                <a:gd name="connsiteX6" fmla="*/ 411063 w 412457"/>
                <a:gd name="connsiteY6" fmla="*/ 3730662 h 3887824"/>
                <a:gd name="connsiteX7" fmla="*/ 320575 w 412457"/>
                <a:gd name="connsiteY7" fmla="*/ 2128081 h 3887824"/>
                <a:gd name="connsiteX8" fmla="*/ 399155 w 412457"/>
                <a:gd name="connsiteY8" fmla="*/ 1923294 h 3887824"/>
                <a:gd name="connsiteX9" fmla="*/ 403919 w 412457"/>
                <a:gd name="connsiteY9" fmla="*/ 1130337 h 3887824"/>
                <a:gd name="connsiteX10" fmla="*/ 389632 w 412457"/>
                <a:gd name="connsiteY10" fmla="*/ 192124 h 3887824"/>
                <a:gd name="connsiteX11" fmla="*/ 206275 w 412457"/>
                <a:gd name="connsiteY11" fmla="*/ 84968 h 3887824"/>
                <a:gd name="connsiteX12" fmla="*/ 65783 w 412457"/>
                <a:gd name="connsiteY12" fmla="*/ 96874 h 3887824"/>
                <a:gd name="connsiteX13" fmla="*/ 3870 w 412457"/>
                <a:gd name="connsiteY13" fmla="*/ 96875 h 3887824"/>
                <a:gd name="connsiteX0" fmla="*/ 3870 w 412457"/>
                <a:gd name="connsiteY0" fmla="*/ 96875 h 3887824"/>
                <a:gd name="connsiteX1" fmla="*/ 30062 w 412457"/>
                <a:gd name="connsiteY1" fmla="*/ 999368 h 3887824"/>
                <a:gd name="connsiteX2" fmla="*/ 34825 w 412457"/>
                <a:gd name="connsiteY2" fmla="*/ 1873286 h 3887824"/>
                <a:gd name="connsiteX3" fmla="*/ 134837 w 412457"/>
                <a:gd name="connsiteY3" fmla="*/ 2130462 h 3887824"/>
                <a:gd name="connsiteX4" fmla="*/ 49113 w 412457"/>
                <a:gd name="connsiteY4" fmla="*/ 3730662 h 3887824"/>
                <a:gd name="connsiteX5" fmla="*/ 234850 w 412457"/>
                <a:gd name="connsiteY5" fmla="*/ 3887824 h 3887824"/>
                <a:gd name="connsiteX6" fmla="*/ 411063 w 412457"/>
                <a:gd name="connsiteY6" fmla="*/ 3730662 h 3887824"/>
                <a:gd name="connsiteX7" fmla="*/ 320575 w 412457"/>
                <a:gd name="connsiteY7" fmla="*/ 2128081 h 3887824"/>
                <a:gd name="connsiteX8" fmla="*/ 399155 w 412457"/>
                <a:gd name="connsiteY8" fmla="*/ 1923294 h 3887824"/>
                <a:gd name="connsiteX9" fmla="*/ 403919 w 412457"/>
                <a:gd name="connsiteY9" fmla="*/ 1130337 h 3887824"/>
                <a:gd name="connsiteX10" fmla="*/ 389632 w 412457"/>
                <a:gd name="connsiteY10" fmla="*/ 192124 h 3887824"/>
                <a:gd name="connsiteX11" fmla="*/ 206275 w 412457"/>
                <a:gd name="connsiteY11" fmla="*/ 84968 h 3887824"/>
                <a:gd name="connsiteX12" fmla="*/ 65783 w 412457"/>
                <a:gd name="connsiteY12" fmla="*/ 96874 h 3887824"/>
                <a:gd name="connsiteX13" fmla="*/ 3870 w 412457"/>
                <a:gd name="connsiteY13" fmla="*/ 96875 h 3887824"/>
                <a:gd name="connsiteX0" fmla="*/ 3870 w 414173"/>
                <a:gd name="connsiteY0" fmla="*/ 93442 h 3884391"/>
                <a:gd name="connsiteX1" fmla="*/ 30062 w 414173"/>
                <a:gd name="connsiteY1" fmla="*/ 995935 h 3884391"/>
                <a:gd name="connsiteX2" fmla="*/ 34825 w 414173"/>
                <a:gd name="connsiteY2" fmla="*/ 1869853 h 3884391"/>
                <a:gd name="connsiteX3" fmla="*/ 134837 w 414173"/>
                <a:gd name="connsiteY3" fmla="*/ 2127029 h 3884391"/>
                <a:gd name="connsiteX4" fmla="*/ 49113 w 414173"/>
                <a:gd name="connsiteY4" fmla="*/ 3727229 h 3884391"/>
                <a:gd name="connsiteX5" fmla="*/ 234850 w 414173"/>
                <a:gd name="connsiteY5" fmla="*/ 3884391 h 3884391"/>
                <a:gd name="connsiteX6" fmla="*/ 411063 w 414173"/>
                <a:gd name="connsiteY6" fmla="*/ 3727229 h 3884391"/>
                <a:gd name="connsiteX7" fmla="*/ 320575 w 414173"/>
                <a:gd name="connsiteY7" fmla="*/ 2124648 h 3884391"/>
                <a:gd name="connsiteX8" fmla="*/ 399155 w 414173"/>
                <a:gd name="connsiteY8" fmla="*/ 1919861 h 3884391"/>
                <a:gd name="connsiteX9" fmla="*/ 403919 w 414173"/>
                <a:gd name="connsiteY9" fmla="*/ 1126904 h 3884391"/>
                <a:gd name="connsiteX10" fmla="*/ 396776 w 414173"/>
                <a:gd name="connsiteY10" fmla="*/ 200597 h 3884391"/>
                <a:gd name="connsiteX11" fmla="*/ 206275 w 414173"/>
                <a:gd name="connsiteY11" fmla="*/ 81535 h 3884391"/>
                <a:gd name="connsiteX12" fmla="*/ 65783 w 414173"/>
                <a:gd name="connsiteY12" fmla="*/ 93441 h 3884391"/>
                <a:gd name="connsiteX13" fmla="*/ 3870 w 414173"/>
                <a:gd name="connsiteY13" fmla="*/ 93442 h 3884391"/>
                <a:gd name="connsiteX0" fmla="*/ 3870 w 417327"/>
                <a:gd name="connsiteY0" fmla="*/ 93442 h 3884391"/>
                <a:gd name="connsiteX1" fmla="*/ 30062 w 417327"/>
                <a:gd name="connsiteY1" fmla="*/ 995935 h 3884391"/>
                <a:gd name="connsiteX2" fmla="*/ 34825 w 417327"/>
                <a:gd name="connsiteY2" fmla="*/ 1869853 h 3884391"/>
                <a:gd name="connsiteX3" fmla="*/ 134837 w 417327"/>
                <a:gd name="connsiteY3" fmla="*/ 2127029 h 3884391"/>
                <a:gd name="connsiteX4" fmla="*/ 49113 w 417327"/>
                <a:gd name="connsiteY4" fmla="*/ 3727229 h 3884391"/>
                <a:gd name="connsiteX5" fmla="*/ 234850 w 417327"/>
                <a:gd name="connsiteY5" fmla="*/ 3884391 h 3884391"/>
                <a:gd name="connsiteX6" fmla="*/ 411063 w 417327"/>
                <a:gd name="connsiteY6" fmla="*/ 3727229 h 3884391"/>
                <a:gd name="connsiteX7" fmla="*/ 320575 w 417327"/>
                <a:gd name="connsiteY7" fmla="*/ 2124648 h 3884391"/>
                <a:gd name="connsiteX8" fmla="*/ 399155 w 417327"/>
                <a:gd name="connsiteY8" fmla="*/ 1919861 h 3884391"/>
                <a:gd name="connsiteX9" fmla="*/ 411063 w 417327"/>
                <a:gd name="connsiteY9" fmla="*/ 1126904 h 3884391"/>
                <a:gd name="connsiteX10" fmla="*/ 396776 w 417327"/>
                <a:gd name="connsiteY10" fmla="*/ 200597 h 3884391"/>
                <a:gd name="connsiteX11" fmla="*/ 206275 w 417327"/>
                <a:gd name="connsiteY11" fmla="*/ 81535 h 3884391"/>
                <a:gd name="connsiteX12" fmla="*/ 65783 w 417327"/>
                <a:gd name="connsiteY12" fmla="*/ 93441 h 3884391"/>
                <a:gd name="connsiteX13" fmla="*/ 3870 w 417327"/>
                <a:gd name="connsiteY13" fmla="*/ 93442 h 3884391"/>
                <a:gd name="connsiteX0" fmla="*/ 3870 w 417315"/>
                <a:gd name="connsiteY0" fmla="*/ 93442 h 3884391"/>
                <a:gd name="connsiteX1" fmla="*/ 30062 w 417315"/>
                <a:gd name="connsiteY1" fmla="*/ 995935 h 3884391"/>
                <a:gd name="connsiteX2" fmla="*/ 34825 w 417315"/>
                <a:gd name="connsiteY2" fmla="*/ 1869853 h 3884391"/>
                <a:gd name="connsiteX3" fmla="*/ 134837 w 417315"/>
                <a:gd name="connsiteY3" fmla="*/ 2127029 h 3884391"/>
                <a:gd name="connsiteX4" fmla="*/ 49113 w 417315"/>
                <a:gd name="connsiteY4" fmla="*/ 3727229 h 3884391"/>
                <a:gd name="connsiteX5" fmla="*/ 234850 w 417315"/>
                <a:gd name="connsiteY5" fmla="*/ 3884391 h 3884391"/>
                <a:gd name="connsiteX6" fmla="*/ 411063 w 417315"/>
                <a:gd name="connsiteY6" fmla="*/ 3727229 h 3884391"/>
                <a:gd name="connsiteX7" fmla="*/ 320575 w 417315"/>
                <a:gd name="connsiteY7" fmla="*/ 2124648 h 3884391"/>
                <a:gd name="connsiteX8" fmla="*/ 399155 w 417315"/>
                <a:gd name="connsiteY8" fmla="*/ 1919861 h 3884391"/>
                <a:gd name="connsiteX9" fmla="*/ 411063 w 417315"/>
                <a:gd name="connsiteY9" fmla="*/ 1126904 h 3884391"/>
                <a:gd name="connsiteX10" fmla="*/ 396776 w 417315"/>
                <a:gd name="connsiteY10" fmla="*/ 200597 h 3884391"/>
                <a:gd name="connsiteX11" fmla="*/ 206275 w 417315"/>
                <a:gd name="connsiteY11" fmla="*/ 81535 h 3884391"/>
                <a:gd name="connsiteX12" fmla="*/ 65783 w 417315"/>
                <a:gd name="connsiteY12" fmla="*/ 93441 h 3884391"/>
                <a:gd name="connsiteX13" fmla="*/ 3870 w 417315"/>
                <a:gd name="connsiteY13" fmla="*/ 93442 h 3884391"/>
                <a:gd name="connsiteX0" fmla="*/ 3870 w 417315"/>
                <a:gd name="connsiteY0" fmla="*/ 9447 h 3800396"/>
                <a:gd name="connsiteX1" fmla="*/ 30062 w 417315"/>
                <a:gd name="connsiteY1" fmla="*/ 911940 h 3800396"/>
                <a:gd name="connsiteX2" fmla="*/ 34825 w 417315"/>
                <a:gd name="connsiteY2" fmla="*/ 1785858 h 3800396"/>
                <a:gd name="connsiteX3" fmla="*/ 134837 w 417315"/>
                <a:gd name="connsiteY3" fmla="*/ 2043034 h 3800396"/>
                <a:gd name="connsiteX4" fmla="*/ 49113 w 417315"/>
                <a:gd name="connsiteY4" fmla="*/ 3643234 h 3800396"/>
                <a:gd name="connsiteX5" fmla="*/ 234850 w 417315"/>
                <a:gd name="connsiteY5" fmla="*/ 3800396 h 3800396"/>
                <a:gd name="connsiteX6" fmla="*/ 411063 w 417315"/>
                <a:gd name="connsiteY6" fmla="*/ 3643234 h 3800396"/>
                <a:gd name="connsiteX7" fmla="*/ 320575 w 417315"/>
                <a:gd name="connsiteY7" fmla="*/ 2040653 h 3800396"/>
                <a:gd name="connsiteX8" fmla="*/ 399155 w 417315"/>
                <a:gd name="connsiteY8" fmla="*/ 1835866 h 3800396"/>
                <a:gd name="connsiteX9" fmla="*/ 411063 w 417315"/>
                <a:gd name="connsiteY9" fmla="*/ 1042909 h 3800396"/>
                <a:gd name="connsiteX10" fmla="*/ 396776 w 417315"/>
                <a:gd name="connsiteY10" fmla="*/ 116602 h 3800396"/>
                <a:gd name="connsiteX11" fmla="*/ 65783 w 417315"/>
                <a:gd name="connsiteY11" fmla="*/ 9446 h 3800396"/>
                <a:gd name="connsiteX12" fmla="*/ 3870 w 417315"/>
                <a:gd name="connsiteY12" fmla="*/ 9447 h 3800396"/>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368553 w 417315"/>
                <a:gd name="connsiteY11" fmla="*/ 49656 h 3816794"/>
                <a:gd name="connsiteX12" fmla="*/ 296765 w 417315"/>
                <a:gd name="connsiteY12" fmla="*/ 4413 h 3816794"/>
                <a:gd name="connsiteX13" fmla="*/ 3870 w 417315"/>
                <a:gd name="connsiteY13"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7966 h 3818915"/>
                <a:gd name="connsiteX1" fmla="*/ 30062 w 417315"/>
                <a:gd name="connsiteY1" fmla="*/ 930459 h 3818915"/>
                <a:gd name="connsiteX2" fmla="*/ 34825 w 417315"/>
                <a:gd name="connsiteY2" fmla="*/ 1804377 h 3818915"/>
                <a:gd name="connsiteX3" fmla="*/ 134837 w 417315"/>
                <a:gd name="connsiteY3" fmla="*/ 2061553 h 3818915"/>
                <a:gd name="connsiteX4" fmla="*/ 49113 w 417315"/>
                <a:gd name="connsiteY4" fmla="*/ 3661753 h 3818915"/>
                <a:gd name="connsiteX5" fmla="*/ 234850 w 417315"/>
                <a:gd name="connsiteY5" fmla="*/ 3818915 h 3818915"/>
                <a:gd name="connsiteX6" fmla="*/ 411063 w 417315"/>
                <a:gd name="connsiteY6" fmla="*/ 3661753 h 3818915"/>
                <a:gd name="connsiteX7" fmla="*/ 320575 w 417315"/>
                <a:gd name="connsiteY7" fmla="*/ 2059172 h 3818915"/>
                <a:gd name="connsiteX8" fmla="*/ 399155 w 417315"/>
                <a:gd name="connsiteY8" fmla="*/ 1854385 h 3818915"/>
                <a:gd name="connsiteX9" fmla="*/ 411063 w 417315"/>
                <a:gd name="connsiteY9" fmla="*/ 1061428 h 3818915"/>
                <a:gd name="connsiteX10" fmla="*/ 396776 w 417315"/>
                <a:gd name="connsiteY10" fmla="*/ 135121 h 3818915"/>
                <a:gd name="connsiteX11" fmla="*/ 318196 w 417315"/>
                <a:gd name="connsiteY11" fmla="*/ 4152 h 3818915"/>
                <a:gd name="connsiteX12" fmla="*/ 3870 w 417315"/>
                <a:gd name="connsiteY12" fmla="*/ 27966 h 3818915"/>
                <a:gd name="connsiteX0" fmla="*/ 182314 w 398115"/>
                <a:gd name="connsiteY0" fmla="*/ 245895 h 3815387"/>
                <a:gd name="connsiteX1" fmla="*/ 10862 w 398115"/>
                <a:gd name="connsiteY1" fmla="*/ 926931 h 3815387"/>
                <a:gd name="connsiteX2" fmla="*/ 15625 w 398115"/>
                <a:gd name="connsiteY2" fmla="*/ 1800849 h 3815387"/>
                <a:gd name="connsiteX3" fmla="*/ 115637 w 398115"/>
                <a:gd name="connsiteY3" fmla="*/ 2058025 h 3815387"/>
                <a:gd name="connsiteX4" fmla="*/ 29913 w 398115"/>
                <a:gd name="connsiteY4" fmla="*/ 3658225 h 3815387"/>
                <a:gd name="connsiteX5" fmla="*/ 215650 w 398115"/>
                <a:gd name="connsiteY5" fmla="*/ 3815387 h 3815387"/>
                <a:gd name="connsiteX6" fmla="*/ 391863 w 398115"/>
                <a:gd name="connsiteY6" fmla="*/ 3658225 h 3815387"/>
                <a:gd name="connsiteX7" fmla="*/ 301375 w 398115"/>
                <a:gd name="connsiteY7" fmla="*/ 2055644 h 3815387"/>
                <a:gd name="connsiteX8" fmla="*/ 379955 w 398115"/>
                <a:gd name="connsiteY8" fmla="*/ 1850857 h 3815387"/>
                <a:gd name="connsiteX9" fmla="*/ 391863 w 398115"/>
                <a:gd name="connsiteY9" fmla="*/ 1057900 h 3815387"/>
                <a:gd name="connsiteX10" fmla="*/ 377576 w 398115"/>
                <a:gd name="connsiteY10" fmla="*/ 131593 h 3815387"/>
                <a:gd name="connsiteX11" fmla="*/ 298996 w 398115"/>
                <a:gd name="connsiteY11" fmla="*/ 624 h 3815387"/>
                <a:gd name="connsiteX12" fmla="*/ 182314 w 398115"/>
                <a:gd name="connsiteY12" fmla="*/ 245895 h 3815387"/>
                <a:gd name="connsiteX0" fmla="*/ 132307 w 398115"/>
                <a:gd name="connsiteY0" fmla="*/ 238768 h 3815403"/>
                <a:gd name="connsiteX1" fmla="*/ 10862 w 398115"/>
                <a:gd name="connsiteY1" fmla="*/ 926947 h 3815403"/>
                <a:gd name="connsiteX2" fmla="*/ 15625 w 398115"/>
                <a:gd name="connsiteY2" fmla="*/ 1800865 h 3815403"/>
                <a:gd name="connsiteX3" fmla="*/ 115637 w 398115"/>
                <a:gd name="connsiteY3" fmla="*/ 2058041 h 3815403"/>
                <a:gd name="connsiteX4" fmla="*/ 29913 w 398115"/>
                <a:gd name="connsiteY4" fmla="*/ 3658241 h 3815403"/>
                <a:gd name="connsiteX5" fmla="*/ 215650 w 398115"/>
                <a:gd name="connsiteY5" fmla="*/ 3815403 h 3815403"/>
                <a:gd name="connsiteX6" fmla="*/ 391863 w 398115"/>
                <a:gd name="connsiteY6" fmla="*/ 3658241 h 3815403"/>
                <a:gd name="connsiteX7" fmla="*/ 301375 w 398115"/>
                <a:gd name="connsiteY7" fmla="*/ 2055660 h 3815403"/>
                <a:gd name="connsiteX8" fmla="*/ 379955 w 398115"/>
                <a:gd name="connsiteY8" fmla="*/ 1850873 h 3815403"/>
                <a:gd name="connsiteX9" fmla="*/ 391863 w 398115"/>
                <a:gd name="connsiteY9" fmla="*/ 1057916 h 3815403"/>
                <a:gd name="connsiteX10" fmla="*/ 377576 w 398115"/>
                <a:gd name="connsiteY10" fmla="*/ 131609 h 3815403"/>
                <a:gd name="connsiteX11" fmla="*/ 298996 w 398115"/>
                <a:gd name="connsiteY11" fmla="*/ 640 h 3815403"/>
                <a:gd name="connsiteX12" fmla="*/ 132307 w 398115"/>
                <a:gd name="connsiteY12" fmla="*/ 238768 h 3815403"/>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4240 h 3820875"/>
                <a:gd name="connsiteX1" fmla="*/ 10862 w 398115"/>
                <a:gd name="connsiteY1" fmla="*/ 932419 h 3820875"/>
                <a:gd name="connsiteX2" fmla="*/ 15625 w 398115"/>
                <a:gd name="connsiteY2" fmla="*/ 1806337 h 3820875"/>
                <a:gd name="connsiteX3" fmla="*/ 115637 w 398115"/>
                <a:gd name="connsiteY3" fmla="*/ 2063513 h 3820875"/>
                <a:gd name="connsiteX4" fmla="*/ 29913 w 398115"/>
                <a:gd name="connsiteY4" fmla="*/ 3663713 h 3820875"/>
                <a:gd name="connsiteX5" fmla="*/ 215650 w 398115"/>
                <a:gd name="connsiteY5" fmla="*/ 3820875 h 3820875"/>
                <a:gd name="connsiteX6" fmla="*/ 391863 w 398115"/>
                <a:gd name="connsiteY6" fmla="*/ 3663713 h 3820875"/>
                <a:gd name="connsiteX7" fmla="*/ 301375 w 398115"/>
                <a:gd name="connsiteY7" fmla="*/ 2061132 h 3820875"/>
                <a:gd name="connsiteX8" fmla="*/ 379955 w 398115"/>
                <a:gd name="connsiteY8" fmla="*/ 1856345 h 3820875"/>
                <a:gd name="connsiteX9" fmla="*/ 391863 w 398115"/>
                <a:gd name="connsiteY9" fmla="*/ 1063388 h 3820875"/>
                <a:gd name="connsiteX10" fmla="*/ 377576 w 398115"/>
                <a:gd name="connsiteY10" fmla="*/ 137081 h 3820875"/>
                <a:gd name="connsiteX11" fmla="*/ 270421 w 398115"/>
                <a:gd name="connsiteY11" fmla="*/ 1349 h 3820875"/>
                <a:gd name="connsiteX12" fmla="*/ 132307 w 398115"/>
                <a:gd name="connsiteY12" fmla="*/ 244240 h 3820875"/>
                <a:gd name="connsiteX0" fmla="*/ 132307 w 398115"/>
                <a:gd name="connsiteY0" fmla="*/ 244240 h 3820875"/>
                <a:gd name="connsiteX1" fmla="*/ 10862 w 398115"/>
                <a:gd name="connsiteY1" fmla="*/ 932419 h 3820875"/>
                <a:gd name="connsiteX2" fmla="*/ 15625 w 398115"/>
                <a:gd name="connsiteY2" fmla="*/ 1806337 h 3820875"/>
                <a:gd name="connsiteX3" fmla="*/ 115637 w 398115"/>
                <a:gd name="connsiteY3" fmla="*/ 2063513 h 3820875"/>
                <a:gd name="connsiteX4" fmla="*/ 29913 w 398115"/>
                <a:gd name="connsiteY4" fmla="*/ 3663713 h 3820875"/>
                <a:gd name="connsiteX5" fmla="*/ 215650 w 398115"/>
                <a:gd name="connsiteY5" fmla="*/ 3820875 h 3820875"/>
                <a:gd name="connsiteX6" fmla="*/ 391863 w 398115"/>
                <a:gd name="connsiteY6" fmla="*/ 3663713 h 3820875"/>
                <a:gd name="connsiteX7" fmla="*/ 301375 w 398115"/>
                <a:gd name="connsiteY7" fmla="*/ 2061132 h 3820875"/>
                <a:gd name="connsiteX8" fmla="*/ 379955 w 398115"/>
                <a:gd name="connsiteY8" fmla="*/ 1856345 h 3820875"/>
                <a:gd name="connsiteX9" fmla="*/ 391863 w 398115"/>
                <a:gd name="connsiteY9" fmla="*/ 1063388 h 3820875"/>
                <a:gd name="connsiteX10" fmla="*/ 377576 w 398115"/>
                <a:gd name="connsiteY10" fmla="*/ 137081 h 3820875"/>
                <a:gd name="connsiteX11" fmla="*/ 270421 w 398115"/>
                <a:gd name="connsiteY11" fmla="*/ 1349 h 3820875"/>
                <a:gd name="connsiteX12" fmla="*/ 132307 w 398115"/>
                <a:gd name="connsiteY12" fmla="*/ 244240 h 3820875"/>
                <a:gd name="connsiteX0" fmla="*/ 136942 w 402750"/>
                <a:gd name="connsiteY0" fmla="*/ 244240 h 3820875"/>
                <a:gd name="connsiteX1" fmla="*/ 15497 w 402750"/>
                <a:gd name="connsiteY1" fmla="*/ 932419 h 3820875"/>
                <a:gd name="connsiteX2" fmla="*/ 20260 w 402750"/>
                <a:gd name="connsiteY2" fmla="*/ 1806337 h 3820875"/>
                <a:gd name="connsiteX3" fmla="*/ 120272 w 402750"/>
                <a:gd name="connsiteY3" fmla="*/ 2063513 h 3820875"/>
                <a:gd name="connsiteX4" fmla="*/ 34548 w 402750"/>
                <a:gd name="connsiteY4" fmla="*/ 3663713 h 3820875"/>
                <a:gd name="connsiteX5" fmla="*/ 220285 w 402750"/>
                <a:gd name="connsiteY5" fmla="*/ 3820875 h 3820875"/>
                <a:gd name="connsiteX6" fmla="*/ 396498 w 402750"/>
                <a:gd name="connsiteY6" fmla="*/ 3663713 h 3820875"/>
                <a:gd name="connsiteX7" fmla="*/ 306010 w 402750"/>
                <a:gd name="connsiteY7" fmla="*/ 2061132 h 3820875"/>
                <a:gd name="connsiteX8" fmla="*/ 384590 w 402750"/>
                <a:gd name="connsiteY8" fmla="*/ 1856345 h 3820875"/>
                <a:gd name="connsiteX9" fmla="*/ 396498 w 402750"/>
                <a:gd name="connsiteY9" fmla="*/ 1063388 h 3820875"/>
                <a:gd name="connsiteX10" fmla="*/ 382211 w 402750"/>
                <a:gd name="connsiteY10" fmla="*/ 137081 h 3820875"/>
                <a:gd name="connsiteX11" fmla="*/ 275056 w 402750"/>
                <a:gd name="connsiteY11" fmla="*/ 1349 h 3820875"/>
                <a:gd name="connsiteX12" fmla="*/ 136942 w 402750"/>
                <a:gd name="connsiteY12" fmla="*/ 244240 h 3820875"/>
                <a:gd name="connsiteX0" fmla="*/ 136942 w 402750"/>
                <a:gd name="connsiteY0" fmla="*/ 244240 h 3820875"/>
                <a:gd name="connsiteX1" fmla="*/ 15497 w 402750"/>
                <a:gd name="connsiteY1" fmla="*/ 932419 h 3820875"/>
                <a:gd name="connsiteX2" fmla="*/ 20260 w 402750"/>
                <a:gd name="connsiteY2" fmla="*/ 1806337 h 3820875"/>
                <a:gd name="connsiteX3" fmla="*/ 120272 w 402750"/>
                <a:gd name="connsiteY3" fmla="*/ 2063513 h 3820875"/>
                <a:gd name="connsiteX4" fmla="*/ 34548 w 402750"/>
                <a:gd name="connsiteY4" fmla="*/ 3663713 h 3820875"/>
                <a:gd name="connsiteX5" fmla="*/ 220285 w 402750"/>
                <a:gd name="connsiteY5" fmla="*/ 3820875 h 3820875"/>
                <a:gd name="connsiteX6" fmla="*/ 396498 w 402750"/>
                <a:gd name="connsiteY6" fmla="*/ 3663713 h 3820875"/>
                <a:gd name="connsiteX7" fmla="*/ 306010 w 402750"/>
                <a:gd name="connsiteY7" fmla="*/ 2061132 h 3820875"/>
                <a:gd name="connsiteX8" fmla="*/ 384590 w 402750"/>
                <a:gd name="connsiteY8" fmla="*/ 1856345 h 3820875"/>
                <a:gd name="connsiteX9" fmla="*/ 396498 w 402750"/>
                <a:gd name="connsiteY9" fmla="*/ 1063388 h 3820875"/>
                <a:gd name="connsiteX10" fmla="*/ 382211 w 402750"/>
                <a:gd name="connsiteY10" fmla="*/ 137081 h 3820875"/>
                <a:gd name="connsiteX11" fmla="*/ 275056 w 402750"/>
                <a:gd name="connsiteY11" fmla="*/ 1349 h 3820875"/>
                <a:gd name="connsiteX12" fmla="*/ 136942 w 402750"/>
                <a:gd name="connsiteY12" fmla="*/ 244240 h 3820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2750" h="3820875">
                  <a:moveTo>
                    <a:pt x="136942" y="244240"/>
                  </a:moveTo>
                  <a:cubicBezTo>
                    <a:pt x="113922" y="332346"/>
                    <a:pt x="50422" y="601425"/>
                    <a:pt x="15497" y="932419"/>
                  </a:cubicBezTo>
                  <a:cubicBezTo>
                    <a:pt x="-1966" y="1218169"/>
                    <a:pt x="-9902" y="1630125"/>
                    <a:pt x="20260" y="1806337"/>
                  </a:cubicBezTo>
                  <a:cubicBezTo>
                    <a:pt x="104397" y="1903175"/>
                    <a:pt x="121859" y="1928575"/>
                    <a:pt x="120272" y="2063513"/>
                  </a:cubicBezTo>
                  <a:cubicBezTo>
                    <a:pt x="90110" y="2635013"/>
                    <a:pt x="12322" y="3306525"/>
                    <a:pt x="34548" y="3663713"/>
                  </a:cubicBezTo>
                  <a:cubicBezTo>
                    <a:pt x="53598" y="3730387"/>
                    <a:pt x="67885" y="3816114"/>
                    <a:pt x="220285" y="3820875"/>
                  </a:cubicBezTo>
                  <a:cubicBezTo>
                    <a:pt x="379036" y="3813732"/>
                    <a:pt x="371097" y="3737531"/>
                    <a:pt x="396498" y="3663713"/>
                  </a:cubicBezTo>
                  <a:lnTo>
                    <a:pt x="306010" y="2061132"/>
                  </a:lnTo>
                  <a:cubicBezTo>
                    <a:pt x="310772" y="1926988"/>
                    <a:pt x="320297" y="1916670"/>
                    <a:pt x="384590" y="1856345"/>
                  </a:cubicBezTo>
                  <a:cubicBezTo>
                    <a:pt x="399671" y="1706327"/>
                    <a:pt x="398086" y="1220551"/>
                    <a:pt x="396498" y="1063388"/>
                  </a:cubicBezTo>
                  <a:cubicBezTo>
                    <a:pt x="400466" y="700642"/>
                    <a:pt x="413960" y="487919"/>
                    <a:pt x="382211" y="137081"/>
                  </a:cubicBezTo>
                  <a:cubicBezTo>
                    <a:pt x="372686" y="66040"/>
                    <a:pt x="326253" y="19208"/>
                    <a:pt x="275056" y="1349"/>
                  </a:cubicBezTo>
                  <a:cubicBezTo>
                    <a:pt x="253228" y="-13335"/>
                    <a:pt x="161945" y="93428"/>
                    <a:pt x="136942" y="244240"/>
                  </a:cubicBezTo>
                  <a:close/>
                </a:path>
              </a:pathLst>
            </a:custGeom>
            <a:gradFill flip="none" rotWithShape="1">
              <a:gsLst>
                <a:gs pos="49000">
                  <a:srgbClr val="5B9BD5">
                    <a:lumMod val="5000"/>
                    <a:lumOff val="95000"/>
                  </a:srgbClr>
                </a:gs>
                <a:gs pos="0">
                  <a:sysClr val="window" lastClr="FFFFFF">
                    <a:lumMod val="75000"/>
                  </a:sysClr>
                </a:gs>
                <a:gs pos="100000">
                  <a:sysClr val="window" lastClr="FFFFFF">
                    <a:lumMod val="85000"/>
                  </a:sysClr>
                </a:gs>
              </a:gsLst>
              <a:lin ang="0" scaled="1"/>
              <a:tileRect/>
            </a:gradFill>
            <a:ln w="1270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nvGrpSpPr>
            <p:cNvPr id="211" name="グループ化 210"/>
            <p:cNvGrpSpPr/>
            <p:nvPr/>
          </p:nvGrpSpPr>
          <p:grpSpPr>
            <a:xfrm>
              <a:off x="3577846" y="784280"/>
              <a:ext cx="1598422" cy="2254932"/>
              <a:chOff x="3577846" y="2333680"/>
              <a:chExt cx="1598422" cy="2254932"/>
            </a:xfrm>
          </p:grpSpPr>
          <p:sp>
            <p:nvSpPr>
              <p:cNvPr id="212" name="二等辺三角形 211"/>
              <p:cNvSpPr/>
              <p:nvPr/>
            </p:nvSpPr>
            <p:spPr>
              <a:xfrm rot="20097648">
                <a:off x="3577846" y="2571437"/>
                <a:ext cx="1493423" cy="2017175"/>
              </a:xfrm>
              <a:prstGeom prst="triangle">
                <a:avLst/>
              </a:prstGeom>
              <a:solidFill>
                <a:srgbClr val="FDE792"/>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13" name="二等辺三角形 212"/>
              <p:cNvSpPr/>
              <p:nvPr/>
            </p:nvSpPr>
            <p:spPr>
              <a:xfrm rot="20097648">
                <a:off x="3605362" y="2480517"/>
                <a:ext cx="1493423" cy="2017175"/>
              </a:xfrm>
              <a:prstGeom prst="triangl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14" name="二等辺三角形 213"/>
              <p:cNvSpPr/>
              <p:nvPr/>
            </p:nvSpPr>
            <p:spPr>
              <a:xfrm rot="20097648">
                <a:off x="3650992" y="2404844"/>
                <a:ext cx="1493423" cy="2017175"/>
              </a:xfrm>
              <a:prstGeom prst="triangle">
                <a:avLst/>
              </a:prstGeom>
              <a:solidFill>
                <a:srgbClr val="FDE792"/>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15" name="二等辺三角形 214"/>
              <p:cNvSpPr/>
              <p:nvPr/>
            </p:nvSpPr>
            <p:spPr>
              <a:xfrm rot="20097648">
                <a:off x="3682845" y="2333680"/>
                <a:ext cx="1493423" cy="2017175"/>
              </a:xfrm>
              <a:prstGeom prst="triangl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nvGrpSpPr>
              <p:cNvPr id="216" name="グループ化 215"/>
              <p:cNvGrpSpPr/>
              <p:nvPr/>
            </p:nvGrpSpPr>
            <p:grpSpPr>
              <a:xfrm>
                <a:off x="4448176" y="3276601"/>
                <a:ext cx="488258" cy="611304"/>
                <a:chOff x="7312519" y="4042868"/>
                <a:chExt cx="714680" cy="924419"/>
              </a:xfrm>
            </p:grpSpPr>
            <p:sp>
              <p:nvSpPr>
                <p:cNvPr id="217" name="フリーフォーム 216"/>
                <p:cNvSpPr/>
                <p:nvPr/>
              </p:nvSpPr>
              <p:spPr>
                <a:xfrm>
                  <a:off x="7312519" y="4042868"/>
                  <a:ext cx="714680" cy="924419"/>
                </a:xfrm>
                <a:custGeom>
                  <a:avLst/>
                  <a:gdLst>
                    <a:gd name="connsiteX0" fmla="*/ 354806 w 721519"/>
                    <a:gd name="connsiteY0" fmla="*/ 0 h 923925"/>
                    <a:gd name="connsiteX1" fmla="*/ 0 w 721519"/>
                    <a:gd name="connsiteY1" fmla="*/ 709612 h 923925"/>
                    <a:gd name="connsiteX2" fmla="*/ 359569 w 721519"/>
                    <a:gd name="connsiteY2" fmla="*/ 923925 h 923925"/>
                    <a:gd name="connsiteX3" fmla="*/ 721519 w 721519"/>
                    <a:gd name="connsiteY3" fmla="*/ 676275 h 923925"/>
                    <a:gd name="connsiteX4" fmla="*/ 354806 w 721519"/>
                    <a:gd name="connsiteY4" fmla="*/ 0 h 923925"/>
                    <a:gd name="connsiteX0" fmla="*/ 354808 w 721521"/>
                    <a:gd name="connsiteY0" fmla="*/ 43 h 923968"/>
                    <a:gd name="connsiteX1" fmla="*/ 2 w 721521"/>
                    <a:gd name="connsiteY1" fmla="*/ 709655 h 923968"/>
                    <a:gd name="connsiteX2" fmla="*/ 359571 w 721521"/>
                    <a:gd name="connsiteY2" fmla="*/ 923968 h 923968"/>
                    <a:gd name="connsiteX3" fmla="*/ 721521 w 721521"/>
                    <a:gd name="connsiteY3" fmla="*/ 676318 h 923968"/>
                    <a:gd name="connsiteX4" fmla="*/ 354808 w 721521"/>
                    <a:gd name="connsiteY4" fmla="*/ 43 h 923968"/>
                    <a:gd name="connsiteX0" fmla="*/ 379204 w 745917"/>
                    <a:gd name="connsiteY0" fmla="*/ 43 h 923968"/>
                    <a:gd name="connsiteX1" fmla="*/ 24398 w 745917"/>
                    <a:gd name="connsiteY1" fmla="*/ 709655 h 923968"/>
                    <a:gd name="connsiteX2" fmla="*/ 383967 w 745917"/>
                    <a:gd name="connsiteY2" fmla="*/ 923968 h 923968"/>
                    <a:gd name="connsiteX3" fmla="*/ 745917 w 745917"/>
                    <a:gd name="connsiteY3" fmla="*/ 676318 h 923968"/>
                    <a:gd name="connsiteX4" fmla="*/ 379204 w 745917"/>
                    <a:gd name="connsiteY4" fmla="*/ 43 h 923968"/>
                    <a:gd name="connsiteX0" fmla="*/ 379204 w 745918"/>
                    <a:gd name="connsiteY0" fmla="*/ 43 h 941123"/>
                    <a:gd name="connsiteX1" fmla="*/ 24398 w 745918"/>
                    <a:gd name="connsiteY1" fmla="*/ 709655 h 941123"/>
                    <a:gd name="connsiteX2" fmla="*/ 383967 w 745918"/>
                    <a:gd name="connsiteY2" fmla="*/ 923968 h 941123"/>
                    <a:gd name="connsiteX3" fmla="*/ 745917 w 745918"/>
                    <a:gd name="connsiteY3" fmla="*/ 676318 h 941123"/>
                    <a:gd name="connsiteX4" fmla="*/ 379204 w 745918"/>
                    <a:gd name="connsiteY4" fmla="*/ 43 h 941123"/>
                    <a:gd name="connsiteX0" fmla="*/ 379204 w 745918"/>
                    <a:gd name="connsiteY0" fmla="*/ 43 h 923968"/>
                    <a:gd name="connsiteX1" fmla="*/ 24398 w 745918"/>
                    <a:gd name="connsiteY1" fmla="*/ 709655 h 923968"/>
                    <a:gd name="connsiteX2" fmla="*/ 383967 w 745918"/>
                    <a:gd name="connsiteY2" fmla="*/ 923968 h 923968"/>
                    <a:gd name="connsiteX3" fmla="*/ 745917 w 745918"/>
                    <a:gd name="connsiteY3" fmla="*/ 676318 h 923968"/>
                    <a:gd name="connsiteX4" fmla="*/ 379204 w 745918"/>
                    <a:gd name="connsiteY4" fmla="*/ 43 h 923968"/>
                    <a:gd name="connsiteX0" fmla="*/ 379083 w 731511"/>
                    <a:gd name="connsiteY0" fmla="*/ 64 h 924209"/>
                    <a:gd name="connsiteX1" fmla="*/ 24277 w 731511"/>
                    <a:gd name="connsiteY1" fmla="*/ 709676 h 924209"/>
                    <a:gd name="connsiteX2" fmla="*/ 383846 w 731511"/>
                    <a:gd name="connsiteY2" fmla="*/ 923989 h 924209"/>
                    <a:gd name="connsiteX3" fmla="*/ 731509 w 731511"/>
                    <a:gd name="connsiteY3" fmla="*/ 669195 h 924209"/>
                    <a:gd name="connsiteX4" fmla="*/ 379083 w 731511"/>
                    <a:gd name="connsiteY4" fmla="*/ 64 h 924209"/>
                    <a:gd name="connsiteX0" fmla="*/ 379083 w 731511"/>
                    <a:gd name="connsiteY0" fmla="*/ 64 h 924083"/>
                    <a:gd name="connsiteX1" fmla="*/ 24277 w 731511"/>
                    <a:gd name="connsiteY1" fmla="*/ 709676 h 924083"/>
                    <a:gd name="connsiteX2" fmla="*/ 383846 w 731511"/>
                    <a:gd name="connsiteY2" fmla="*/ 923989 h 924083"/>
                    <a:gd name="connsiteX3" fmla="*/ 731509 w 731511"/>
                    <a:gd name="connsiteY3" fmla="*/ 669195 h 924083"/>
                    <a:gd name="connsiteX4" fmla="*/ 379083 w 731511"/>
                    <a:gd name="connsiteY4" fmla="*/ 64 h 924083"/>
                    <a:gd name="connsiteX0" fmla="*/ 357755 w 710183"/>
                    <a:gd name="connsiteY0" fmla="*/ 64 h 924105"/>
                    <a:gd name="connsiteX1" fmla="*/ 2949 w 710183"/>
                    <a:gd name="connsiteY1" fmla="*/ 709676 h 924105"/>
                    <a:gd name="connsiteX2" fmla="*/ 362518 w 710183"/>
                    <a:gd name="connsiteY2" fmla="*/ 923989 h 924105"/>
                    <a:gd name="connsiteX3" fmla="*/ 710181 w 710183"/>
                    <a:gd name="connsiteY3" fmla="*/ 669195 h 924105"/>
                    <a:gd name="connsiteX4" fmla="*/ 357755 w 710183"/>
                    <a:gd name="connsiteY4" fmla="*/ 64 h 924105"/>
                    <a:gd name="connsiteX0" fmla="*/ 356730 w 709158"/>
                    <a:gd name="connsiteY0" fmla="*/ 64 h 924133"/>
                    <a:gd name="connsiteX1" fmla="*/ 1924 w 709158"/>
                    <a:gd name="connsiteY1" fmla="*/ 709676 h 924133"/>
                    <a:gd name="connsiteX2" fmla="*/ 361493 w 709158"/>
                    <a:gd name="connsiteY2" fmla="*/ 923989 h 924133"/>
                    <a:gd name="connsiteX3" fmla="*/ 709156 w 709158"/>
                    <a:gd name="connsiteY3" fmla="*/ 669195 h 924133"/>
                    <a:gd name="connsiteX4" fmla="*/ 356730 w 709158"/>
                    <a:gd name="connsiteY4" fmla="*/ 64 h 924133"/>
                    <a:gd name="connsiteX0" fmla="*/ 359097 w 711525"/>
                    <a:gd name="connsiteY0" fmla="*/ 19 h 924026"/>
                    <a:gd name="connsiteX1" fmla="*/ 1910 w 711525"/>
                    <a:gd name="connsiteY1" fmla="*/ 690581 h 924026"/>
                    <a:gd name="connsiteX2" fmla="*/ 363860 w 711525"/>
                    <a:gd name="connsiteY2" fmla="*/ 923944 h 924026"/>
                    <a:gd name="connsiteX3" fmla="*/ 711523 w 711525"/>
                    <a:gd name="connsiteY3" fmla="*/ 669150 h 924026"/>
                    <a:gd name="connsiteX4" fmla="*/ 359097 w 711525"/>
                    <a:gd name="connsiteY4" fmla="*/ 19 h 924026"/>
                    <a:gd name="connsiteX0" fmla="*/ 359105 w 718676"/>
                    <a:gd name="connsiteY0" fmla="*/ 15 h 924005"/>
                    <a:gd name="connsiteX1" fmla="*/ 1918 w 718676"/>
                    <a:gd name="connsiteY1" fmla="*/ 690577 h 924005"/>
                    <a:gd name="connsiteX2" fmla="*/ 363868 w 718676"/>
                    <a:gd name="connsiteY2" fmla="*/ 923940 h 924005"/>
                    <a:gd name="connsiteX3" fmla="*/ 718675 w 718676"/>
                    <a:gd name="connsiteY3" fmla="*/ 671527 h 924005"/>
                    <a:gd name="connsiteX4" fmla="*/ 359105 w 718676"/>
                    <a:gd name="connsiteY4" fmla="*/ 15 h 924005"/>
                    <a:gd name="connsiteX0" fmla="*/ 352002 w 711573"/>
                    <a:gd name="connsiteY0" fmla="*/ 15 h 924005"/>
                    <a:gd name="connsiteX1" fmla="*/ 1959 w 711573"/>
                    <a:gd name="connsiteY1" fmla="*/ 690577 h 924005"/>
                    <a:gd name="connsiteX2" fmla="*/ 356765 w 711573"/>
                    <a:gd name="connsiteY2" fmla="*/ 923940 h 924005"/>
                    <a:gd name="connsiteX3" fmla="*/ 711572 w 711573"/>
                    <a:gd name="connsiteY3" fmla="*/ 671527 h 924005"/>
                    <a:gd name="connsiteX4" fmla="*/ 352002 w 711573"/>
                    <a:gd name="connsiteY4" fmla="*/ 15 h 924005"/>
                    <a:gd name="connsiteX0" fmla="*/ 350236 w 709807"/>
                    <a:gd name="connsiteY0" fmla="*/ 15 h 924037"/>
                    <a:gd name="connsiteX1" fmla="*/ 193 w 709807"/>
                    <a:gd name="connsiteY1" fmla="*/ 690577 h 924037"/>
                    <a:gd name="connsiteX2" fmla="*/ 354999 w 709807"/>
                    <a:gd name="connsiteY2" fmla="*/ 923940 h 924037"/>
                    <a:gd name="connsiteX3" fmla="*/ 709806 w 709807"/>
                    <a:gd name="connsiteY3" fmla="*/ 671527 h 924037"/>
                    <a:gd name="connsiteX4" fmla="*/ 350236 w 709807"/>
                    <a:gd name="connsiteY4" fmla="*/ 15 h 924037"/>
                    <a:gd name="connsiteX0" fmla="*/ 350236 w 709807"/>
                    <a:gd name="connsiteY0" fmla="*/ 0 h 923925"/>
                    <a:gd name="connsiteX1" fmla="*/ 193 w 709807"/>
                    <a:gd name="connsiteY1" fmla="*/ 671512 h 923925"/>
                    <a:gd name="connsiteX2" fmla="*/ 354999 w 709807"/>
                    <a:gd name="connsiteY2" fmla="*/ 923925 h 923925"/>
                    <a:gd name="connsiteX3" fmla="*/ 709806 w 709807"/>
                    <a:gd name="connsiteY3" fmla="*/ 671512 h 923925"/>
                    <a:gd name="connsiteX4" fmla="*/ 350236 w 709807"/>
                    <a:gd name="connsiteY4" fmla="*/ 0 h 923925"/>
                    <a:gd name="connsiteX0" fmla="*/ 350236 w 714570"/>
                    <a:gd name="connsiteY0" fmla="*/ 0 h 923925"/>
                    <a:gd name="connsiteX1" fmla="*/ 193 w 714570"/>
                    <a:gd name="connsiteY1" fmla="*/ 671512 h 923925"/>
                    <a:gd name="connsiteX2" fmla="*/ 354999 w 714570"/>
                    <a:gd name="connsiteY2" fmla="*/ 923925 h 923925"/>
                    <a:gd name="connsiteX3" fmla="*/ 714569 w 714570"/>
                    <a:gd name="connsiteY3" fmla="*/ 671512 h 923925"/>
                    <a:gd name="connsiteX4" fmla="*/ 350236 w 714570"/>
                    <a:gd name="connsiteY4" fmla="*/ 0 h 923925"/>
                    <a:gd name="connsiteX0" fmla="*/ 350346 w 714680"/>
                    <a:gd name="connsiteY0" fmla="*/ 494 h 924419"/>
                    <a:gd name="connsiteX1" fmla="*/ 303 w 714680"/>
                    <a:gd name="connsiteY1" fmla="*/ 672006 h 924419"/>
                    <a:gd name="connsiteX2" fmla="*/ 355109 w 714680"/>
                    <a:gd name="connsiteY2" fmla="*/ 924419 h 924419"/>
                    <a:gd name="connsiteX3" fmla="*/ 714679 w 714680"/>
                    <a:gd name="connsiteY3" fmla="*/ 672006 h 924419"/>
                    <a:gd name="connsiteX4" fmla="*/ 350346 w 714680"/>
                    <a:gd name="connsiteY4" fmla="*/ 494 h 9244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680" h="924419">
                      <a:moveTo>
                        <a:pt x="350346" y="494"/>
                      </a:moveTo>
                      <a:cubicBezTo>
                        <a:pt x="140795" y="19544"/>
                        <a:pt x="-7634" y="510080"/>
                        <a:pt x="303" y="672006"/>
                      </a:cubicBezTo>
                      <a:cubicBezTo>
                        <a:pt x="8240" y="833932"/>
                        <a:pt x="236046" y="924419"/>
                        <a:pt x="355109" y="924419"/>
                      </a:cubicBezTo>
                      <a:cubicBezTo>
                        <a:pt x="474172" y="924419"/>
                        <a:pt x="715473" y="825993"/>
                        <a:pt x="714679" y="672006"/>
                      </a:cubicBezTo>
                      <a:cubicBezTo>
                        <a:pt x="713885" y="518019"/>
                        <a:pt x="559897" y="-18556"/>
                        <a:pt x="350346" y="494"/>
                      </a:cubicBezTo>
                      <a:close/>
                    </a:path>
                  </a:pathLst>
                </a:custGeom>
                <a:gradFill flip="none" rotWithShape="1">
                  <a:gsLst>
                    <a:gs pos="81000">
                      <a:srgbClr val="EC6D6D"/>
                    </a:gs>
                    <a:gs pos="32000">
                      <a:srgbClr val="FF0000"/>
                    </a:gs>
                    <a:gs pos="0">
                      <a:sysClr val="window" lastClr="FFFFFF">
                        <a:lumMod val="75000"/>
                      </a:sysClr>
                    </a:gs>
                    <a:gs pos="100000">
                      <a:sysClr val="window" lastClr="FFFFFF">
                        <a:lumMod val="85000"/>
                      </a:sysClr>
                    </a:gs>
                  </a:gsLst>
                  <a:lin ang="5400000" scaled="1"/>
                  <a:tileRect/>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nvGrpSpPr>
                <p:cNvPr id="218" name="グループ化 217"/>
                <p:cNvGrpSpPr/>
                <p:nvPr/>
              </p:nvGrpSpPr>
              <p:grpSpPr>
                <a:xfrm>
                  <a:off x="7541052" y="4104085"/>
                  <a:ext cx="62279" cy="86915"/>
                  <a:chOff x="7633921" y="3680222"/>
                  <a:chExt cx="169348" cy="221456"/>
                </a:xfrm>
              </p:grpSpPr>
              <p:sp>
                <p:nvSpPr>
                  <p:cNvPr id="360" name="円/楕円 35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61" name="円/楕円 36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19" name="グループ化 218"/>
                <p:cNvGrpSpPr/>
                <p:nvPr/>
              </p:nvGrpSpPr>
              <p:grpSpPr>
                <a:xfrm>
                  <a:off x="7607580" y="4118373"/>
                  <a:ext cx="62279" cy="86915"/>
                  <a:chOff x="7633921" y="3680222"/>
                  <a:chExt cx="169348" cy="221456"/>
                </a:xfrm>
              </p:grpSpPr>
              <p:sp>
                <p:nvSpPr>
                  <p:cNvPr id="358" name="円/楕円 35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59" name="円/楕円 35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20" name="グループ化 219"/>
                <p:cNvGrpSpPr/>
                <p:nvPr/>
              </p:nvGrpSpPr>
              <p:grpSpPr>
                <a:xfrm>
                  <a:off x="7680676" y="4119923"/>
                  <a:ext cx="62279" cy="86915"/>
                  <a:chOff x="7633921" y="3680222"/>
                  <a:chExt cx="169348" cy="221456"/>
                </a:xfrm>
              </p:grpSpPr>
              <p:sp>
                <p:nvSpPr>
                  <p:cNvPr id="356" name="円/楕円 35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57" name="円/楕円 35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21" name="グループ化 220"/>
                <p:cNvGrpSpPr/>
                <p:nvPr/>
              </p:nvGrpSpPr>
              <p:grpSpPr>
                <a:xfrm>
                  <a:off x="7750861" y="4104085"/>
                  <a:ext cx="62279" cy="86915"/>
                  <a:chOff x="7633921" y="3680222"/>
                  <a:chExt cx="169348" cy="221456"/>
                </a:xfrm>
              </p:grpSpPr>
              <p:sp>
                <p:nvSpPr>
                  <p:cNvPr id="354" name="円/楕円 35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55" name="円/楕円 35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22" name="グループ化 221"/>
                <p:cNvGrpSpPr/>
                <p:nvPr/>
              </p:nvGrpSpPr>
              <p:grpSpPr>
                <a:xfrm>
                  <a:off x="7471536" y="4188024"/>
                  <a:ext cx="62279" cy="86915"/>
                  <a:chOff x="7633921" y="3680222"/>
                  <a:chExt cx="169348" cy="221456"/>
                </a:xfrm>
              </p:grpSpPr>
              <p:sp>
                <p:nvSpPr>
                  <p:cNvPr id="352" name="円/楕円 35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53" name="円/楕円 35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23" name="グループ化 222"/>
                <p:cNvGrpSpPr/>
                <p:nvPr/>
              </p:nvGrpSpPr>
              <p:grpSpPr>
                <a:xfrm>
                  <a:off x="7538524" y="4218386"/>
                  <a:ext cx="62279" cy="86915"/>
                  <a:chOff x="7633921" y="3680222"/>
                  <a:chExt cx="169348" cy="221456"/>
                </a:xfrm>
              </p:grpSpPr>
              <p:sp>
                <p:nvSpPr>
                  <p:cNvPr id="350" name="円/楕円 34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51" name="円/楕円 35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24" name="グループ化 223"/>
                <p:cNvGrpSpPr/>
                <p:nvPr/>
              </p:nvGrpSpPr>
              <p:grpSpPr>
                <a:xfrm>
                  <a:off x="7615466" y="4234332"/>
                  <a:ext cx="62279" cy="86915"/>
                  <a:chOff x="7633921" y="3680222"/>
                  <a:chExt cx="169348" cy="221456"/>
                </a:xfrm>
              </p:grpSpPr>
              <p:sp>
                <p:nvSpPr>
                  <p:cNvPr id="348" name="円/楕円 34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49" name="円/楕円 34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25" name="グループ化 224"/>
                <p:cNvGrpSpPr/>
                <p:nvPr/>
              </p:nvGrpSpPr>
              <p:grpSpPr>
                <a:xfrm>
                  <a:off x="7693874" y="4226359"/>
                  <a:ext cx="62279" cy="86915"/>
                  <a:chOff x="7633921" y="3680222"/>
                  <a:chExt cx="169348" cy="221456"/>
                </a:xfrm>
              </p:grpSpPr>
              <p:sp>
                <p:nvSpPr>
                  <p:cNvPr id="346" name="円/楕円 34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47" name="円/楕円 34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26" name="グループ化 225"/>
                <p:cNvGrpSpPr/>
                <p:nvPr/>
              </p:nvGrpSpPr>
              <p:grpSpPr>
                <a:xfrm>
                  <a:off x="7765995" y="4209221"/>
                  <a:ext cx="62279" cy="86915"/>
                  <a:chOff x="7633921" y="3680222"/>
                  <a:chExt cx="169348" cy="221456"/>
                </a:xfrm>
              </p:grpSpPr>
              <p:sp>
                <p:nvSpPr>
                  <p:cNvPr id="344" name="円/楕円 34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45" name="円/楕円 34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27" name="グループ化 226"/>
                <p:cNvGrpSpPr/>
                <p:nvPr/>
              </p:nvGrpSpPr>
              <p:grpSpPr>
                <a:xfrm>
                  <a:off x="7599173" y="4339006"/>
                  <a:ext cx="62279" cy="86915"/>
                  <a:chOff x="7633921" y="3680222"/>
                  <a:chExt cx="169348" cy="221456"/>
                </a:xfrm>
              </p:grpSpPr>
              <p:sp>
                <p:nvSpPr>
                  <p:cNvPr id="342" name="円/楕円 34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43" name="円/楕円 34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28" name="グループ化 227"/>
                <p:cNvGrpSpPr/>
                <p:nvPr/>
              </p:nvGrpSpPr>
              <p:grpSpPr>
                <a:xfrm>
                  <a:off x="7684522" y="4331963"/>
                  <a:ext cx="62279" cy="86915"/>
                  <a:chOff x="7633921" y="3680222"/>
                  <a:chExt cx="169348" cy="221456"/>
                </a:xfrm>
              </p:grpSpPr>
              <p:sp>
                <p:nvSpPr>
                  <p:cNvPr id="340" name="円/楕円 33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41" name="円/楕円 34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29" name="グループ化 228"/>
                <p:cNvGrpSpPr/>
                <p:nvPr/>
              </p:nvGrpSpPr>
              <p:grpSpPr>
                <a:xfrm>
                  <a:off x="7762930" y="4323990"/>
                  <a:ext cx="62279" cy="86915"/>
                  <a:chOff x="7633921" y="3680222"/>
                  <a:chExt cx="169348" cy="221456"/>
                </a:xfrm>
              </p:grpSpPr>
              <p:sp>
                <p:nvSpPr>
                  <p:cNvPr id="338" name="円/楕円 33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39" name="円/楕円 33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30" name="グループ化 229"/>
                <p:cNvGrpSpPr/>
                <p:nvPr/>
              </p:nvGrpSpPr>
              <p:grpSpPr>
                <a:xfrm>
                  <a:off x="7839872" y="4288162"/>
                  <a:ext cx="62279" cy="86915"/>
                  <a:chOff x="7633921" y="3680222"/>
                  <a:chExt cx="169348" cy="221456"/>
                </a:xfrm>
              </p:grpSpPr>
              <p:sp>
                <p:nvSpPr>
                  <p:cNvPr id="336" name="円/楕円 33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37" name="円/楕円 33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31" name="グループ化 230"/>
                <p:cNvGrpSpPr/>
                <p:nvPr/>
              </p:nvGrpSpPr>
              <p:grpSpPr>
                <a:xfrm>
                  <a:off x="7521223" y="4328165"/>
                  <a:ext cx="62279" cy="86915"/>
                  <a:chOff x="7633921" y="3680222"/>
                  <a:chExt cx="169348" cy="221456"/>
                </a:xfrm>
              </p:grpSpPr>
              <p:sp>
                <p:nvSpPr>
                  <p:cNvPr id="334" name="円/楕円 33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35" name="円/楕円 33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32" name="グループ化 231"/>
                <p:cNvGrpSpPr/>
                <p:nvPr/>
              </p:nvGrpSpPr>
              <p:grpSpPr>
                <a:xfrm>
                  <a:off x="7438940" y="4289954"/>
                  <a:ext cx="62279" cy="86915"/>
                  <a:chOff x="7633921" y="3680222"/>
                  <a:chExt cx="169348" cy="221456"/>
                </a:xfrm>
              </p:grpSpPr>
              <p:sp>
                <p:nvSpPr>
                  <p:cNvPr id="332" name="円/楕円 33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33" name="円/楕円 33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33" name="グループ化 232"/>
                <p:cNvGrpSpPr/>
                <p:nvPr/>
              </p:nvGrpSpPr>
              <p:grpSpPr>
                <a:xfrm>
                  <a:off x="7546931" y="4441153"/>
                  <a:ext cx="62279" cy="86915"/>
                  <a:chOff x="7633921" y="3680222"/>
                  <a:chExt cx="169348" cy="221456"/>
                </a:xfrm>
              </p:grpSpPr>
              <p:sp>
                <p:nvSpPr>
                  <p:cNvPr id="330" name="円/楕円 32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31" name="円/楕円 33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34" name="グループ化 233"/>
                <p:cNvGrpSpPr/>
                <p:nvPr/>
              </p:nvGrpSpPr>
              <p:grpSpPr>
                <a:xfrm>
                  <a:off x="7623873" y="4453583"/>
                  <a:ext cx="62279" cy="86915"/>
                  <a:chOff x="7633921" y="3680222"/>
                  <a:chExt cx="169348" cy="221456"/>
                </a:xfrm>
              </p:grpSpPr>
              <p:sp>
                <p:nvSpPr>
                  <p:cNvPr id="328" name="円/楕円 32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29" name="円/楕円 32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35" name="グループ化 234"/>
                <p:cNvGrpSpPr/>
                <p:nvPr/>
              </p:nvGrpSpPr>
              <p:grpSpPr>
                <a:xfrm>
                  <a:off x="7707038" y="4441325"/>
                  <a:ext cx="62279" cy="86915"/>
                  <a:chOff x="7633921" y="3680222"/>
                  <a:chExt cx="169348" cy="221456"/>
                </a:xfrm>
              </p:grpSpPr>
              <p:sp>
                <p:nvSpPr>
                  <p:cNvPr id="326" name="円/楕円 32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27" name="円/楕円 32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36" name="グループ化 235"/>
                <p:cNvGrpSpPr/>
                <p:nvPr/>
              </p:nvGrpSpPr>
              <p:grpSpPr>
                <a:xfrm>
                  <a:off x="7788473" y="4418162"/>
                  <a:ext cx="62279" cy="86915"/>
                  <a:chOff x="7633921" y="3680222"/>
                  <a:chExt cx="169348" cy="221456"/>
                </a:xfrm>
              </p:grpSpPr>
              <p:sp>
                <p:nvSpPr>
                  <p:cNvPr id="324" name="円/楕円 32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25" name="円/楕円 32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37" name="グループ化 236"/>
                <p:cNvGrpSpPr/>
                <p:nvPr/>
              </p:nvGrpSpPr>
              <p:grpSpPr>
                <a:xfrm>
                  <a:off x="7459293" y="4419598"/>
                  <a:ext cx="62279" cy="86915"/>
                  <a:chOff x="7633921" y="3680222"/>
                  <a:chExt cx="169348" cy="221456"/>
                </a:xfrm>
              </p:grpSpPr>
              <p:sp>
                <p:nvSpPr>
                  <p:cNvPr id="322" name="円/楕円 32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23" name="円/楕円 32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38" name="グループ化 237"/>
                <p:cNvGrpSpPr/>
                <p:nvPr/>
              </p:nvGrpSpPr>
              <p:grpSpPr>
                <a:xfrm>
                  <a:off x="7383132" y="4380802"/>
                  <a:ext cx="62279" cy="86915"/>
                  <a:chOff x="7633921" y="3680222"/>
                  <a:chExt cx="169348" cy="221456"/>
                </a:xfrm>
              </p:grpSpPr>
              <p:sp>
                <p:nvSpPr>
                  <p:cNvPr id="320" name="円/楕円 31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21" name="円/楕円 32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39" name="グループ化 238"/>
                <p:cNvGrpSpPr/>
                <p:nvPr/>
              </p:nvGrpSpPr>
              <p:grpSpPr>
                <a:xfrm>
                  <a:off x="7863924" y="4376049"/>
                  <a:ext cx="62279" cy="86915"/>
                  <a:chOff x="7633921" y="3680222"/>
                  <a:chExt cx="169348" cy="221456"/>
                </a:xfrm>
              </p:grpSpPr>
              <p:sp>
                <p:nvSpPr>
                  <p:cNvPr id="318" name="円/楕円 31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19" name="円/楕円 31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40" name="グループ化 239"/>
                <p:cNvGrpSpPr/>
                <p:nvPr/>
              </p:nvGrpSpPr>
              <p:grpSpPr>
                <a:xfrm>
                  <a:off x="7488242" y="4542958"/>
                  <a:ext cx="62279" cy="86915"/>
                  <a:chOff x="7633921" y="3680222"/>
                  <a:chExt cx="169348" cy="221456"/>
                </a:xfrm>
              </p:grpSpPr>
              <p:sp>
                <p:nvSpPr>
                  <p:cNvPr id="316" name="円/楕円 31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17" name="円/楕円 31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41" name="グループ化 240"/>
                <p:cNvGrpSpPr/>
                <p:nvPr/>
              </p:nvGrpSpPr>
              <p:grpSpPr>
                <a:xfrm>
                  <a:off x="7568033" y="4572545"/>
                  <a:ext cx="62279" cy="86915"/>
                  <a:chOff x="7633921" y="3680222"/>
                  <a:chExt cx="169348" cy="221456"/>
                </a:xfrm>
              </p:grpSpPr>
              <p:sp>
                <p:nvSpPr>
                  <p:cNvPr id="314" name="円/楕円 31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15" name="円/楕円 31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42" name="グループ化 241"/>
                <p:cNvGrpSpPr/>
                <p:nvPr/>
              </p:nvGrpSpPr>
              <p:grpSpPr>
                <a:xfrm>
                  <a:off x="7653382" y="4577276"/>
                  <a:ext cx="62279" cy="86915"/>
                  <a:chOff x="7633921" y="3680222"/>
                  <a:chExt cx="169348" cy="221456"/>
                </a:xfrm>
              </p:grpSpPr>
              <p:sp>
                <p:nvSpPr>
                  <p:cNvPr id="312" name="円/楕円 31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13" name="円/楕円 31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43" name="グループ化 242"/>
                <p:cNvGrpSpPr/>
                <p:nvPr/>
              </p:nvGrpSpPr>
              <p:grpSpPr>
                <a:xfrm>
                  <a:off x="7729126" y="4558003"/>
                  <a:ext cx="62279" cy="86915"/>
                  <a:chOff x="7633921" y="3680222"/>
                  <a:chExt cx="169348" cy="221456"/>
                </a:xfrm>
              </p:grpSpPr>
              <p:sp>
                <p:nvSpPr>
                  <p:cNvPr id="310" name="円/楕円 30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11" name="円/楕円 31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44" name="グループ化 243"/>
                <p:cNvGrpSpPr/>
                <p:nvPr/>
              </p:nvGrpSpPr>
              <p:grpSpPr>
                <a:xfrm>
                  <a:off x="7415044" y="4520094"/>
                  <a:ext cx="62279" cy="86915"/>
                  <a:chOff x="7633921" y="3680222"/>
                  <a:chExt cx="169348" cy="221456"/>
                </a:xfrm>
              </p:grpSpPr>
              <p:sp>
                <p:nvSpPr>
                  <p:cNvPr id="308" name="円/楕円 30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09" name="円/楕円 30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45" name="グループ化 244"/>
                <p:cNvGrpSpPr/>
                <p:nvPr/>
              </p:nvGrpSpPr>
              <p:grpSpPr>
                <a:xfrm>
                  <a:off x="7353442" y="4491952"/>
                  <a:ext cx="62279" cy="86915"/>
                  <a:chOff x="7633921" y="3680222"/>
                  <a:chExt cx="169348" cy="221456"/>
                </a:xfrm>
              </p:grpSpPr>
              <p:sp>
                <p:nvSpPr>
                  <p:cNvPr id="306" name="円/楕円 30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07" name="円/楕円 30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46" name="グループ化 245"/>
                <p:cNvGrpSpPr/>
                <p:nvPr/>
              </p:nvGrpSpPr>
              <p:grpSpPr>
                <a:xfrm>
                  <a:off x="7406940" y="4635177"/>
                  <a:ext cx="62279" cy="86915"/>
                  <a:chOff x="7633921" y="3680222"/>
                  <a:chExt cx="169348" cy="221456"/>
                </a:xfrm>
              </p:grpSpPr>
              <p:sp>
                <p:nvSpPr>
                  <p:cNvPr id="304" name="円/楕円 30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05" name="円/楕円 30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47" name="グループ化 246"/>
                <p:cNvGrpSpPr/>
                <p:nvPr/>
              </p:nvGrpSpPr>
              <p:grpSpPr>
                <a:xfrm>
                  <a:off x="7485390" y="4662166"/>
                  <a:ext cx="62279" cy="86915"/>
                  <a:chOff x="7633921" y="3680222"/>
                  <a:chExt cx="169348" cy="221456"/>
                </a:xfrm>
              </p:grpSpPr>
              <p:sp>
                <p:nvSpPr>
                  <p:cNvPr id="302" name="円/楕円 30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03" name="円/楕円 30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48" name="グループ化 247"/>
                <p:cNvGrpSpPr/>
                <p:nvPr/>
              </p:nvGrpSpPr>
              <p:grpSpPr>
                <a:xfrm>
                  <a:off x="7563310" y="4692696"/>
                  <a:ext cx="62279" cy="86915"/>
                  <a:chOff x="7633921" y="3680222"/>
                  <a:chExt cx="169348" cy="221456"/>
                </a:xfrm>
              </p:grpSpPr>
              <p:sp>
                <p:nvSpPr>
                  <p:cNvPr id="300" name="円/楕円 29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01" name="円/楕円 30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49" name="グループ化 248"/>
                <p:cNvGrpSpPr/>
                <p:nvPr/>
              </p:nvGrpSpPr>
              <p:grpSpPr>
                <a:xfrm>
                  <a:off x="7645545" y="4703619"/>
                  <a:ext cx="62279" cy="86915"/>
                  <a:chOff x="7633921" y="3680222"/>
                  <a:chExt cx="169348" cy="221456"/>
                </a:xfrm>
              </p:grpSpPr>
              <p:sp>
                <p:nvSpPr>
                  <p:cNvPr id="298" name="円/楕円 29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99" name="円/楕円 29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50" name="グループ化 249"/>
                <p:cNvGrpSpPr/>
                <p:nvPr/>
              </p:nvGrpSpPr>
              <p:grpSpPr>
                <a:xfrm>
                  <a:off x="7333643" y="4590208"/>
                  <a:ext cx="62279" cy="86915"/>
                  <a:chOff x="7633921" y="3680222"/>
                  <a:chExt cx="169348" cy="221456"/>
                </a:xfrm>
              </p:grpSpPr>
              <p:sp>
                <p:nvSpPr>
                  <p:cNvPr id="296" name="円/楕円 29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97" name="円/楕円 29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51" name="グループ化 250"/>
                <p:cNvGrpSpPr/>
                <p:nvPr/>
              </p:nvGrpSpPr>
              <p:grpSpPr>
                <a:xfrm>
                  <a:off x="7902151" y="4475258"/>
                  <a:ext cx="62279" cy="86915"/>
                  <a:chOff x="7633921" y="3680222"/>
                  <a:chExt cx="169348" cy="221456"/>
                </a:xfrm>
              </p:grpSpPr>
              <p:sp>
                <p:nvSpPr>
                  <p:cNvPr id="294" name="円/楕円 29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95" name="円/楕円 29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52" name="グループ化 251"/>
                <p:cNvGrpSpPr/>
                <p:nvPr/>
              </p:nvGrpSpPr>
              <p:grpSpPr>
                <a:xfrm>
                  <a:off x="7734417" y="4684319"/>
                  <a:ext cx="62279" cy="86915"/>
                  <a:chOff x="7633921" y="3680222"/>
                  <a:chExt cx="169348" cy="221456"/>
                </a:xfrm>
              </p:grpSpPr>
              <p:sp>
                <p:nvSpPr>
                  <p:cNvPr id="292" name="円/楕円 29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93" name="円/楕円 29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53" name="グループ化 252"/>
                <p:cNvGrpSpPr/>
                <p:nvPr/>
              </p:nvGrpSpPr>
              <p:grpSpPr>
                <a:xfrm>
                  <a:off x="7815497" y="4519183"/>
                  <a:ext cx="62279" cy="86915"/>
                  <a:chOff x="7633921" y="3680222"/>
                  <a:chExt cx="169348" cy="221456"/>
                </a:xfrm>
              </p:grpSpPr>
              <p:sp>
                <p:nvSpPr>
                  <p:cNvPr id="290" name="円/楕円 28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91" name="円/楕円 29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54" name="グループ化 253"/>
                <p:cNvGrpSpPr/>
                <p:nvPr/>
              </p:nvGrpSpPr>
              <p:grpSpPr>
                <a:xfrm>
                  <a:off x="7812849" y="4642090"/>
                  <a:ext cx="62279" cy="86915"/>
                  <a:chOff x="7633921" y="3680222"/>
                  <a:chExt cx="169348" cy="221456"/>
                </a:xfrm>
              </p:grpSpPr>
              <p:sp>
                <p:nvSpPr>
                  <p:cNvPr id="288" name="円/楕円 28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89" name="円/楕円 28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55" name="グループ化 254"/>
                <p:cNvGrpSpPr/>
                <p:nvPr/>
              </p:nvGrpSpPr>
              <p:grpSpPr>
                <a:xfrm>
                  <a:off x="7882042" y="4597404"/>
                  <a:ext cx="62279" cy="86915"/>
                  <a:chOff x="7633921" y="3680222"/>
                  <a:chExt cx="169348" cy="221456"/>
                </a:xfrm>
              </p:grpSpPr>
              <p:sp>
                <p:nvSpPr>
                  <p:cNvPr id="286" name="円/楕円 28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87" name="円/楕円 28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56" name="グループ化 255"/>
                <p:cNvGrpSpPr/>
                <p:nvPr/>
              </p:nvGrpSpPr>
              <p:grpSpPr>
                <a:xfrm>
                  <a:off x="7941698" y="4562172"/>
                  <a:ext cx="62279" cy="86915"/>
                  <a:chOff x="7633921" y="3680222"/>
                  <a:chExt cx="169348" cy="221456"/>
                </a:xfrm>
              </p:grpSpPr>
              <p:sp>
                <p:nvSpPr>
                  <p:cNvPr id="284" name="円/楕円 28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85" name="円/楕円 28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57" name="グループ化 256"/>
                <p:cNvGrpSpPr/>
                <p:nvPr/>
              </p:nvGrpSpPr>
              <p:grpSpPr>
                <a:xfrm>
                  <a:off x="7471277" y="4783691"/>
                  <a:ext cx="62279" cy="86915"/>
                  <a:chOff x="7633921" y="3680222"/>
                  <a:chExt cx="169348" cy="221456"/>
                </a:xfrm>
              </p:grpSpPr>
              <p:sp>
                <p:nvSpPr>
                  <p:cNvPr id="282" name="円/楕円 28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83" name="円/楕円 28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58" name="グループ化 257"/>
                <p:cNvGrpSpPr/>
                <p:nvPr/>
              </p:nvGrpSpPr>
              <p:grpSpPr>
                <a:xfrm>
                  <a:off x="7553704" y="4807466"/>
                  <a:ext cx="62279" cy="86915"/>
                  <a:chOff x="7633921" y="3680222"/>
                  <a:chExt cx="169348" cy="221456"/>
                </a:xfrm>
              </p:grpSpPr>
              <p:sp>
                <p:nvSpPr>
                  <p:cNvPr id="280" name="円/楕円 27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81" name="円/楕円 28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59" name="グループ化 258"/>
                <p:cNvGrpSpPr/>
                <p:nvPr/>
              </p:nvGrpSpPr>
              <p:grpSpPr>
                <a:xfrm>
                  <a:off x="7640483" y="4821619"/>
                  <a:ext cx="62279" cy="86915"/>
                  <a:chOff x="7633921" y="3680222"/>
                  <a:chExt cx="169348" cy="221456"/>
                </a:xfrm>
              </p:grpSpPr>
              <p:sp>
                <p:nvSpPr>
                  <p:cNvPr id="278" name="円/楕円 27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79" name="円/楕円 27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60" name="グループ化 259"/>
                <p:cNvGrpSpPr/>
                <p:nvPr/>
              </p:nvGrpSpPr>
              <p:grpSpPr>
                <a:xfrm>
                  <a:off x="7732827" y="4804392"/>
                  <a:ext cx="62279" cy="86915"/>
                  <a:chOff x="7633921" y="3680222"/>
                  <a:chExt cx="169348" cy="221456"/>
                </a:xfrm>
              </p:grpSpPr>
              <p:sp>
                <p:nvSpPr>
                  <p:cNvPr id="276" name="円/楕円 27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77" name="円/楕円 27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61" name="グループ化 260"/>
                <p:cNvGrpSpPr/>
                <p:nvPr/>
              </p:nvGrpSpPr>
              <p:grpSpPr>
                <a:xfrm>
                  <a:off x="7396881" y="4741145"/>
                  <a:ext cx="62279" cy="86915"/>
                  <a:chOff x="7633921" y="3680222"/>
                  <a:chExt cx="169348" cy="221456"/>
                </a:xfrm>
              </p:grpSpPr>
              <p:sp>
                <p:nvSpPr>
                  <p:cNvPr id="274" name="円/楕円 27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75" name="円/楕円 27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62" name="グループ化 261"/>
                <p:cNvGrpSpPr/>
                <p:nvPr/>
              </p:nvGrpSpPr>
              <p:grpSpPr>
                <a:xfrm>
                  <a:off x="7328165" y="4688464"/>
                  <a:ext cx="62279" cy="86915"/>
                  <a:chOff x="7633921" y="3680222"/>
                  <a:chExt cx="169348" cy="221456"/>
                </a:xfrm>
              </p:grpSpPr>
              <p:sp>
                <p:nvSpPr>
                  <p:cNvPr id="272" name="円/楕円 27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73" name="円/楕円 27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63" name="グループ化 262"/>
                <p:cNvGrpSpPr/>
                <p:nvPr/>
              </p:nvGrpSpPr>
              <p:grpSpPr>
                <a:xfrm>
                  <a:off x="7815254" y="4771981"/>
                  <a:ext cx="62279" cy="86915"/>
                  <a:chOff x="7633921" y="3680222"/>
                  <a:chExt cx="169348" cy="221456"/>
                </a:xfrm>
              </p:grpSpPr>
              <p:sp>
                <p:nvSpPr>
                  <p:cNvPr id="270" name="円/楕円 26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71" name="円/楕円 27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64" name="グループ化 263"/>
                <p:cNvGrpSpPr/>
                <p:nvPr/>
              </p:nvGrpSpPr>
              <p:grpSpPr>
                <a:xfrm>
                  <a:off x="7881861" y="4712578"/>
                  <a:ext cx="62279" cy="86915"/>
                  <a:chOff x="7633921" y="3680222"/>
                  <a:chExt cx="169348" cy="221456"/>
                </a:xfrm>
              </p:grpSpPr>
              <p:sp>
                <p:nvSpPr>
                  <p:cNvPr id="268" name="円/楕円 26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69" name="円/楕円 26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65" name="グループ化 264"/>
                <p:cNvGrpSpPr/>
                <p:nvPr/>
              </p:nvGrpSpPr>
              <p:grpSpPr>
                <a:xfrm>
                  <a:off x="7955890" y="4664584"/>
                  <a:ext cx="62279" cy="86915"/>
                  <a:chOff x="7633921" y="3680222"/>
                  <a:chExt cx="169348" cy="221456"/>
                </a:xfrm>
              </p:grpSpPr>
              <p:sp>
                <p:nvSpPr>
                  <p:cNvPr id="266" name="円/楕円 26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67" name="円/楕円 26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grpSp>
        <p:sp>
          <p:nvSpPr>
            <p:cNvPr id="362" name="フリーフォーム 361"/>
            <p:cNvSpPr/>
            <p:nvPr/>
          </p:nvSpPr>
          <p:spPr>
            <a:xfrm>
              <a:off x="7598661" y="490204"/>
              <a:ext cx="783606" cy="3772173"/>
            </a:xfrm>
            <a:custGeom>
              <a:avLst/>
              <a:gdLst>
                <a:gd name="connsiteX0" fmla="*/ 119063 w 628650"/>
                <a:gd name="connsiteY0" fmla="*/ 0 h 3833813"/>
                <a:gd name="connsiteX1" fmla="*/ 0 w 628650"/>
                <a:gd name="connsiteY1" fmla="*/ 1014413 h 3833813"/>
                <a:gd name="connsiteX2" fmla="*/ 228600 w 628650"/>
                <a:gd name="connsiteY2" fmla="*/ 1543050 h 3833813"/>
                <a:gd name="connsiteX3" fmla="*/ 238125 w 628650"/>
                <a:gd name="connsiteY3" fmla="*/ 1938338 h 3833813"/>
                <a:gd name="connsiteX4" fmla="*/ 147638 w 628650"/>
                <a:gd name="connsiteY4" fmla="*/ 3652838 h 3833813"/>
                <a:gd name="connsiteX5" fmla="*/ 342900 w 628650"/>
                <a:gd name="connsiteY5" fmla="*/ 3833813 h 3833813"/>
                <a:gd name="connsiteX6" fmla="*/ 509588 w 628650"/>
                <a:gd name="connsiteY6" fmla="*/ 3652838 h 3833813"/>
                <a:gd name="connsiteX7" fmla="*/ 409575 w 628650"/>
                <a:gd name="connsiteY7" fmla="*/ 1890713 h 3833813"/>
                <a:gd name="connsiteX8" fmla="*/ 419100 w 628650"/>
                <a:gd name="connsiteY8" fmla="*/ 1538288 h 3833813"/>
                <a:gd name="connsiteX9" fmla="*/ 628650 w 628650"/>
                <a:gd name="connsiteY9" fmla="*/ 1066800 h 3833813"/>
                <a:gd name="connsiteX10" fmla="*/ 523875 w 628650"/>
                <a:gd name="connsiteY10" fmla="*/ 0 h 3833813"/>
                <a:gd name="connsiteX11" fmla="*/ 457200 w 628650"/>
                <a:gd name="connsiteY11" fmla="*/ 1028700 h 3833813"/>
                <a:gd name="connsiteX12" fmla="*/ 333375 w 628650"/>
                <a:gd name="connsiteY12" fmla="*/ 0 h 3833813"/>
                <a:gd name="connsiteX13" fmla="*/ 214313 w 628650"/>
                <a:gd name="connsiteY13" fmla="*/ 1009650 h 3833813"/>
                <a:gd name="connsiteX14" fmla="*/ 119063 w 628650"/>
                <a:gd name="connsiteY14" fmla="*/ 0 h 3833813"/>
                <a:gd name="connsiteX0" fmla="*/ 128588 w 628650"/>
                <a:gd name="connsiteY0" fmla="*/ 14288 h 3833813"/>
                <a:gd name="connsiteX1" fmla="*/ 0 w 628650"/>
                <a:gd name="connsiteY1" fmla="*/ 1014413 h 3833813"/>
                <a:gd name="connsiteX2" fmla="*/ 228600 w 628650"/>
                <a:gd name="connsiteY2" fmla="*/ 1543050 h 3833813"/>
                <a:gd name="connsiteX3" fmla="*/ 238125 w 628650"/>
                <a:gd name="connsiteY3" fmla="*/ 1938338 h 3833813"/>
                <a:gd name="connsiteX4" fmla="*/ 147638 w 628650"/>
                <a:gd name="connsiteY4" fmla="*/ 3652838 h 3833813"/>
                <a:gd name="connsiteX5" fmla="*/ 342900 w 628650"/>
                <a:gd name="connsiteY5" fmla="*/ 3833813 h 3833813"/>
                <a:gd name="connsiteX6" fmla="*/ 509588 w 628650"/>
                <a:gd name="connsiteY6" fmla="*/ 3652838 h 3833813"/>
                <a:gd name="connsiteX7" fmla="*/ 409575 w 628650"/>
                <a:gd name="connsiteY7" fmla="*/ 1890713 h 3833813"/>
                <a:gd name="connsiteX8" fmla="*/ 419100 w 628650"/>
                <a:gd name="connsiteY8" fmla="*/ 1538288 h 3833813"/>
                <a:gd name="connsiteX9" fmla="*/ 628650 w 628650"/>
                <a:gd name="connsiteY9" fmla="*/ 1066800 h 3833813"/>
                <a:gd name="connsiteX10" fmla="*/ 523875 w 628650"/>
                <a:gd name="connsiteY10" fmla="*/ 0 h 3833813"/>
                <a:gd name="connsiteX11" fmla="*/ 457200 w 628650"/>
                <a:gd name="connsiteY11" fmla="*/ 1028700 h 3833813"/>
                <a:gd name="connsiteX12" fmla="*/ 333375 w 628650"/>
                <a:gd name="connsiteY12" fmla="*/ 0 h 3833813"/>
                <a:gd name="connsiteX13" fmla="*/ 214313 w 628650"/>
                <a:gd name="connsiteY13" fmla="*/ 1009650 h 3833813"/>
                <a:gd name="connsiteX14" fmla="*/ 128588 w 628650"/>
                <a:gd name="connsiteY14" fmla="*/ 14288 h 3833813"/>
                <a:gd name="connsiteX0" fmla="*/ 119063 w 619125"/>
                <a:gd name="connsiteY0" fmla="*/ 14288 h 3833813"/>
                <a:gd name="connsiteX1" fmla="*/ 0 w 619125"/>
                <a:gd name="connsiteY1" fmla="*/ 1014413 h 3833813"/>
                <a:gd name="connsiteX2" fmla="*/ 219075 w 619125"/>
                <a:gd name="connsiteY2" fmla="*/ 1543050 h 3833813"/>
                <a:gd name="connsiteX3" fmla="*/ 228600 w 619125"/>
                <a:gd name="connsiteY3" fmla="*/ 1938338 h 3833813"/>
                <a:gd name="connsiteX4" fmla="*/ 138113 w 619125"/>
                <a:gd name="connsiteY4" fmla="*/ 3652838 h 3833813"/>
                <a:gd name="connsiteX5" fmla="*/ 333375 w 619125"/>
                <a:gd name="connsiteY5" fmla="*/ 3833813 h 3833813"/>
                <a:gd name="connsiteX6" fmla="*/ 500063 w 619125"/>
                <a:gd name="connsiteY6" fmla="*/ 3652838 h 3833813"/>
                <a:gd name="connsiteX7" fmla="*/ 400050 w 619125"/>
                <a:gd name="connsiteY7" fmla="*/ 1890713 h 3833813"/>
                <a:gd name="connsiteX8" fmla="*/ 409575 w 619125"/>
                <a:gd name="connsiteY8" fmla="*/ 1538288 h 3833813"/>
                <a:gd name="connsiteX9" fmla="*/ 619125 w 619125"/>
                <a:gd name="connsiteY9" fmla="*/ 1066800 h 3833813"/>
                <a:gd name="connsiteX10" fmla="*/ 514350 w 619125"/>
                <a:gd name="connsiteY10" fmla="*/ 0 h 3833813"/>
                <a:gd name="connsiteX11" fmla="*/ 447675 w 619125"/>
                <a:gd name="connsiteY11" fmla="*/ 1028700 h 3833813"/>
                <a:gd name="connsiteX12" fmla="*/ 323850 w 619125"/>
                <a:gd name="connsiteY12" fmla="*/ 0 h 3833813"/>
                <a:gd name="connsiteX13" fmla="*/ 204788 w 619125"/>
                <a:gd name="connsiteY13" fmla="*/ 1009650 h 3833813"/>
                <a:gd name="connsiteX14" fmla="*/ 119063 w 619125"/>
                <a:gd name="connsiteY14" fmla="*/ 14288 h 3833813"/>
                <a:gd name="connsiteX0" fmla="*/ 119112 w 619174"/>
                <a:gd name="connsiteY0" fmla="*/ 14288 h 3833813"/>
                <a:gd name="connsiteX1" fmla="*/ 49 w 619174"/>
                <a:gd name="connsiteY1" fmla="*/ 1014413 h 3833813"/>
                <a:gd name="connsiteX2" fmla="*/ 219124 w 619174"/>
                <a:gd name="connsiteY2" fmla="*/ 1543050 h 3833813"/>
                <a:gd name="connsiteX3" fmla="*/ 228649 w 619174"/>
                <a:gd name="connsiteY3" fmla="*/ 1938338 h 3833813"/>
                <a:gd name="connsiteX4" fmla="*/ 138162 w 619174"/>
                <a:gd name="connsiteY4" fmla="*/ 3652838 h 3833813"/>
                <a:gd name="connsiteX5" fmla="*/ 333424 w 619174"/>
                <a:gd name="connsiteY5" fmla="*/ 3833813 h 3833813"/>
                <a:gd name="connsiteX6" fmla="*/ 500112 w 619174"/>
                <a:gd name="connsiteY6" fmla="*/ 3652838 h 3833813"/>
                <a:gd name="connsiteX7" fmla="*/ 400099 w 619174"/>
                <a:gd name="connsiteY7" fmla="*/ 1890713 h 3833813"/>
                <a:gd name="connsiteX8" fmla="*/ 409624 w 619174"/>
                <a:gd name="connsiteY8" fmla="*/ 1538288 h 3833813"/>
                <a:gd name="connsiteX9" fmla="*/ 619174 w 619174"/>
                <a:gd name="connsiteY9" fmla="*/ 1066800 h 3833813"/>
                <a:gd name="connsiteX10" fmla="*/ 514399 w 619174"/>
                <a:gd name="connsiteY10" fmla="*/ 0 h 3833813"/>
                <a:gd name="connsiteX11" fmla="*/ 447724 w 619174"/>
                <a:gd name="connsiteY11" fmla="*/ 1028700 h 3833813"/>
                <a:gd name="connsiteX12" fmla="*/ 323899 w 619174"/>
                <a:gd name="connsiteY12" fmla="*/ 0 h 3833813"/>
                <a:gd name="connsiteX13" fmla="*/ 204837 w 619174"/>
                <a:gd name="connsiteY13" fmla="*/ 1009650 h 3833813"/>
                <a:gd name="connsiteX14" fmla="*/ 119112 w 619174"/>
                <a:gd name="connsiteY14" fmla="*/ 14288 h 3833813"/>
                <a:gd name="connsiteX0" fmla="*/ 119115 w 619177"/>
                <a:gd name="connsiteY0" fmla="*/ 14288 h 3833813"/>
                <a:gd name="connsiteX1" fmla="*/ 52 w 619177"/>
                <a:gd name="connsiteY1" fmla="*/ 1014413 h 3833813"/>
                <a:gd name="connsiteX2" fmla="*/ 211983 w 619177"/>
                <a:gd name="connsiteY2" fmla="*/ 1533525 h 3833813"/>
                <a:gd name="connsiteX3" fmla="*/ 228652 w 619177"/>
                <a:gd name="connsiteY3" fmla="*/ 1938338 h 3833813"/>
                <a:gd name="connsiteX4" fmla="*/ 138165 w 619177"/>
                <a:gd name="connsiteY4" fmla="*/ 3652838 h 3833813"/>
                <a:gd name="connsiteX5" fmla="*/ 333427 w 619177"/>
                <a:gd name="connsiteY5" fmla="*/ 3833813 h 3833813"/>
                <a:gd name="connsiteX6" fmla="*/ 500115 w 619177"/>
                <a:gd name="connsiteY6" fmla="*/ 3652838 h 3833813"/>
                <a:gd name="connsiteX7" fmla="*/ 400102 w 619177"/>
                <a:gd name="connsiteY7" fmla="*/ 1890713 h 3833813"/>
                <a:gd name="connsiteX8" fmla="*/ 409627 w 619177"/>
                <a:gd name="connsiteY8" fmla="*/ 1538288 h 3833813"/>
                <a:gd name="connsiteX9" fmla="*/ 619177 w 619177"/>
                <a:gd name="connsiteY9" fmla="*/ 1066800 h 3833813"/>
                <a:gd name="connsiteX10" fmla="*/ 514402 w 619177"/>
                <a:gd name="connsiteY10" fmla="*/ 0 h 3833813"/>
                <a:gd name="connsiteX11" fmla="*/ 447727 w 619177"/>
                <a:gd name="connsiteY11" fmla="*/ 1028700 h 3833813"/>
                <a:gd name="connsiteX12" fmla="*/ 323902 w 619177"/>
                <a:gd name="connsiteY12" fmla="*/ 0 h 3833813"/>
                <a:gd name="connsiteX13" fmla="*/ 204840 w 619177"/>
                <a:gd name="connsiteY13" fmla="*/ 1009650 h 3833813"/>
                <a:gd name="connsiteX14" fmla="*/ 119115 w 619177"/>
                <a:gd name="connsiteY14" fmla="*/ 14288 h 3833813"/>
                <a:gd name="connsiteX0" fmla="*/ 119138 w 619200"/>
                <a:gd name="connsiteY0" fmla="*/ 14288 h 3833813"/>
                <a:gd name="connsiteX1" fmla="*/ 75 w 619200"/>
                <a:gd name="connsiteY1" fmla="*/ 1014413 h 3833813"/>
                <a:gd name="connsiteX2" fmla="*/ 212006 w 619200"/>
                <a:gd name="connsiteY2" fmla="*/ 1533525 h 3833813"/>
                <a:gd name="connsiteX3" fmla="*/ 228675 w 619200"/>
                <a:gd name="connsiteY3" fmla="*/ 1938338 h 3833813"/>
                <a:gd name="connsiteX4" fmla="*/ 138188 w 619200"/>
                <a:gd name="connsiteY4" fmla="*/ 3652838 h 3833813"/>
                <a:gd name="connsiteX5" fmla="*/ 333450 w 619200"/>
                <a:gd name="connsiteY5" fmla="*/ 3833813 h 3833813"/>
                <a:gd name="connsiteX6" fmla="*/ 500138 w 619200"/>
                <a:gd name="connsiteY6" fmla="*/ 3652838 h 3833813"/>
                <a:gd name="connsiteX7" fmla="*/ 400125 w 619200"/>
                <a:gd name="connsiteY7" fmla="*/ 1890713 h 3833813"/>
                <a:gd name="connsiteX8" fmla="*/ 409650 w 619200"/>
                <a:gd name="connsiteY8" fmla="*/ 1538288 h 3833813"/>
                <a:gd name="connsiteX9" fmla="*/ 619200 w 619200"/>
                <a:gd name="connsiteY9" fmla="*/ 1066800 h 3833813"/>
                <a:gd name="connsiteX10" fmla="*/ 514425 w 619200"/>
                <a:gd name="connsiteY10" fmla="*/ 0 h 3833813"/>
                <a:gd name="connsiteX11" fmla="*/ 447750 w 619200"/>
                <a:gd name="connsiteY11" fmla="*/ 1028700 h 3833813"/>
                <a:gd name="connsiteX12" fmla="*/ 323925 w 619200"/>
                <a:gd name="connsiteY12" fmla="*/ 0 h 3833813"/>
                <a:gd name="connsiteX13" fmla="*/ 204863 w 619200"/>
                <a:gd name="connsiteY13" fmla="*/ 1009650 h 3833813"/>
                <a:gd name="connsiteX14" fmla="*/ 119138 w 619200"/>
                <a:gd name="connsiteY14" fmla="*/ 14288 h 3833813"/>
                <a:gd name="connsiteX0" fmla="*/ 119138 w 619200"/>
                <a:gd name="connsiteY0" fmla="*/ 14288 h 3833813"/>
                <a:gd name="connsiteX1" fmla="*/ 75 w 619200"/>
                <a:gd name="connsiteY1" fmla="*/ 1014413 h 3833813"/>
                <a:gd name="connsiteX2" fmla="*/ 212006 w 619200"/>
                <a:gd name="connsiteY2" fmla="*/ 1533525 h 3833813"/>
                <a:gd name="connsiteX3" fmla="*/ 228675 w 619200"/>
                <a:gd name="connsiteY3" fmla="*/ 1938338 h 3833813"/>
                <a:gd name="connsiteX4" fmla="*/ 138188 w 619200"/>
                <a:gd name="connsiteY4" fmla="*/ 3652838 h 3833813"/>
                <a:gd name="connsiteX5" fmla="*/ 333450 w 619200"/>
                <a:gd name="connsiteY5" fmla="*/ 3833813 h 3833813"/>
                <a:gd name="connsiteX6" fmla="*/ 500138 w 619200"/>
                <a:gd name="connsiteY6" fmla="*/ 3652838 h 3833813"/>
                <a:gd name="connsiteX7" fmla="*/ 400125 w 619200"/>
                <a:gd name="connsiteY7" fmla="*/ 1890713 h 3833813"/>
                <a:gd name="connsiteX8" fmla="*/ 423937 w 619200"/>
                <a:gd name="connsiteY8" fmla="*/ 1538288 h 3833813"/>
                <a:gd name="connsiteX9" fmla="*/ 619200 w 619200"/>
                <a:gd name="connsiteY9" fmla="*/ 1066800 h 3833813"/>
                <a:gd name="connsiteX10" fmla="*/ 514425 w 619200"/>
                <a:gd name="connsiteY10" fmla="*/ 0 h 3833813"/>
                <a:gd name="connsiteX11" fmla="*/ 447750 w 619200"/>
                <a:gd name="connsiteY11" fmla="*/ 1028700 h 3833813"/>
                <a:gd name="connsiteX12" fmla="*/ 323925 w 619200"/>
                <a:gd name="connsiteY12" fmla="*/ 0 h 3833813"/>
                <a:gd name="connsiteX13" fmla="*/ 204863 w 619200"/>
                <a:gd name="connsiteY13" fmla="*/ 1009650 h 3833813"/>
                <a:gd name="connsiteX14" fmla="*/ 119138 w 619200"/>
                <a:gd name="connsiteY14" fmla="*/ 14288 h 3833813"/>
                <a:gd name="connsiteX0" fmla="*/ 119138 w 620088"/>
                <a:gd name="connsiteY0" fmla="*/ 14288 h 3833813"/>
                <a:gd name="connsiteX1" fmla="*/ 75 w 620088"/>
                <a:gd name="connsiteY1" fmla="*/ 1014413 h 3833813"/>
                <a:gd name="connsiteX2" fmla="*/ 212006 w 620088"/>
                <a:gd name="connsiteY2" fmla="*/ 1533525 h 3833813"/>
                <a:gd name="connsiteX3" fmla="*/ 228675 w 620088"/>
                <a:gd name="connsiteY3" fmla="*/ 1938338 h 3833813"/>
                <a:gd name="connsiteX4" fmla="*/ 138188 w 620088"/>
                <a:gd name="connsiteY4" fmla="*/ 3652838 h 3833813"/>
                <a:gd name="connsiteX5" fmla="*/ 333450 w 620088"/>
                <a:gd name="connsiteY5" fmla="*/ 3833813 h 3833813"/>
                <a:gd name="connsiteX6" fmla="*/ 500138 w 620088"/>
                <a:gd name="connsiteY6" fmla="*/ 3652838 h 3833813"/>
                <a:gd name="connsiteX7" fmla="*/ 400125 w 620088"/>
                <a:gd name="connsiteY7" fmla="*/ 1890713 h 3833813"/>
                <a:gd name="connsiteX8" fmla="*/ 423937 w 620088"/>
                <a:gd name="connsiteY8" fmla="*/ 1538288 h 3833813"/>
                <a:gd name="connsiteX9" fmla="*/ 619200 w 620088"/>
                <a:gd name="connsiteY9" fmla="*/ 1066800 h 3833813"/>
                <a:gd name="connsiteX10" fmla="*/ 514425 w 620088"/>
                <a:gd name="connsiteY10" fmla="*/ 0 h 3833813"/>
                <a:gd name="connsiteX11" fmla="*/ 447750 w 620088"/>
                <a:gd name="connsiteY11" fmla="*/ 1028700 h 3833813"/>
                <a:gd name="connsiteX12" fmla="*/ 323925 w 620088"/>
                <a:gd name="connsiteY12" fmla="*/ 0 h 3833813"/>
                <a:gd name="connsiteX13" fmla="*/ 204863 w 620088"/>
                <a:gd name="connsiteY13" fmla="*/ 1009650 h 3833813"/>
                <a:gd name="connsiteX14" fmla="*/ 119138 w 620088"/>
                <a:gd name="connsiteY14" fmla="*/ 14288 h 3833813"/>
                <a:gd name="connsiteX0" fmla="*/ 119138 w 620088"/>
                <a:gd name="connsiteY0" fmla="*/ 14288 h 3833813"/>
                <a:gd name="connsiteX1" fmla="*/ 75 w 620088"/>
                <a:gd name="connsiteY1" fmla="*/ 1014413 h 3833813"/>
                <a:gd name="connsiteX2" fmla="*/ 212006 w 620088"/>
                <a:gd name="connsiteY2" fmla="*/ 1533525 h 3833813"/>
                <a:gd name="connsiteX3" fmla="*/ 228675 w 620088"/>
                <a:gd name="connsiteY3" fmla="*/ 1938338 h 3833813"/>
                <a:gd name="connsiteX4" fmla="*/ 138188 w 620088"/>
                <a:gd name="connsiteY4" fmla="*/ 3652838 h 3833813"/>
                <a:gd name="connsiteX5" fmla="*/ 333450 w 620088"/>
                <a:gd name="connsiteY5" fmla="*/ 3833813 h 3833813"/>
                <a:gd name="connsiteX6" fmla="*/ 500138 w 620088"/>
                <a:gd name="connsiteY6" fmla="*/ 3652838 h 3833813"/>
                <a:gd name="connsiteX7" fmla="*/ 400125 w 620088"/>
                <a:gd name="connsiteY7" fmla="*/ 1890713 h 3833813"/>
                <a:gd name="connsiteX8" fmla="*/ 423937 w 620088"/>
                <a:gd name="connsiteY8" fmla="*/ 1538288 h 3833813"/>
                <a:gd name="connsiteX9" fmla="*/ 619200 w 620088"/>
                <a:gd name="connsiteY9" fmla="*/ 1066800 h 3833813"/>
                <a:gd name="connsiteX10" fmla="*/ 514425 w 620088"/>
                <a:gd name="connsiteY10" fmla="*/ 0 h 3833813"/>
                <a:gd name="connsiteX11" fmla="*/ 447750 w 620088"/>
                <a:gd name="connsiteY11" fmla="*/ 1028700 h 3833813"/>
                <a:gd name="connsiteX12" fmla="*/ 323925 w 620088"/>
                <a:gd name="connsiteY12" fmla="*/ 0 h 3833813"/>
                <a:gd name="connsiteX13" fmla="*/ 204863 w 620088"/>
                <a:gd name="connsiteY13" fmla="*/ 1009650 h 3833813"/>
                <a:gd name="connsiteX14" fmla="*/ 119138 w 620088"/>
                <a:gd name="connsiteY14" fmla="*/ 14288 h 3833813"/>
                <a:gd name="connsiteX0" fmla="*/ 119138 w 620618"/>
                <a:gd name="connsiteY0" fmla="*/ 14288 h 3833813"/>
                <a:gd name="connsiteX1" fmla="*/ 75 w 620618"/>
                <a:gd name="connsiteY1" fmla="*/ 1014413 h 3833813"/>
                <a:gd name="connsiteX2" fmla="*/ 212006 w 620618"/>
                <a:gd name="connsiteY2" fmla="*/ 1533525 h 3833813"/>
                <a:gd name="connsiteX3" fmla="*/ 228675 w 620618"/>
                <a:gd name="connsiteY3" fmla="*/ 1938338 h 3833813"/>
                <a:gd name="connsiteX4" fmla="*/ 138188 w 620618"/>
                <a:gd name="connsiteY4" fmla="*/ 3652838 h 3833813"/>
                <a:gd name="connsiteX5" fmla="*/ 333450 w 620618"/>
                <a:gd name="connsiteY5" fmla="*/ 3833813 h 3833813"/>
                <a:gd name="connsiteX6" fmla="*/ 500138 w 620618"/>
                <a:gd name="connsiteY6" fmla="*/ 3652838 h 3833813"/>
                <a:gd name="connsiteX7" fmla="*/ 400125 w 620618"/>
                <a:gd name="connsiteY7" fmla="*/ 1890713 h 3833813"/>
                <a:gd name="connsiteX8" fmla="*/ 423937 w 620618"/>
                <a:gd name="connsiteY8" fmla="*/ 1538288 h 3833813"/>
                <a:gd name="connsiteX9" fmla="*/ 619200 w 620618"/>
                <a:gd name="connsiteY9" fmla="*/ 1066800 h 3833813"/>
                <a:gd name="connsiteX10" fmla="*/ 514425 w 620618"/>
                <a:gd name="connsiteY10" fmla="*/ 0 h 3833813"/>
                <a:gd name="connsiteX11" fmla="*/ 447750 w 620618"/>
                <a:gd name="connsiteY11" fmla="*/ 1028700 h 3833813"/>
                <a:gd name="connsiteX12" fmla="*/ 323925 w 620618"/>
                <a:gd name="connsiteY12" fmla="*/ 0 h 3833813"/>
                <a:gd name="connsiteX13" fmla="*/ 204863 w 620618"/>
                <a:gd name="connsiteY13" fmla="*/ 1009650 h 3833813"/>
                <a:gd name="connsiteX14" fmla="*/ 119138 w 620618"/>
                <a:gd name="connsiteY14" fmla="*/ 14288 h 3833813"/>
                <a:gd name="connsiteX0" fmla="*/ 119138 w 620523"/>
                <a:gd name="connsiteY0" fmla="*/ 14288 h 3833813"/>
                <a:gd name="connsiteX1" fmla="*/ 75 w 620523"/>
                <a:gd name="connsiteY1" fmla="*/ 1014413 h 3833813"/>
                <a:gd name="connsiteX2" fmla="*/ 212006 w 620523"/>
                <a:gd name="connsiteY2" fmla="*/ 1533525 h 3833813"/>
                <a:gd name="connsiteX3" fmla="*/ 228675 w 620523"/>
                <a:gd name="connsiteY3" fmla="*/ 1938338 h 3833813"/>
                <a:gd name="connsiteX4" fmla="*/ 138188 w 620523"/>
                <a:gd name="connsiteY4" fmla="*/ 3652838 h 3833813"/>
                <a:gd name="connsiteX5" fmla="*/ 333450 w 620523"/>
                <a:gd name="connsiteY5" fmla="*/ 3833813 h 3833813"/>
                <a:gd name="connsiteX6" fmla="*/ 500138 w 620523"/>
                <a:gd name="connsiteY6" fmla="*/ 3652838 h 3833813"/>
                <a:gd name="connsiteX7" fmla="*/ 400125 w 620523"/>
                <a:gd name="connsiteY7" fmla="*/ 1890713 h 3833813"/>
                <a:gd name="connsiteX8" fmla="*/ 416793 w 620523"/>
                <a:gd name="connsiteY8" fmla="*/ 1533526 h 3833813"/>
                <a:gd name="connsiteX9" fmla="*/ 619200 w 620523"/>
                <a:gd name="connsiteY9" fmla="*/ 1066800 h 3833813"/>
                <a:gd name="connsiteX10" fmla="*/ 514425 w 620523"/>
                <a:gd name="connsiteY10" fmla="*/ 0 h 3833813"/>
                <a:gd name="connsiteX11" fmla="*/ 447750 w 620523"/>
                <a:gd name="connsiteY11" fmla="*/ 1028700 h 3833813"/>
                <a:gd name="connsiteX12" fmla="*/ 323925 w 620523"/>
                <a:gd name="connsiteY12" fmla="*/ 0 h 3833813"/>
                <a:gd name="connsiteX13" fmla="*/ 204863 w 620523"/>
                <a:gd name="connsiteY13" fmla="*/ 1009650 h 3833813"/>
                <a:gd name="connsiteX14" fmla="*/ 119138 w 620523"/>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0125 w 620842"/>
                <a:gd name="connsiteY7" fmla="*/ 1890713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0125 w 620842"/>
                <a:gd name="connsiteY7" fmla="*/ 1928813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02470 w 620842"/>
                <a:gd name="connsiteY14" fmla="*/ 7144 h 3833813"/>
                <a:gd name="connsiteX0" fmla="*/ 102470 w 620842"/>
                <a:gd name="connsiteY0" fmla="*/ 109135 h 3935804"/>
                <a:gd name="connsiteX1" fmla="*/ 75 w 620842"/>
                <a:gd name="connsiteY1" fmla="*/ 1116404 h 3935804"/>
                <a:gd name="connsiteX2" fmla="*/ 212006 w 620842"/>
                <a:gd name="connsiteY2" fmla="*/ 1635516 h 3935804"/>
                <a:gd name="connsiteX3" fmla="*/ 228675 w 620842"/>
                <a:gd name="connsiteY3" fmla="*/ 2040329 h 3935804"/>
                <a:gd name="connsiteX4" fmla="*/ 138188 w 620842"/>
                <a:gd name="connsiteY4" fmla="*/ 3754829 h 3935804"/>
                <a:gd name="connsiteX5" fmla="*/ 333450 w 620842"/>
                <a:gd name="connsiteY5" fmla="*/ 3935804 h 3935804"/>
                <a:gd name="connsiteX6" fmla="*/ 500138 w 620842"/>
                <a:gd name="connsiteY6" fmla="*/ 3754829 h 3935804"/>
                <a:gd name="connsiteX7" fmla="*/ 402506 w 620842"/>
                <a:gd name="connsiteY7" fmla="*/ 2037948 h 3935804"/>
                <a:gd name="connsiteX8" fmla="*/ 416793 w 620842"/>
                <a:gd name="connsiteY8" fmla="*/ 1635517 h 3935804"/>
                <a:gd name="connsiteX9" fmla="*/ 619200 w 620842"/>
                <a:gd name="connsiteY9" fmla="*/ 1168791 h 3935804"/>
                <a:gd name="connsiteX10" fmla="*/ 514425 w 620842"/>
                <a:gd name="connsiteY10" fmla="*/ 101991 h 3935804"/>
                <a:gd name="connsiteX11" fmla="*/ 447750 w 620842"/>
                <a:gd name="connsiteY11" fmla="*/ 1130691 h 3935804"/>
                <a:gd name="connsiteX12" fmla="*/ 323925 w 620842"/>
                <a:gd name="connsiteY12" fmla="*/ 101991 h 3935804"/>
                <a:gd name="connsiteX13" fmla="*/ 204863 w 620842"/>
                <a:gd name="connsiteY13" fmla="*/ 1111641 h 3935804"/>
                <a:gd name="connsiteX14" fmla="*/ 135807 w 620842"/>
                <a:gd name="connsiteY14" fmla="*/ 140091 h 3935804"/>
                <a:gd name="connsiteX15" fmla="*/ 102470 w 620842"/>
                <a:gd name="connsiteY15" fmla="*/ 109135 h 3935804"/>
                <a:gd name="connsiteX0" fmla="*/ 102470 w 620842"/>
                <a:gd name="connsiteY0" fmla="*/ 118974 h 3945643"/>
                <a:gd name="connsiteX1" fmla="*/ 75 w 620842"/>
                <a:gd name="connsiteY1" fmla="*/ 1126243 h 3945643"/>
                <a:gd name="connsiteX2" fmla="*/ 212006 w 620842"/>
                <a:gd name="connsiteY2" fmla="*/ 1645355 h 3945643"/>
                <a:gd name="connsiteX3" fmla="*/ 228675 w 620842"/>
                <a:gd name="connsiteY3" fmla="*/ 2050168 h 3945643"/>
                <a:gd name="connsiteX4" fmla="*/ 138188 w 620842"/>
                <a:gd name="connsiteY4" fmla="*/ 3764668 h 3945643"/>
                <a:gd name="connsiteX5" fmla="*/ 333450 w 620842"/>
                <a:gd name="connsiteY5" fmla="*/ 3945643 h 3945643"/>
                <a:gd name="connsiteX6" fmla="*/ 500138 w 620842"/>
                <a:gd name="connsiteY6" fmla="*/ 3764668 h 3945643"/>
                <a:gd name="connsiteX7" fmla="*/ 402506 w 620842"/>
                <a:gd name="connsiteY7" fmla="*/ 2047787 h 3945643"/>
                <a:gd name="connsiteX8" fmla="*/ 416793 w 620842"/>
                <a:gd name="connsiteY8" fmla="*/ 1645356 h 3945643"/>
                <a:gd name="connsiteX9" fmla="*/ 619200 w 620842"/>
                <a:gd name="connsiteY9" fmla="*/ 1178630 h 3945643"/>
                <a:gd name="connsiteX10" fmla="*/ 514425 w 620842"/>
                <a:gd name="connsiteY10" fmla="*/ 111830 h 3945643"/>
                <a:gd name="connsiteX11" fmla="*/ 447750 w 620842"/>
                <a:gd name="connsiteY11" fmla="*/ 1140530 h 3945643"/>
                <a:gd name="connsiteX12" fmla="*/ 323925 w 620842"/>
                <a:gd name="connsiteY12" fmla="*/ 111830 h 3945643"/>
                <a:gd name="connsiteX13" fmla="*/ 204863 w 620842"/>
                <a:gd name="connsiteY13" fmla="*/ 1121480 h 3945643"/>
                <a:gd name="connsiteX14" fmla="*/ 159620 w 620842"/>
                <a:gd name="connsiteY14" fmla="*/ 128499 h 3945643"/>
                <a:gd name="connsiteX15" fmla="*/ 102470 w 620842"/>
                <a:gd name="connsiteY15" fmla="*/ 118974 h 3945643"/>
                <a:gd name="connsiteX0" fmla="*/ 102470 w 620842"/>
                <a:gd name="connsiteY0" fmla="*/ 73116 h 3899785"/>
                <a:gd name="connsiteX1" fmla="*/ 75 w 620842"/>
                <a:gd name="connsiteY1" fmla="*/ 1080385 h 3899785"/>
                <a:gd name="connsiteX2" fmla="*/ 212006 w 620842"/>
                <a:gd name="connsiteY2" fmla="*/ 1599497 h 3899785"/>
                <a:gd name="connsiteX3" fmla="*/ 228675 w 620842"/>
                <a:gd name="connsiteY3" fmla="*/ 2004310 h 3899785"/>
                <a:gd name="connsiteX4" fmla="*/ 138188 w 620842"/>
                <a:gd name="connsiteY4" fmla="*/ 3718810 h 3899785"/>
                <a:gd name="connsiteX5" fmla="*/ 333450 w 620842"/>
                <a:gd name="connsiteY5" fmla="*/ 3899785 h 3899785"/>
                <a:gd name="connsiteX6" fmla="*/ 500138 w 620842"/>
                <a:gd name="connsiteY6" fmla="*/ 3718810 h 3899785"/>
                <a:gd name="connsiteX7" fmla="*/ 402506 w 620842"/>
                <a:gd name="connsiteY7" fmla="*/ 2001929 h 3899785"/>
                <a:gd name="connsiteX8" fmla="*/ 416793 w 620842"/>
                <a:gd name="connsiteY8" fmla="*/ 1599498 h 3899785"/>
                <a:gd name="connsiteX9" fmla="*/ 619200 w 620842"/>
                <a:gd name="connsiteY9" fmla="*/ 1132772 h 3899785"/>
                <a:gd name="connsiteX10" fmla="*/ 514425 w 620842"/>
                <a:gd name="connsiteY10" fmla="*/ 65972 h 3899785"/>
                <a:gd name="connsiteX11" fmla="*/ 447750 w 620842"/>
                <a:gd name="connsiteY11" fmla="*/ 1094672 h 3899785"/>
                <a:gd name="connsiteX12" fmla="*/ 323925 w 620842"/>
                <a:gd name="connsiteY12" fmla="*/ 65972 h 3899785"/>
                <a:gd name="connsiteX13" fmla="*/ 204863 w 620842"/>
                <a:gd name="connsiteY13" fmla="*/ 1075622 h 3899785"/>
                <a:gd name="connsiteX14" fmla="*/ 159620 w 620842"/>
                <a:gd name="connsiteY14" fmla="*/ 82641 h 3899785"/>
                <a:gd name="connsiteX15" fmla="*/ 102470 w 620842"/>
                <a:gd name="connsiteY15" fmla="*/ 73116 h 3899785"/>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102470 w 620842"/>
                <a:gd name="connsiteY15" fmla="*/ 7144 h 3833813"/>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102470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2481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2481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176287 w 620842"/>
                <a:gd name="connsiteY13" fmla="*/ 1007268 h 3833813"/>
                <a:gd name="connsiteX14" fmla="*/ 154858 w 620842"/>
                <a:gd name="connsiteY14" fmla="*/ 19050 h 3833813"/>
                <a:gd name="connsiteX15" fmla="*/ 92945 w 620842"/>
                <a:gd name="connsiteY15" fmla="*/ 7144 h 3833813"/>
                <a:gd name="connsiteX0" fmla="*/ 92945 w 620842"/>
                <a:gd name="connsiteY0" fmla="*/ 7234 h 3833903"/>
                <a:gd name="connsiteX1" fmla="*/ 75 w 620842"/>
                <a:gd name="connsiteY1" fmla="*/ 1014503 h 3833903"/>
                <a:gd name="connsiteX2" fmla="*/ 212006 w 620842"/>
                <a:gd name="connsiteY2" fmla="*/ 1533615 h 3833903"/>
                <a:gd name="connsiteX3" fmla="*/ 228675 w 620842"/>
                <a:gd name="connsiteY3" fmla="*/ 1938428 h 3833903"/>
                <a:gd name="connsiteX4" fmla="*/ 138188 w 620842"/>
                <a:gd name="connsiteY4" fmla="*/ 3652928 h 3833903"/>
                <a:gd name="connsiteX5" fmla="*/ 333450 w 620842"/>
                <a:gd name="connsiteY5" fmla="*/ 3833903 h 3833903"/>
                <a:gd name="connsiteX6" fmla="*/ 500138 w 620842"/>
                <a:gd name="connsiteY6" fmla="*/ 3652928 h 3833903"/>
                <a:gd name="connsiteX7" fmla="*/ 402506 w 620842"/>
                <a:gd name="connsiteY7" fmla="*/ 1936047 h 3833903"/>
                <a:gd name="connsiteX8" fmla="*/ 416793 w 620842"/>
                <a:gd name="connsiteY8" fmla="*/ 1533616 h 3833903"/>
                <a:gd name="connsiteX9" fmla="*/ 619200 w 620842"/>
                <a:gd name="connsiteY9" fmla="*/ 1066890 h 3833903"/>
                <a:gd name="connsiteX10" fmla="*/ 514425 w 620842"/>
                <a:gd name="connsiteY10" fmla="*/ 90 h 3833903"/>
                <a:gd name="connsiteX11" fmla="*/ 447750 w 620842"/>
                <a:gd name="connsiteY11" fmla="*/ 1028790 h 3833903"/>
                <a:gd name="connsiteX12" fmla="*/ 323925 w 620842"/>
                <a:gd name="connsiteY12" fmla="*/ 90 h 3833903"/>
                <a:gd name="connsiteX13" fmla="*/ 214389 w 620842"/>
                <a:gd name="connsiteY13" fmla="*/ 969260 h 3833903"/>
                <a:gd name="connsiteX14" fmla="*/ 176287 w 620842"/>
                <a:gd name="connsiteY14" fmla="*/ 1007358 h 3833903"/>
                <a:gd name="connsiteX15" fmla="*/ 154858 w 620842"/>
                <a:gd name="connsiteY15" fmla="*/ 19140 h 3833903"/>
                <a:gd name="connsiteX16" fmla="*/ 92945 w 620842"/>
                <a:gd name="connsiteY16" fmla="*/ 7234 h 3833903"/>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76287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76287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00113 w 620842"/>
                <a:gd name="connsiteY12" fmla="*/ 4762 h 3833813"/>
                <a:gd name="connsiteX13" fmla="*/ 240583 w 620842"/>
                <a:gd name="connsiteY13" fmla="*/ 1000126 h 3833813"/>
                <a:gd name="connsiteX14" fmla="*/ 169143 w 620842"/>
                <a:gd name="connsiteY14" fmla="*/ 1007268 h 3833813"/>
                <a:gd name="connsiteX15" fmla="*/ 154858 w 620842"/>
                <a:gd name="connsiteY15" fmla="*/ 19050 h 3833813"/>
                <a:gd name="connsiteX16" fmla="*/ 92945 w 620842"/>
                <a:gd name="connsiteY16"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1545 w 620842"/>
                <a:gd name="connsiteY12" fmla="*/ 166688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04888 w 620842"/>
                <a:gd name="connsiteY11" fmla="*/ 1002506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19176 w 620842"/>
                <a:gd name="connsiteY11" fmla="*/ 888206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395363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488232 w 620842"/>
                <a:gd name="connsiteY10" fmla="*/ 3495 h 3832546"/>
                <a:gd name="connsiteX11" fmla="*/ 483470 w 620842"/>
                <a:gd name="connsiteY11" fmla="*/ 994096 h 3832546"/>
                <a:gd name="connsiteX12" fmla="*/ 395363 w 620842"/>
                <a:gd name="connsiteY12" fmla="*/ 1001239 h 3832546"/>
                <a:gd name="connsiteX13" fmla="*/ 357264 w 620842"/>
                <a:gd name="connsiteY13" fmla="*/ 10640 h 3832546"/>
                <a:gd name="connsiteX14" fmla="*/ 295350 w 620842"/>
                <a:gd name="connsiteY14" fmla="*/ 5877 h 3832546"/>
                <a:gd name="connsiteX15" fmla="*/ 240583 w 620842"/>
                <a:gd name="connsiteY15" fmla="*/ 998859 h 3832546"/>
                <a:gd name="connsiteX16" fmla="*/ 169143 w 620842"/>
                <a:gd name="connsiteY16" fmla="*/ 1006001 h 3832546"/>
                <a:gd name="connsiteX17" fmla="*/ 154858 w 620842"/>
                <a:gd name="connsiteY17" fmla="*/ 17783 h 3832546"/>
                <a:gd name="connsiteX18" fmla="*/ 92945 w 620842"/>
                <a:gd name="connsiteY18" fmla="*/ 5877 h 3832546"/>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507282 w 620842"/>
                <a:gd name="connsiteY10" fmla="*/ 146370 h 3832546"/>
                <a:gd name="connsiteX11" fmla="*/ 488232 w 620842"/>
                <a:gd name="connsiteY11" fmla="*/ 3495 h 3832546"/>
                <a:gd name="connsiteX12" fmla="*/ 483470 w 620842"/>
                <a:gd name="connsiteY12" fmla="*/ 994096 h 3832546"/>
                <a:gd name="connsiteX13" fmla="*/ 395363 w 620842"/>
                <a:gd name="connsiteY13" fmla="*/ 1001239 h 3832546"/>
                <a:gd name="connsiteX14" fmla="*/ 357264 w 620842"/>
                <a:gd name="connsiteY14" fmla="*/ 10640 h 3832546"/>
                <a:gd name="connsiteX15" fmla="*/ 295350 w 620842"/>
                <a:gd name="connsiteY15" fmla="*/ 5877 h 3832546"/>
                <a:gd name="connsiteX16" fmla="*/ 240583 w 620842"/>
                <a:gd name="connsiteY16" fmla="*/ 998859 h 3832546"/>
                <a:gd name="connsiteX17" fmla="*/ 169143 w 620842"/>
                <a:gd name="connsiteY17" fmla="*/ 1006001 h 3832546"/>
                <a:gd name="connsiteX18" fmla="*/ 154858 w 620842"/>
                <a:gd name="connsiteY18" fmla="*/ 17783 h 3832546"/>
                <a:gd name="connsiteX19" fmla="*/ 92945 w 620842"/>
                <a:gd name="connsiteY19" fmla="*/ 5877 h 3832546"/>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552526 w 620842"/>
                <a:gd name="connsiteY10" fmla="*/ 13020 h 3832546"/>
                <a:gd name="connsiteX11" fmla="*/ 488232 w 620842"/>
                <a:gd name="connsiteY11" fmla="*/ 3495 h 3832546"/>
                <a:gd name="connsiteX12" fmla="*/ 483470 w 620842"/>
                <a:gd name="connsiteY12" fmla="*/ 994096 h 3832546"/>
                <a:gd name="connsiteX13" fmla="*/ 395363 w 620842"/>
                <a:gd name="connsiteY13" fmla="*/ 1001239 h 3832546"/>
                <a:gd name="connsiteX14" fmla="*/ 357264 w 620842"/>
                <a:gd name="connsiteY14" fmla="*/ 10640 h 3832546"/>
                <a:gd name="connsiteX15" fmla="*/ 295350 w 620842"/>
                <a:gd name="connsiteY15" fmla="*/ 5877 h 3832546"/>
                <a:gd name="connsiteX16" fmla="*/ 240583 w 620842"/>
                <a:gd name="connsiteY16" fmla="*/ 998859 h 3832546"/>
                <a:gd name="connsiteX17" fmla="*/ 169143 w 620842"/>
                <a:gd name="connsiteY17" fmla="*/ 1006001 h 3832546"/>
                <a:gd name="connsiteX18" fmla="*/ 154858 w 620842"/>
                <a:gd name="connsiteY18" fmla="*/ 17783 h 3832546"/>
                <a:gd name="connsiteX19" fmla="*/ 92945 w 620842"/>
                <a:gd name="connsiteY19" fmla="*/ 5877 h 3832546"/>
                <a:gd name="connsiteX0" fmla="*/ 92945 w 620842"/>
                <a:gd name="connsiteY0" fmla="*/ 6957 h 3833626"/>
                <a:gd name="connsiteX1" fmla="*/ 75 w 620842"/>
                <a:gd name="connsiteY1" fmla="*/ 1014226 h 3833626"/>
                <a:gd name="connsiteX2" fmla="*/ 212006 w 620842"/>
                <a:gd name="connsiteY2" fmla="*/ 1533338 h 3833626"/>
                <a:gd name="connsiteX3" fmla="*/ 228675 w 620842"/>
                <a:gd name="connsiteY3" fmla="*/ 1938151 h 3833626"/>
                <a:gd name="connsiteX4" fmla="*/ 138188 w 620842"/>
                <a:gd name="connsiteY4" fmla="*/ 3652651 h 3833626"/>
                <a:gd name="connsiteX5" fmla="*/ 333450 w 620842"/>
                <a:gd name="connsiteY5" fmla="*/ 3833626 h 3833626"/>
                <a:gd name="connsiteX6" fmla="*/ 500138 w 620842"/>
                <a:gd name="connsiteY6" fmla="*/ 3652651 h 3833626"/>
                <a:gd name="connsiteX7" fmla="*/ 402506 w 620842"/>
                <a:gd name="connsiteY7" fmla="*/ 1935770 h 3833626"/>
                <a:gd name="connsiteX8" fmla="*/ 416793 w 620842"/>
                <a:gd name="connsiteY8" fmla="*/ 1533339 h 3833626"/>
                <a:gd name="connsiteX9" fmla="*/ 619200 w 620842"/>
                <a:gd name="connsiteY9" fmla="*/ 1066613 h 3833626"/>
                <a:gd name="connsiteX10" fmla="*/ 552526 w 620842"/>
                <a:gd name="connsiteY10" fmla="*/ 14100 h 3833626"/>
                <a:gd name="connsiteX11" fmla="*/ 488232 w 620842"/>
                <a:gd name="connsiteY11" fmla="*/ 4575 h 3833626"/>
                <a:gd name="connsiteX12" fmla="*/ 483470 w 620842"/>
                <a:gd name="connsiteY12" fmla="*/ 995176 h 3833626"/>
                <a:gd name="connsiteX13" fmla="*/ 395363 w 620842"/>
                <a:gd name="connsiteY13" fmla="*/ 1002319 h 3833626"/>
                <a:gd name="connsiteX14" fmla="*/ 357264 w 620842"/>
                <a:gd name="connsiteY14" fmla="*/ 11720 h 3833626"/>
                <a:gd name="connsiteX15" fmla="*/ 295350 w 620842"/>
                <a:gd name="connsiteY15" fmla="*/ 6957 h 3833626"/>
                <a:gd name="connsiteX16" fmla="*/ 240583 w 620842"/>
                <a:gd name="connsiteY16" fmla="*/ 999939 h 3833626"/>
                <a:gd name="connsiteX17" fmla="*/ 169143 w 620842"/>
                <a:gd name="connsiteY17" fmla="*/ 1007081 h 3833626"/>
                <a:gd name="connsiteX18" fmla="*/ 154858 w 620842"/>
                <a:gd name="connsiteY18" fmla="*/ 18863 h 3833626"/>
                <a:gd name="connsiteX19" fmla="*/ 92945 w 620842"/>
                <a:gd name="connsiteY19" fmla="*/ 6957 h 383362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52526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10127 h 3813543"/>
                <a:gd name="connsiteX1" fmla="*/ 75 w 620842"/>
                <a:gd name="connsiteY1" fmla="*/ 1017396 h 3813543"/>
                <a:gd name="connsiteX2" fmla="*/ 212006 w 620842"/>
                <a:gd name="connsiteY2" fmla="*/ 1536508 h 3813543"/>
                <a:gd name="connsiteX3" fmla="*/ 228675 w 620842"/>
                <a:gd name="connsiteY3" fmla="*/ 1941321 h 3813543"/>
                <a:gd name="connsiteX4" fmla="*/ 138188 w 620842"/>
                <a:gd name="connsiteY4" fmla="*/ 3655821 h 3813543"/>
                <a:gd name="connsiteX5" fmla="*/ 323925 w 620842"/>
                <a:gd name="connsiteY5" fmla="*/ 3812983 h 3813543"/>
                <a:gd name="connsiteX6" fmla="*/ 500138 w 620842"/>
                <a:gd name="connsiteY6" fmla="*/ 3655821 h 3813543"/>
                <a:gd name="connsiteX7" fmla="*/ 402506 w 620842"/>
                <a:gd name="connsiteY7" fmla="*/ 1938940 h 3813543"/>
                <a:gd name="connsiteX8" fmla="*/ 416793 w 620842"/>
                <a:gd name="connsiteY8" fmla="*/ 1536509 h 3813543"/>
                <a:gd name="connsiteX9" fmla="*/ 619200 w 620842"/>
                <a:gd name="connsiteY9" fmla="*/ 1069783 h 3813543"/>
                <a:gd name="connsiteX10" fmla="*/ 545382 w 620842"/>
                <a:gd name="connsiteY10" fmla="*/ 17270 h 3813543"/>
                <a:gd name="connsiteX11" fmla="*/ 488232 w 620842"/>
                <a:gd name="connsiteY11" fmla="*/ 7745 h 3813543"/>
                <a:gd name="connsiteX12" fmla="*/ 483470 w 620842"/>
                <a:gd name="connsiteY12" fmla="*/ 998346 h 3813543"/>
                <a:gd name="connsiteX13" fmla="*/ 395363 w 620842"/>
                <a:gd name="connsiteY13" fmla="*/ 1005489 h 3813543"/>
                <a:gd name="connsiteX14" fmla="*/ 357264 w 620842"/>
                <a:gd name="connsiteY14" fmla="*/ 14890 h 3813543"/>
                <a:gd name="connsiteX15" fmla="*/ 295350 w 620842"/>
                <a:gd name="connsiteY15" fmla="*/ 10127 h 3813543"/>
                <a:gd name="connsiteX16" fmla="*/ 240583 w 620842"/>
                <a:gd name="connsiteY16" fmla="*/ 1003109 h 3813543"/>
                <a:gd name="connsiteX17" fmla="*/ 169143 w 620842"/>
                <a:gd name="connsiteY17" fmla="*/ 1010251 h 3813543"/>
                <a:gd name="connsiteX18" fmla="*/ 154858 w 620842"/>
                <a:gd name="connsiteY18" fmla="*/ 22033 h 3813543"/>
                <a:gd name="connsiteX19" fmla="*/ 92945 w 620842"/>
                <a:gd name="connsiteY19" fmla="*/ 10127 h 3813543"/>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9650 w 620842"/>
                <a:gd name="connsiteY7" fmla="*/ 20532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3912 w 620842"/>
                <a:gd name="connsiteY3" fmla="*/ 20556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9650 w 620842"/>
                <a:gd name="connsiteY7" fmla="*/ 20532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57487 w 625204"/>
                <a:gd name="connsiteY13" fmla="*/ 14890 h 3812983"/>
                <a:gd name="connsiteX14" fmla="*/ 295573 w 625204"/>
                <a:gd name="connsiteY14" fmla="*/ 10127 h 3812983"/>
                <a:gd name="connsiteX15" fmla="*/ 240806 w 625204"/>
                <a:gd name="connsiteY15" fmla="*/ 1003109 h 3812983"/>
                <a:gd name="connsiteX16" fmla="*/ 169366 w 625204"/>
                <a:gd name="connsiteY16" fmla="*/ 1010251 h 3812983"/>
                <a:gd name="connsiteX17" fmla="*/ 155081 w 625204"/>
                <a:gd name="connsiteY17" fmla="*/ 22033 h 3812983"/>
                <a:gd name="connsiteX18" fmla="*/ 93168 w 625204"/>
                <a:gd name="connsiteY18"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357487 w 625204"/>
                <a:gd name="connsiteY12" fmla="*/ 14890 h 3812983"/>
                <a:gd name="connsiteX13" fmla="*/ 295573 w 625204"/>
                <a:gd name="connsiteY13" fmla="*/ 10127 h 3812983"/>
                <a:gd name="connsiteX14" fmla="*/ 240806 w 625204"/>
                <a:gd name="connsiteY14" fmla="*/ 1003109 h 3812983"/>
                <a:gd name="connsiteX15" fmla="*/ 169366 w 625204"/>
                <a:gd name="connsiteY15" fmla="*/ 1010251 h 3812983"/>
                <a:gd name="connsiteX16" fmla="*/ 155081 w 625204"/>
                <a:gd name="connsiteY16" fmla="*/ 22033 h 3812983"/>
                <a:gd name="connsiteX17" fmla="*/ 93168 w 625204"/>
                <a:gd name="connsiteY17" fmla="*/ 22034 h 3812983"/>
                <a:gd name="connsiteX0" fmla="*/ 93168 w 625204"/>
                <a:gd name="connsiteY0" fmla="*/ 83258 h 3874207"/>
                <a:gd name="connsiteX1" fmla="*/ 298 w 625204"/>
                <a:gd name="connsiteY1" fmla="*/ 1078620 h 3874207"/>
                <a:gd name="connsiteX2" fmla="*/ 136029 w 625204"/>
                <a:gd name="connsiteY2" fmla="*/ 1866813 h 3874207"/>
                <a:gd name="connsiteX3" fmla="*/ 224135 w 625204"/>
                <a:gd name="connsiteY3" fmla="*/ 2116845 h 3874207"/>
                <a:gd name="connsiteX4" fmla="*/ 138411 w 625204"/>
                <a:gd name="connsiteY4" fmla="*/ 3717045 h 3874207"/>
                <a:gd name="connsiteX5" fmla="*/ 324148 w 625204"/>
                <a:gd name="connsiteY5" fmla="*/ 3874207 h 3874207"/>
                <a:gd name="connsiteX6" fmla="*/ 500361 w 625204"/>
                <a:gd name="connsiteY6" fmla="*/ 3717045 h 3874207"/>
                <a:gd name="connsiteX7" fmla="*/ 409873 w 625204"/>
                <a:gd name="connsiteY7" fmla="*/ 2114464 h 3874207"/>
                <a:gd name="connsiteX8" fmla="*/ 488453 w 625204"/>
                <a:gd name="connsiteY8" fmla="*/ 1909677 h 3874207"/>
                <a:gd name="connsiteX9" fmla="*/ 619423 w 625204"/>
                <a:gd name="connsiteY9" fmla="*/ 1131007 h 3874207"/>
                <a:gd name="connsiteX10" fmla="*/ 545605 w 625204"/>
                <a:gd name="connsiteY10" fmla="*/ 78494 h 3874207"/>
                <a:gd name="connsiteX11" fmla="*/ 357487 w 625204"/>
                <a:gd name="connsiteY11" fmla="*/ 76114 h 3874207"/>
                <a:gd name="connsiteX12" fmla="*/ 295573 w 625204"/>
                <a:gd name="connsiteY12" fmla="*/ 71351 h 3874207"/>
                <a:gd name="connsiteX13" fmla="*/ 240806 w 625204"/>
                <a:gd name="connsiteY13" fmla="*/ 1064333 h 3874207"/>
                <a:gd name="connsiteX14" fmla="*/ 169366 w 625204"/>
                <a:gd name="connsiteY14" fmla="*/ 1071475 h 3874207"/>
                <a:gd name="connsiteX15" fmla="*/ 155081 w 625204"/>
                <a:gd name="connsiteY15" fmla="*/ 83257 h 3874207"/>
                <a:gd name="connsiteX16" fmla="*/ 93168 w 625204"/>
                <a:gd name="connsiteY16" fmla="*/ 83258 h 3874207"/>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240806 w 625204"/>
                <a:gd name="connsiteY12" fmla="*/ 1117254 h 3927128"/>
                <a:gd name="connsiteX13" fmla="*/ 169366 w 625204"/>
                <a:gd name="connsiteY13" fmla="*/ 1124396 h 3927128"/>
                <a:gd name="connsiteX14" fmla="*/ 155081 w 625204"/>
                <a:gd name="connsiteY14" fmla="*/ 136178 h 3927128"/>
                <a:gd name="connsiteX15" fmla="*/ 93168 w 625204"/>
                <a:gd name="connsiteY15" fmla="*/ 136179 h 3927128"/>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169366 w 625204"/>
                <a:gd name="connsiteY12" fmla="*/ 1124396 h 3927128"/>
                <a:gd name="connsiteX13" fmla="*/ 155081 w 625204"/>
                <a:gd name="connsiteY13" fmla="*/ 136178 h 3927128"/>
                <a:gd name="connsiteX14" fmla="*/ 93168 w 625204"/>
                <a:gd name="connsiteY14" fmla="*/ 136179 h 3927128"/>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155081 w 625204"/>
                <a:gd name="connsiteY12" fmla="*/ 136178 h 3927128"/>
                <a:gd name="connsiteX13" fmla="*/ 93168 w 625204"/>
                <a:gd name="connsiteY13" fmla="*/ 136179 h 3927128"/>
                <a:gd name="connsiteX0" fmla="*/ 1678 w 533714"/>
                <a:gd name="connsiteY0" fmla="*/ 136179 h 3927128"/>
                <a:gd name="connsiteX1" fmla="*/ 161220 w 533714"/>
                <a:gd name="connsiteY1" fmla="*/ 1088678 h 3927128"/>
                <a:gd name="connsiteX2" fmla="*/ 44539 w 533714"/>
                <a:gd name="connsiteY2" fmla="*/ 1919734 h 3927128"/>
                <a:gd name="connsiteX3" fmla="*/ 132645 w 533714"/>
                <a:gd name="connsiteY3" fmla="*/ 2169766 h 3927128"/>
                <a:gd name="connsiteX4" fmla="*/ 46921 w 533714"/>
                <a:gd name="connsiteY4" fmla="*/ 3769966 h 3927128"/>
                <a:gd name="connsiteX5" fmla="*/ 232658 w 533714"/>
                <a:gd name="connsiteY5" fmla="*/ 3927128 h 3927128"/>
                <a:gd name="connsiteX6" fmla="*/ 408871 w 533714"/>
                <a:gd name="connsiteY6" fmla="*/ 3769966 h 3927128"/>
                <a:gd name="connsiteX7" fmla="*/ 318383 w 533714"/>
                <a:gd name="connsiteY7" fmla="*/ 2167385 h 3927128"/>
                <a:gd name="connsiteX8" fmla="*/ 396963 w 533714"/>
                <a:gd name="connsiteY8" fmla="*/ 1962598 h 3927128"/>
                <a:gd name="connsiteX9" fmla="*/ 527933 w 533714"/>
                <a:gd name="connsiteY9" fmla="*/ 1183928 h 3927128"/>
                <a:gd name="connsiteX10" fmla="*/ 454115 w 533714"/>
                <a:gd name="connsiteY10" fmla="*/ 131415 h 3927128"/>
                <a:gd name="connsiteX11" fmla="*/ 204083 w 533714"/>
                <a:gd name="connsiteY11" fmla="*/ 124272 h 3927128"/>
                <a:gd name="connsiteX12" fmla="*/ 63591 w 533714"/>
                <a:gd name="connsiteY12" fmla="*/ 136178 h 3927128"/>
                <a:gd name="connsiteX13" fmla="*/ 1678 w 533714"/>
                <a:gd name="connsiteY13" fmla="*/ 136179 h 3927128"/>
                <a:gd name="connsiteX0" fmla="*/ 15224 w 547260"/>
                <a:gd name="connsiteY0" fmla="*/ 136179 h 3927128"/>
                <a:gd name="connsiteX1" fmla="*/ 41416 w 547260"/>
                <a:gd name="connsiteY1" fmla="*/ 1038672 h 3927128"/>
                <a:gd name="connsiteX2" fmla="*/ 58085 w 547260"/>
                <a:gd name="connsiteY2" fmla="*/ 1919734 h 3927128"/>
                <a:gd name="connsiteX3" fmla="*/ 146191 w 547260"/>
                <a:gd name="connsiteY3" fmla="*/ 2169766 h 3927128"/>
                <a:gd name="connsiteX4" fmla="*/ 60467 w 547260"/>
                <a:gd name="connsiteY4" fmla="*/ 3769966 h 3927128"/>
                <a:gd name="connsiteX5" fmla="*/ 246204 w 547260"/>
                <a:gd name="connsiteY5" fmla="*/ 3927128 h 3927128"/>
                <a:gd name="connsiteX6" fmla="*/ 422417 w 547260"/>
                <a:gd name="connsiteY6" fmla="*/ 3769966 h 3927128"/>
                <a:gd name="connsiteX7" fmla="*/ 331929 w 547260"/>
                <a:gd name="connsiteY7" fmla="*/ 2167385 h 3927128"/>
                <a:gd name="connsiteX8" fmla="*/ 410509 w 547260"/>
                <a:gd name="connsiteY8" fmla="*/ 1962598 h 3927128"/>
                <a:gd name="connsiteX9" fmla="*/ 541479 w 547260"/>
                <a:gd name="connsiteY9" fmla="*/ 1183928 h 3927128"/>
                <a:gd name="connsiteX10" fmla="*/ 467661 w 547260"/>
                <a:gd name="connsiteY10" fmla="*/ 131415 h 3927128"/>
                <a:gd name="connsiteX11" fmla="*/ 217629 w 547260"/>
                <a:gd name="connsiteY11" fmla="*/ 124272 h 3927128"/>
                <a:gd name="connsiteX12" fmla="*/ 77137 w 547260"/>
                <a:gd name="connsiteY12" fmla="*/ 136178 h 3927128"/>
                <a:gd name="connsiteX13" fmla="*/ 15224 w 547260"/>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463981"/>
                <a:gd name="connsiteY0" fmla="*/ 136179 h 3927128"/>
                <a:gd name="connsiteX1" fmla="*/ 30062 w 463981"/>
                <a:gd name="connsiteY1" fmla="*/ 1038672 h 3927128"/>
                <a:gd name="connsiteX2" fmla="*/ 34825 w 463981"/>
                <a:gd name="connsiteY2" fmla="*/ 1912590 h 3927128"/>
                <a:gd name="connsiteX3" fmla="*/ 134837 w 463981"/>
                <a:gd name="connsiteY3" fmla="*/ 2169766 h 3927128"/>
                <a:gd name="connsiteX4" fmla="*/ 49113 w 463981"/>
                <a:gd name="connsiteY4" fmla="*/ 3769966 h 3927128"/>
                <a:gd name="connsiteX5" fmla="*/ 234850 w 463981"/>
                <a:gd name="connsiteY5" fmla="*/ 3927128 h 3927128"/>
                <a:gd name="connsiteX6" fmla="*/ 411063 w 463981"/>
                <a:gd name="connsiteY6" fmla="*/ 3769966 h 3927128"/>
                <a:gd name="connsiteX7" fmla="*/ 320575 w 463981"/>
                <a:gd name="connsiteY7" fmla="*/ 2167385 h 3927128"/>
                <a:gd name="connsiteX8" fmla="*/ 399155 w 463981"/>
                <a:gd name="connsiteY8" fmla="*/ 1962598 h 3927128"/>
                <a:gd name="connsiteX9" fmla="*/ 387250 w 463981"/>
                <a:gd name="connsiteY9" fmla="*/ 1169641 h 3927128"/>
                <a:gd name="connsiteX10" fmla="*/ 456307 w 463981"/>
                <a:gd name="connsiteY10" fmla="*/ 131415 h 3927128"/>
                <a:gd name="connsiteX11" fmla="*/ 206275 w 463981"/>
                <a:gd name="connsiteY11" fmla="*/ 124272 h 3927128"/>
                <a:gd name="connsiteX12" fmla="*/ 65783 w 463981"/>
                <a:gd name="connsiteY12" fmla="*/ 136178 h 3927128"/>
                <a:gd name="connsiteX13" fmla="*/ 3870 w 46398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2383"/>
                <a:gd name="connsiteY0" fmla="*/ 136179 h 3927128"/>
                <a:gd name="connsiteX1" fmla="*/ 30062 w 462383"/>
                <a:gd name="connsiteY1" fmla="*/ 1038672 h 3927128"/>
                <a:gd name="connsiteX2" fmla="*/ 34825 w 462383"/>
                <a:gd name="connsiteY2" fmla="*/ 1912590 h 3927128"/>
                <a:gd name="connsiteX3" fmla="*/ 134837 w 462383"/>
                <a:gd name="connsiteY3" fmla="*/ 2169766 h 3927128"/>
                <a:gd name="connsiteX4" fmla="*/ 49113 w 462383"/>
                <a:gd name="connsiteY4" fmla="*/ 3769966 h 3927128"/>
                <a:gd name="connsiteX5" fmla="*/ 234850 w 462383"/>
                <a:gd name="connsiteY5" fmla="*/ 3927128 h 3927128"/>
                <a:gd name="connsiteX6" fmla="*/ 411063 w 462383"/>
                <a:gd name="connsiteY6" fmla="*/ 3769966 h 3927128"/>
                <a:gd name="connsiteX7" fmla="*/ 320575 w 462383"/>
                <a:gd name="connsiteY7" fmla="*/ 2167385 h 3927128"/>
                <a:gd name="connsiteX8" fmla="*/ 399155 w 462383"/>
                <a:gd name="connsiteY8" fmla="*/ 1962598 h 3927128"/>
                <a:gd name="connsiteX9" fmla="*/ 403919 w 462383"/>
                <a:gd name="connsiteY9" fmla="*/ 1169641 h 3927128"/>
                <a:gd name="connsiteX10" fmla="*/ 456307 w 462383"/>
                <a:gd name="connsiteY10" fmla="*/ 131415 h 3927128"/>
                <a:gd name="connsiteX11" fmla="*/ 206275 w 462383"/>
                <a:gd name="connsiteY11" fmla="*/ 124272 h 3927128"/>
                <a:gd name="connsiteX12" fmla="*/ 65783 w 462383"/>
                <a:gd name="connsiteY12" fmla="*/ 136178 h 3927128"/>
                <a:gd name="connsiteX13" fmla="*/ 3870 w 462383"/>
                <a:gd name="connsiteY13" fmla="*/ 136179 h 3927128"/>
                <a:gd name="connsiteX0" fmla="*/ 3870 w 412457"/>
                <a:gd name="connsiteY0" fmla="*/ 85497 h 3876446"/>
                <a:gd name="connsiteX1" fmla="*/ 30062 w 412457"/>
                <a:gd name="connsiteY1" fmla="*/ 987990 h 3876446"/>
                <a:gd name="connsiteX2" fmla="*/ 34825 w 412457"/>
                <a:gd name="connsiteY2" fmla="*/ 1861908 h 3876446"/>
                <a:gd name="connsiteX3" fmla="*/ 134837 w 412457"/>
                <a:gd name="connsiteY3" fmla="*/ 2119084 h 3876446"/>
                <a:gd name="connsiteX4" fmla="*/ 49113 w 412457"/>
                <a:gd name="connsiteY4" fmla="*/ 3719284 h 3876446"/>
                <a:gd name="connsiteX5" fmla="*/ 234850 w 412457"/>
                <a:gd name="connsiteY5" fmla="*/ 3876446 h 3876446"/>
                <a:gd name="connsiteX6" fmla="*/ 411063 w 412457"/>
                <a:gd name="connsiteY6" fmla="*/ 3719284 h 3876446"/>
                <a:gd name="connsiteX7" fmla="*/ 320575 w 412457"/>
                <a:gd name="connsiteY7" fmla="*/ 2116703 h 3876446"/>
                <a:gd name="connsiteX8" fmla="*/ 399155 w 412457"/>
                <a:gd name="connsiteY8" fmla="*/ 1911916 h 3876446"/>
                <a:gd name="connsiteX9" fmla="*/ 403919 w 412457"/>
                <a:gd name="connsiteY9" fmla="*/ 1118959 h 3876446"/>
                <a:gd name="connsiteX10" fmla="*/ 306288 w 412457"/>
                <a:gd name="connsiteY10" fmla="*/ 223608 h 3876446"/>
                <a:gd name="connsiteX11" fmla="*/ 206275 w 412457"/>
                <a:gd name="connsiteY11" fmla="*/ 73590 h 3876446"/>
                <a:gd name="connsiteX12" fmla="*/ 65783 w 412457"/>
                <a:gd name="connsiteY12" fmla="*/ 85496 h 3876446"/>
                <a:gd name="connsiteX13" fmla="*/ 3870 w 412457"/>
                <a:gd name="connsiteY13" fmla="*/ 85497 h 3876446"/>
                <a:gd name="connsiteX0" fmla="*/ 3870 w 412457"/>
                <a:gd name="connsiteY0" fmla="*/ 96875 h 3887824"/>
                <a:gd name="connsiteX1" fmla="*/ 30062 w 412457"/>
                <a:gd name="connsiteY1" fmla="*/ 999368 h 3887824"/>
                <a:gd name="connsiteX2" fmla="*/ 34825 w 412457"/>
                <a:gd name="connsiteY2" fmla="*/ 1873286 h 3887824"/>
                <a:gd name="connsiteX3" fmla="*/ 134837 w 412457"/>
                <a:gd name="connsiteY3" fmla="*/ 2130462 h 3887824"/>
                <a:gd name="connsiteX4" fmla="*/ 49113 w 412457"/>
                <a:gd name="connsiteY4" fmla="*/ 3730662 h 3887824"/>
                <a:gd name="connsiteX5" fmla="*/ 234850 w 412457"/>
                <a:gd name="connsiteY5" fmla="*/ 3887824 h 3887824"/>
                <a:gd name="connsiteX6" fmla="*/ 411063 w 412457"/>
                <a:gd name="connsiteY6" fmla="*/ 3730662 h 3887824"/>
                <a:gd name="connsiteX7" fmla="*/ 320575 w 412457"/>
                <a:gd name="connsiteY7" fmla="*/ 2128081 h 3887824"/>
                <a:gd name="connsiteX8" fmla="*/ 399155 w 412457"/>
                <a:gd name="connsiteY8" fmla="*/ 1923294 h 3887824"/>
                <a:gd name="connsiteX9" fmla="*/ 403919 w 412457"/>
                <a:gd name="connsiteY9" fmla="*/ 1130337 h 3887824"/>
                <a:gd name="connsiteX10" fmla="*/ 389632 w 412457"/>
                <a:gd name="connsiteY10" fmla="*/ 192124 h 3887824"/>
                <a:gd name="connsiteX11" fmla="*/ 206275 w 412457"/>
                <a:gd name="connsiteY11" fmla="*/ 84968 h 3887824"/>
                <a:gd name="connsiteX12" fmla="*/ 65783 w 412457"/>
                <a:gd name="connsiteY12" fmla="*/ 96874 h 3887824"/>
                <a:gd name="connsiteX13" fmla="*/ 3870 w 412457"/>
                <a:gd name="connsiteY13" fmla="*/ 96875 h 3887824"/>
                <a:gd name="connsiteX0" fmla="*/ 3870 w 412457"/>
                <a:gd name="connsiteY0" fmla="*/ 96875 h 3887824"/>
                <a:gd name="connsiteX1" fmla="*/ 30062 w 412457"/>
                <a:gd name="connsiteY1" fmla="*/ 999368 h 3887824"/>
                <a:gd name="connsiteX2" fmla="*/ 34825 w 412457"/>
                <a:gd name="connsiteY2" fmla="*/ 1873286 h 3887824"/>
                <a:gd name="connsiteX3" fmla="*/ 134837 w 412457"/>
                <a:gd name="connsiteY3" fmla="*/ 2130462 h 3887824"/>
                <a:gd name="connsiteX4" fmla="*/ 49113 w 412457"/>
                <a:gd name="connsiteY4" fmla="*/ 3730662 h 3887824"/>
                <a:gd name="connsiteX5" fmla="*/ 234850 w 412457"/>
                <a:gd name="connsiteY5" fmla="*/ 3887824 h 3887824"/>
                <a:gd name="connsiteX6" fmla="*/ 411063 w 412457"/>
                <a:gd name="connsiteY6" fmla="*/ 3730662 h 3887824"/>
                <a:gd name="connsiteX7" fmla="*/ 320575 w 412457"/>
                <a:gd name="connsiteY7" fmla="*/ 2128081 h 3887824"/>
                <a:gd name="connsiteX8" fmla="*/ 399155 w 412457"/>
                <a:gd name="connsiteY8" fmla="*/ 1923294 h 3887824"/>
                <a:gd name="connsiteX9" fmla="*/ 403919 w 412457"/>
                <a:gd name="connsiteY9" fmla="*/ 1130337 h 3887824"/>
                <a:gd name="connsiteX10" fmla="*/ 389632 w 412457"/>
                <a:gd name="connsiteY10" fmla="*/ 192124 h 3887824"/>
                <a:gd name="connsiteX11" fmla="*/ 206275 w 412457"/>
                <a:gd name="connsiteY11" fmla="*/ 84968 h 3887824"/>
                <a:gd name="connsiteX12" fmla="*/ 65783 w 412457"/>
                <a:gd name="connsiteY12" fmla="*/ 96874 h 3887824"/>
                <a:gd name="connsiteX13" fmla="*/ 3870 w 412457"/>
                <a:gd name="connsiteY13" fmla="*/ 96875 h 3887824"/>
                <a:gd name="connsiteX0" fmla="*/ 3870 w 414173"/>
                <a:gd name="connsiteY0" fmla="*/ 93442 h 3884391"/>
                <a:gd name="connsiteX1" fmla="*/ 30062 w 414173"/>
                <a:gd name="connsiteY1" fmla="*/ 995935 h 3884391"/>
                <a:gd name="connsiteX2" fmla="*/ 34825 w 414173"/>
                <a:gd name="connsiteY2" fmla="*/ 1869853 h 3884391"/>
                <a:gd name="connsiteX3" fmla="*/ 134837 w 414173"/>
                <a:gd name="connsiteY3" fmla="*/ 2127029 h 3884391"/>
                <a:gd name="connsiteX4" fmla="*/ 49113 w 414173"/>
                <a:gd name="connsiteY4" fmla="*/ 3727229 h 3884391"/>
                <a:gd name="connsiteX5" fmla="*/ 234850 w 414173"/>
                <a:gd name="connsiteY5" fmla="*/ 3884391 h 3884391"/>
                <a:gd name="connsiteX6" fmla="*/ 411063 w 414173"/>
                <a:gd name="connsiteY6" fmla="*/ 3727229 h 3884391"/>
                <a:gd name="connsiteX7" fmla="*/ 320575 w 414173"/>
                <a:gd name="connsiteY7" fmla="*/ 2124648 h 3884391"/>
                <a:gd name="connsiteX8" fmla="*/ 399155 w 414173"/>
                <a:gd name="connsiteY8" fmla="*/ 1919861 h 3884391"/>
                <a:gd name="connsiteX9" fmla="*/ 403919 w 414173"/>
                <a:gd name="connsiteY9" fmla="*/ 1126904 h 3884391"/>
                <a:gd name="connsiteX10" fmla="*/ 396776 w 414173"/>
                <a:gd name="connsiteY10" fmla="*/ 200597 h 3884391"/>
                <a:gd name="connsiteX11" fmla="*/ 206275 w 414173"/>
                <a:gd name="connsiteY11" fmla="*/ 81535 h 3884391"/>
                <a:gd name="connsiteX12" fmla="*/ 65783 w 414173"/>
                <a:gd name="connsiteY12" fmla="*/ 93441 h 3884391"/>
                <a:gd name="connsiteX13" fmla="*/ 3870 w 414173"/>
                <a:gd name="connsiteY13" fmla="*/ 93442 h 3884391"/>
                <a:gd name="connsiteX0" fmla="*/ 3870 w 417327"/>
                <a:gd name="connsiteY0" fmla="*/ 93442 h 3884391"/>
                <a:gd name="connsiteX1" fmla="*/ 30062 w 417327"/>
                <a:gd name="connsiteY1" fmla="*/ 995935 h 3884391"/>
                <a:gd name="connsiteX2" fmla="*/ 34825 w 417327"/>
                <a:gd name="connsiteY2" fmla="*/ 1869853 h 3884391"/>
                <a:gd name="connsiteX3" fmla="*/ 134837 w 417327"/>
                <a:gd name="connsiteY3" fmla="*/ 2127029 h 3884391"/>
                <a:gd name="connsiteX4" fmla="*/ 49113 w 417327"/>
                <a:gd name="connsiteY4" fmla="*/ 3727229 h 3884391"/>
                <a:gd name="connsiteX5" fmla="*/ 234850 w 417327"/>
                <a:gd name="connsiteY5" fmla="*/ 3884391 h 3884391"/>
                <a:gd name="connsiteX6" fmla="*/ 411063 w 417327"/>
                <a:gd name="connsiteY6" fmla="*/ 3727229 h 3884391"/>
                <a:gd name="connsiteX7" fmla="*/ 320575 w 417327"/>
                <a:gd name="connsiteY7" fmla="*/ 2124648 h 3884391"/>
                <a:gd name="connsiteX8" fmla="*/ 399155 w 417327"/>
                <a:gd name="connsiteY8" fmla="*/ 1919861 h 3884391"/>
                <a:gd name="connsiteX9" fmla="*/ 411063 w 417327"/>
                <a:gd name="connsiteY9" fmla="*/ 1126904 h 3884391"/>
                <a:gd name="connsiteX10" fmla="*/ 396776 w 417327"/>
                <a:gd name="connsiteY10" fmla="*/ 200597 h 3884391"/>
                <a:gd name="connsiteX11" fmla="*/ 206275 w 417327"/>
                <a:gd name="connsiteY11" fmla="*/ 81535 h 3884391"/>
                <a:gd name="connsiteX12" fmla="*/ 65783 w 417327"/>
                <a:gd name="connsiteY12" fmla="*/ 93441 h 3884391"/>
                <a:gd name="connsiteX13" fmla="*/ 3870 w 417327"/>
                <a:gd name="connsiteY13" fmla="*/ 93442 h 3884391"/>
                <a:gd name="connsiteX0" fmla="*/ 3870 w 417315"/>
                <a:gd name="connsiteY0" fmla="*/ 93442 h 3884391"/>
                <a:gd name="connsiteX1" fmla="*/ 30062 w 417315"/>
                <a:gd name="connsiteY1" fmla="*/ 995935 h 3884391"/>
                <a:gd name="connsiteX2" fmla="*/ 34825 w 417315"/>
                <a:gd name="connsiteY2" fmla="*/ 1869853 h 3884391"/>
                <a:gd name="connsiteX3" fmla="*/ 134837 w 417315"/>
                <a:gd name="connsiteY3" fmla="*/ 2127029 h 3884391"/>
                <a:gd name="connsiteX4" fmla="*/ 49113 w 417315"/>
                <a:gd name="connsiteY4" fmla="*/ 3727229 h 3884391"/>
                <a:gd name="connsiteX5" fmla="*/ 234850 w 417315"/>
                <a:gd name="connsiteY5" fmla="*/ 3884391 h 3884391"/>
                <a:gd name="connsiteX6" fmla="*/ 411063 w 417315"/>
                <a:gd name="connsiteY6" fmla="*/ 3727229 h 3884391"/>
                <a:gd name="connsiteX7" fmla="*/ 320575 w 417315"/>
                <a:gd name="connsiteY7" fmla="*/ 2124648 h 3884391"/>
                <a:gd name="connsiteX8" fmla="*/ 399155 w 417315"/>
                <a:gd name="connsiteY8" fmla="*/ 1919861 h 3884391"/>
                <a:gd name="connsiteX9" fmla="*/ 411063 w 417315"/>
                <a:gd name="connsiteY9" fmla="*/ 1126904 h 3884391"/>
                <a:gd name="connsiteX10" fmla="*/ 396776 w 417315"/>
                <a:gd name="connsiteY10" fmla="*/ 200597 h 3884391"/>
                <a:gd name="connsiteX11" fmla="*/ 206275 w 417315"/>
                <a:gd name="connsiteY11" fmla="*/ 81535 h 3884391"/>
                <a:gd name="connsiteX12" fmla="*/ 65783 w 417315"/>
                <a:gd name="connsiteY12" fmla="*/ 93441 h 3884391"/>
                <a:gd name="connsiteX13" fmla="*/ 3870 w 417315"/>
                <a:gd name="connsiteY13" fmla="*/ 93442 h 3884391"/>
                <a:gd name="connsiteX0" fmla="*/ 3870 w 417315"/>
                <a:gd name="connsiteY0" fmla="*/ 9447 h 3800396"/>
                <a:gd name="connsiteX1" fmla="*/ 30062 w 417315"/>
                <a:gd name="connsiteY1" fmla="*/ 911940 h 3800396"/>
                <a:gd name="connsiteX2" fmla="*/ 34825 w 417315"/>
                <a:gd name="connsiteY2" fmla="*/ 1785858 h 3800396"/>
                <a:gd name="connsiteX3" fmla="*/ 134837 w 417315"/>
                <a:gd name="connsiteY3" fmla="*/ 2043034 h 3800396"/>
                <a:gd name="connsiteX4" fmla="*/ 49113 w 417315"/>
                <a:gd name="connsiteY4" fmla="*/ 3643234 h 3800396"/>
                <a:gd name="connsiteX5" fmla="*/ 234850 w 417315"/>
                <a:gd name="connsiteY5" fmla="*/ 3800396 h 3800396"/>
                <a:gd name="connsiteX6" fmla="*/ 411063 w 417315"/>
                <a:gd name="connsiteY6" fmla="*/ 3643234 h 3800396"/>
                <a:gd name="connsiteX7" fmla="*/ 320575 w 417315"/>
                <a:gd name="connsiteY7" fmla="*/ 2040653 h 3800396"/>
                <a:gd name="connsiteX8" fmla="*/ 399155 w 417315"/>
                <a:gd name="connsiteY8" fmla="*/ 1835866 h 3800396"/>
                <a:gd name="connsiteX9" fmla="*/ 411063 w 417315"/>
                <a:gd name="connsiteY9" fmla="*/ 1042909 h 3800396"/>
                <a:gd name="connsiteX10" fmla="*/ 396776 w 417315"/>
                <a:gd name="connsiteY10" fmla="*/ 116602 h 3800396"/>
                <a:gd name="connsiteX11" fmla="*/ 65783 w 417315"/>
                <a:gd name="connsiteY11" fmla="*/ 9446 h 3800396"/>
                <a:gd name="connsiteX12" fmla="*/ 3870 w 417315"/>
                <a:gd name="connsiteY12" fmla="*/ 9447 h 3800396"/>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368553 w 417315"/>
                <a:gd name="connsiteY11" fmla="*/ 49656 h 3816794"/>
                <a:gd name="connsiteX12" fmla="*/ 296765 w 417315"/>
                <a:gd name="connsiteY12" fmla="*/ 4413 h 3816794"/>
                <a:gd name="connsiteX13" fmla="*/ 3870 w 417315"/>
                <a:gd name="connsiteY13"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7966 h 3818915"/>
                <a:gd name="connsiteX1" fmla="*/ 30062 w 417315"/>
                <a:gd name="connsiteY1" fmla="*/ 930459 h 3818915"/>
                <a:gd name="connsiteX2" fmla="*/ 34825 w 417315"/>
                <a:gd name="connsiteY2" fmla="*/ 1804377 h 3818915"/>
                <a:gd name="connsiteX3" fmla="*/ 134837 w 417315"/>
                <a:gd name="connsiteY3" fmla="*/ 2061553 h 3818915"/>
                <a:gd name="connsiteX4" fmla="*/ 49113 w 417315"/>
                <a:gd name="connsiteY4" fmla="*/ 3661753 h 3818915"/>
                <a:gd name="connsiteX5" fmla="*/ 234850 w 417315"/>
                <a:gd name="connsiteY5" fmla="*/ 3818915 h 3818915"/>
                <a:gd name="connsiteX6" fmla="*/ 411063 w 417315"/>
                <a:gd name="connsiteY6" fmla="*/ 3661753 h 3818915"/>
                <a:gd name="connsiteX7" fmla="*/ 320575 w 417315"/>
                <a:gd name="connsiteY7" fmla="*/ 2059172 h 3818915"/>
                <a:gd name="connsiteX8" fmla="*/ 399155 w 417315"/>
                <a:gd name="connsiteY8" fmla="*/ 1854385 h 3818915"/>
                <a:gd name="connsiteX9" fmla="*/ 411063 w 417315"/>
                <a:gd name="connsiteY9" fmla="*/ 1061428 h 3818915"/>
                <a:gd name="connsiteX10" fmla="*/ 396776 w 417315"/>
                <a:gd name="connsiteY10" fmla="*/ 135121 h 3818915"/>
                <a:gd name="connsiteX11" fmla="*/ 318196 w 417315"/>
                <a:gd name="connsiteY11" fmla="*/ 4152 h 3818915"/>
                <a:gd name="connsiteX12" fmla="*/ 3870 w 417315"/>
                <a:gd name="connsiteY12" fmla="*/ 27966 h 3818915"/>
                <a:gd name="connsiteX0" fmla="*/ 182314 w 398115"/>
                <a:gd name="connsiteY0" fmla="*/ 245895 h 3815387"/>
                <a:gd name="connsiteX1" fmla="*/ 10862 w 398115"/>
                <a:gd name="connsiteY1" fmla="*/ 926931 h 3815387"/>
                <a:gd name="connsiteX2" fmla="*/ 15625 w 398115"/>
                <a:gd name="connsiteY2" fmla="*/ 1800849 h 3815387"/>
                <a:gd name="connsiteX3" fmla="*/ 115637 w 398115"/>
                <a:gd name="connsiteY3" fmla="*/ 2058025 h 3815387"/>
                <a:gd name="connsiteX4" fmla="*/ 29913 w 398115"/>
                <a:gd name="connsiteY4" fmla="*/ 3658225 h 3815387"/>
                <a:gd name="connsiteX5" fmla="*/ 215650 w 398115"/>
                <a:gd name="connsiteY5" fmla="*/ 3815387 h 3815387"/>
                <a:gd name="connsiteX6" fmla="*/ 391863 w 398115"/>
                <a:gd name="connsiteY6" fmla="*/ 3658225 h 3815387"/>
                <a:gd name="connsiteX7" fmla="*/ 301375 w 398115"/>
                <a:gd name="connsiteY7" fmla="*/ 2055644 h 3815387"/>
                <a:gd name="connsiteX8" fmla="*/ 379955 w 398115"/>
                <a:gd name="connsiteY8" fmla="*/ 1850857 h 3815387"/>
                <a:gd name="connsiteX9" fmla="*/ 391863 w 398115"/>
                <a:gd name="connsiteY9" fmla="*/ 1057900 h 3815387"/>
                <a:gd name="connsiteX10" fmla="*/ 377576 w 398115"/>
                <a:gd name="connsiteY10" fmla="*/ 131593 h 3815387"/>
                <a:gd name="connsiteX11" fmla="*/ 298996 w 398115"/>
                <a:gd name="connsiteY11" fmla="*/ 624 h 3815387"/>
                <a:gd name="connsiteX12" fmla="*/ 182314 w 398115"/>
                <a:gd name="connsiteY12" fmla="*/ 245895 h 3815387"/>
                <a:gd name="connsiteX0" fmla="*/ 132307 w 398115"/>
                <a:gd name="connsiteY0" fmla="*/ 238768 h 3815403"/>
                <a:gd name="connsiteX1" fmla="*/ 10862 w 398115"/>
                <a:gd name="connsiteY1" fmla="*/ 926947 h 3815403"/>
                <a:gd name="connsiteX2" fmla="*/ 15625 w 398115"/>
                <a:gd name="connsiteY2" fmla="*/ 1800865 h 3815403"/>
                <a:gd name="connsiteX3" fmla="*/ 115637 w 398115"/>
                <a:gd name="connsiteY3" fmla="*/ 2058041 h 3815403"/>
                <a:gd name="connsiteX4" fmla="*/ 29913 w 398115"/>
                <a:gd name="connsiteY4" fmla="*/ 3658241 h 3815403"/>
                <a:gd name="connsiteX5" fmla="*/ 215650 w 398115"/>
                <a:gd name="connsiteY5" fmla="*/ 3815403 h 3815403"/>
                <a:gd name="connsiteX6" fmla="*/ 391863 w 398115"/>
                <a:gd name="connsiteY6" fmla="*/ 3658241 h 3815403"/>
                <a:gd name="connsiteX7" fmla="*/ 301375 w 398115"/>
                <a:gd name="connsiteY7" fmla="*/ 2055660 h 3815403"/>
                <a:gd name="connsiteX8" fmla="*/ 379955 w 398115"/>
                <a:gd name="connsiteY8" fmla="*/ 1850873 h 3815403"/>
                <a:gd name="connsiteX9" fmla="*/ 391863 w 398115"/>
                <a:gd name="connsiteY9" fmla="*/ 1057916 h 3815403"/>
                <a:gd name="connsiteX10" fmla="*/ 377576 w 398115"/>
                <a:gd name="connsiteY10" fmla="*/ 131609 h 3815403"/>
                <a:gd name="connsiteX11" fmla="*/ 298996 w 398115"/>
                <a:gd name="connsiteY11" fmla="*/ 640 h 3815403"/>
                <a:gd name="connsiteX12" fmla="*/ 132307 w 398115"/>
                <a:gd name="connsiteY12" fmla="*/ 238768 h 3815403"/>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4240 h 3820875"/>
                <a:gd name="connsiteX1" fmla="*/ 10862 w 398115"/>
                <a:gd name="connsiteY1" fmla="*/ 932419 h 3820875"/>
                <a:gd name="connsiteX2" fmla="*/ 15625 w 398115"/>
                <a:gd name="connsiteY2" fmla="*/ 1806337 h 3820875"/>
                <a:gd name="connsiteX3" fmla="*/ 115637 w 398115"/>
                <a:gd name="connsiteY3" fmla="*/ 2063513 h 3820875"/>
                <a:gd name="connsiteX4" fmla="*/ 29913 w 398115"/>
                <a:gd name="connsiteY4" fmla="*/ 3663713 h 3820875"/>
                <a:gd name="connsiteX5" fmla="*/ 215650 w 398115"/>
                <a:gd name="connsiteY5" fmla="*/ 3820875 h 3820875"/>
                <a:gd name="connsiteX6" fmla="*/ 391863 w 398115"/>
                <a:gd name="connsiteY6" fmla="*/ 3663713 h 3820875"/>
                <a:gd name="connsiteX7" fmla="*/ 301375 w 398115"/>
                <a:gd name="connsiteY7" fmla="*/ 2061132 h 3820875"/>
                <a:gd name="connsiteX8" fmla="*/ 379955 w 398115"/>
                <a:gd name="connsiteY8" fmla="*/ 1856345 h 3820875"/>
                <a:gd name="connsiteX9" fmla="*/ 391863 w 398115"/>
                <a:gd name="connsiteY9" fmla="*/ 1063388 h 3820875"/>
                <a:gd name="connsiteX10" fmla="*/ 377576 w 398115"/>
                <a:gd name="connsiteY10" fmla="*/ 137081 h 3820875"/>
                <a:gd name="connsiteX11" fmla="*/ 270421 w 398115"/>
                <a:gd name="connsiteY11" fmla="*/ 1349 h 3820875"/>
                <a:gd name="connsiteX12" fmla="*/ 132307 w 398115"/>
                <a:gd name="connsiteY12" fmla="*/ 244240 h 3820875"/>
                <a:gd name="connsiteX0" fmla="*/ 132307 w 398115"/>
                <a:gd name="connsiteY0" fmla="*/ 244240 h 3820875"/>
                <a:gd name="connsiteX1" fmla="*/ 10862 w 398115"/>
                <a:gd name="connsiteY1" fmla="*/ 932419 h 3820875"/>
                <a:gd name="connsiteX2" fmla="*/ 15625 w 398115"/>
                <a:gd name="connsiteY2" fmla="*/ 1806337 h 3820875"/>
                <a:gd name="connsiteX3" fmla="*/ 115637 w 398115"/>
                <a:gd name="connsiteY3" fmla="*/ 2063513 h 3820875"/>
                <a:gd name="connsiteX4" fmla="*/ 29913 w 398115"/>
                <a:gd name="connsiteY4" fmla="*/ 3663713 h 3820875"/>
                <a:gd name="connsiteX5" fmla="*/ 215650 w 398115"/>
                <a:gd name="connsiteY5" fmla="*/ 3820875 h 3820875"/>
                <a:gd name="connsiteX6" fmla="*/ 391863 w 398115"/>
                <a:gd name="connsiteY6" fmla="*/ 3663713 h 3820875"/>
                <a:gd name="connsiteX7" fmla="*/ 301375 w 398115"/>
                <a:gd name="connsiteY7" fmla="*/ 2061132 h 3820875"/>
                <a:gd name="connsiteX8" fmla="*/ 379955 w 398115"/>
                <a:gd name="connsiteY8" fmla="*/ 1856345 h 3820875"/>
                <a:gd name="connsiteX9" fmla="*/ 391863 w 398115"/>
                <a:gd name="connsiteY9" fmla="*/ 1063388 h 3820875"/>
                <a:gd name="connsiteX10" fmla="*/ 377576 w 398115"/>
                <a:gd name="connsiteY10" fmla="*/ 137081 h 3820875"/>
                <a:gd name="connsiteX11" fmla="*/ 270421 w 398115"/>
                <a:gd name="connsiteY11" fmla="*/ 1349 h 3820875"/>
                <a:gd name="connsiteX12" fmla="*/ 132307 w 398115"/>
                <a:gd name="connsiteY12" fmla="*/ 244240 h 3820875"/>
                <a:gd name="connsiteX0" fmla="*/ 136942 w 402750"/>
                <a:gd name="connsiteY0" fmla="*/ 244240 h 3820875"/>
                <a:gd name="connsiteX1" fmla="*/ 15497 w 402750"/>
                <a:gd name="connsiteY1" fmla="*/ 932419 h 3820875"/>
                <a:gd name="connsiteX2" fmla="*/ 20260 w 402750"/>
                <a:gd name="connsiteY2" fmla="*/ 1806337 h 3820875"/>
                <a:gd name="connsiteX3" fmla="*/ 120272 w 402750"/>
                <a:gd name="connsiteY3" fmla="*/ 2063513 h 3820875"/>
                <a:gd name="connsiteX4" fmla="*/ 34548 w 402750"/>
                <a:gd name="connsiteY4" fmla="*/ 3663713 h 3820875"/>
                <a:gd name="connsiteX5" fmla="*/ 220285 w 402750"/>
                <a:gd name="connsiteY5" fmla="*/ 3820875 h 3820875"/>
                <a:gd name="connsiteX6" fmla="*/ 396498 w 402750"/>
                <a:gd name="connsiteY6" fmla="*/ 3663713 h 3820875"/>
                <a:gd name="connsiteX7" fmla="*/ 306010 w 402750"/>
                <a:gd name="connsiteY7" fmla="*/ 2061132 h 3820875"/>
                <a:gd name="connsiteX8" fmla="*/ 384590 w 402750"/>
                <a:gd name="connsiteY8" fmla="*/ 1856345 h 3820875"/>
                <a:gd name="connsiteX9" fmla="*/ 396498 w 402750"/>
                <a:gd name="connsiteY9" fmla="*/ 1063388 h 3820875"/>
                <a:gd name="connsiteX10" fmla="*/ 382211 w 402750"/>
                <a:gd name="connsiteY10" fmla="*/ 137081 h 3820875"/>
                <a:gd name="connsiteX11" fmla="*/ 275056 w 402750"/>
                <a:gd name="connsiteY11" fmla="*/ 1349 h 3820875"/>
                <a:gd name="connsiteX12" fmla="*/ 136942 w 402750"/>
                <a:gd name="connsiteY12" fmla="*/ 244240 h 3820875"/>
                <a:gd name="connsiteX0" fmla="*/ 136942 w 402750"/>
                <a:gd name="connsiteY0" fmla="*/ 244240 h 3820875"/>
                <a:gd name="connsiteX1" fmla="*/ 15497 w 402750"/>
                <a:gd name="connsiteY1" fmla="*/ 932419 h 3820875"/>
                <a:gd name="connsiteX2" fmla="*/ 20260 w 402750"/>
                <a:gd name="connsiteY2" fmla="*/ 1806337 h 3820875"/>
                <a:gd name="connsiteX3" fmla="*/ 120272 w 402750"/>
                <a:gd name="connsiteY3" fmla="*/ 2063513 h 3820875"/>
                <a:gd name="connsiteX4" fmla="*/ 34548 w 402750"/>
                <a:gd name="connsiteY4" fmla="*/ 3663713 h 3820875"/>
                <a:gd name="connsiteX5" fmla="*/ 220285 w 402750"/>
                <a:gd name="connsiteY5" fmla="*/ 3820875 h 3820875"/>
                <a:gd name="connsiteX6" fmla="*/ 396498 w 402750"/>
                <a:gd name="connsiteY6" fmla="*/ 3663713 h 3820875"/>
                <a:gd name="connsiteX7" fmla="*/ 306010 w 402750"/>
                <a:gd name="connsiteY7" fmla="*/ 2061132 h 3820875"/>
                <a:gd name="connsiteX8" fmla="*/ 384590 w 402750"/>
                <a:gd name="connsiteY8" fmla="*/ 1856345 h 3820875"/>
                <a:gd name="connsiteX9" fmla="*/ 396498 w 402750"/>
                <a:gd name="connsiteY9" fmla="*/ 1063388 h 3820875"/>
                <a:gd name="connsiteX10" fmla="*/ 382211 w 402750"/>
                <a:gd name="connsiteY10" fmla="*/ 137081 h 3820875"/>
                <a:gd name="connsiteX11" fmla="*/ 275056 w 402750"/>
                <a:gd name="connsiteY11" fmla="*/ 1349 h 3820875"/>
                <a:gd name="connsiteX12" fmla="*/ 136942 w 402750"/>
                <a:gd name="connsiteY12" fmla="*/ 244240 h 3820875"/>
                <a:gd name="connsiteX0" fmla="*/ 136942 w 402750"/>
                <a:gd name="connsiteY0" fmla="*/ 244240 h 3820875"/>
                <a:gd name="connsiteX1" fmla="*/ 15497 w 402750"/>
                <a:gd name="connsiteY1" fmla="*/ 932419 h 3820875"/>
                <a:gd name="connsiteX2" fmla="*/ 20260 w 402750"/>
                <a:gd name="connsiteY2" fmla="*/ 1806337 h 3820875"/>
                <a:gd name="connsiteX3" fmla="*/ 120272 w 402750"/>
                <a:gd name="connsiteY3" fmla="*/ 2063513 h 3820875"/>
                <a:gd name="connsiteX4" fmla="*/ 34548 w 402750"/>
                <a:gd name="connsiteY4" fmla="*/ 3663713 h 3820875"/>
                <a:gd name="connsiteX5" fmla="*/ 220285 w 402750"/>
                <a:gd name="connsiteY5" fmla="*/ 3820875 h 3820875"/>
                <a:gd name="connsiteX6" fmla="*/ 396498 w 402750"/>
                <a:gd name="connsiteY6" fmla="*/ 3663713 h 3820875"/>
                <a:gd name="connsiteX7" fmla="*/ 306010 w 402750"/>
                <a:gd name="connsiteY7" fmla="*/ 2061132 h 3820875"/>
                <a:gd name="connsiteX8" fmla="*/ 362365 w 402750"/>
                <a:gd name="connsiteY8" fmla="*/ 1091170 h 3820875"/>
                <a:gd name="connsiteX9" fmla="*/ 396498 w 402750"/>
                <a:gd name="connsiteY9" fmla="*/ 1063388 h 3820875"/>
                <a:gd name="connsiteX10" fmla="*/ 382211 w 402750"/>
                <a:gd name="connsiteY10" fmla="*/ 137081 h 3820875"/>
                <a:gd name="connsiteX11" fmla="*/ 275056 w 402750"/>
                <a:gd name="connsiteY11" fmla="*/ 1349 h 3820875"/>
                <a:gd name="connsiteX12" fmla="*/ 136942 w 402750"/>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74871 w 557349"/>
                <a:gd name="connsiteY3" fmla="*/ 206351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60609 w 557349"/>
                <a:gd name="connsiteY7" fmla="*/ 2061132 h 3820875"/>
                <a:gd name="connsiteX8" fmla="*/ 516964 w 557349"/>
                <a:gd name="connsiteY8" fmla="*/ 10911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74871 w 557349"/>
                <a:gd name="connsiteY3" fmla="*/ 206351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60609 w 557349"/>
                <a:gd name="connsiteY7" fmla="*/ 2061132 h 3820875"/>
                <a:gd name="connsiteX8" fmla="*/ 412189 w 557349"/>
                <a:gd name="connsiteY8" fmla="*/ 12943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74871 w 557349"/>
                <a:gd name="connsiteY3" fmla="*/ 206351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12984 w 557349"/>
                <a:gd name="connsiteY7" fmla="*/ 2054782 h 3820875"/>
                <a:gd name="connsiteX8" fmla="*/ 412189 w 557349"/>
                <a:gd name="connsiteY8" fmla="*/ 12943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87571 w 557349"/>
                <a:gd name="connsiteY3" fmla="*/ 205716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12984 w 557349"/>
                <a:gd name="connsiteY7" fmla="*/ 2054782 h 3820875"/>
                <a:gd name="connsiteX8" fmla="*/ 412189 w 557349"/>
                <a:gd name="connsiteY8" fmla="*/ 12943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87571 w 557349"/>
                <a:gd name="connsiteY3" fmla="*/ 205716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12984 w 557349"/>
                <a:gd name="connsiteY7" fmla="*/ 2054782 h 3820875"/>
                <a:gd name="connsiteX8" fmla="*/ 450289 w 557349"/>
                <a:gd name="connsiteY8" fmla="*/ 12943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675026"/>
                <a:gd name="connsiteY0" fmla="*/ 244240 h 3820875"/>
                <a:gd name="connsiteX1" fmla="*/ 170096 w 675026"/>
                <a:gd name="connsiteY1" fmla="*/ 932419 h 3820875"/>
                <a:gd name="connsiteX2" fmla="*/ 3409 w 675026"/>
                <a:gd name="connsiteY2" fmla="*/ 828437 h 3820875"/>
                <a:gd name="connsiteX3" fmla="*/ 287571 w 675026"/>
                <a:gd name="connsiteY3" fmla="*/ 2057163 h 3820875"/>
                <a:gd name="connsiteX4" fmla="*/ 189147 w 675026"/>
                <a:gd name="connsiteY4" fmla="*/ 3663713 h 3820875"/>
                <a:gd name="connsiteX5" fmla="*/ 374884 w 675026"/>
                <a:gd name="connsiteY5" fmla="*/ 3820875 h 3820875"/>
                <a:gd name="connsiteX6" fmla="*/ 551097 w 675026"/>
                <a:gd name="connsiteY6" fmla="*/ 3663713 h 3820875"/>
                <a:gd name="connsiteX7" fmla="*/ 412984 w 675026"/>
                <a:gd name="connsiteY7" fmla="*/ 2054782 h 3820875"/>
                <a:gd name="connsiteX8" fmla="*/ 450289 w 675026"/>
                <a:gd name="connsiteY8" fmla="*/ 1294370 h 3820875"/>
                <a:gd name="connsiteX9" fmla="*/ 674922 w 675026"/>
                <a:gd name="connsiteY9" fmla="*/ 955438 h 3820875"/>
                <a:gd name="connsiteX10" fmla="*/ 536810 w 675026"/>
                <a:gd name="connsiteY10" fmla="*/ 137081 h 3820875"/>
                <a:gd name="connsiteX11" fmla="*/ 429655 w 675026"/>
                <a:gd name="connsiteY11" fmla="*/ 1349 h 3820875"/>
                <a:gd name="connsiteX12" fmla="*/ 291541 w 675026"/>
                <a:gd name="connsiteY12" fmla="*/ 244240 h 3820875"/>
                <a:gd name="connsiteX0" fmla="*/ 291541 w 675266"/>
                <a:gd name="connsiteY0" fmla="*/ 244240 h 3820875"/>
                <a:gd name="connsiteX1" fmla="*/ 170096 w 675266"/>
                <a:gd name="connsiteY1" fmla="*/ 932419 h 3820875"/>
                <a:gd name="connsiteX2" fmla="*/ 3409 w 675266"/>
                <a:gd name="connsiteY2" fmla="*/ 828437 h 3820875"/>
                <a:gd name="connsiteX3" fmla="*/ 287571 w 675266"/>
                <a:gd name="connsiteY3" fmla="*/ 2057163 h 3820875"/>
                <a:gd name="connsiteX4" fmla="*/ 189147 w 675266"/>
                <a:gd name="connsiteY4" fmla="*/ 3663713 h 3820875"/>
                <a:gd name="connsiteX5" fmla="*/ 374884 w 675266"/>
                <a:gd name="connsiteY5" fmla="*/ 3820875 h 3820875"/>
                <a:gd name="connsiteX6" fmla="*/ 551097 w 675266"/>
                <a:gd name="connsiteY6" fmla="*/ 3663713 h 3820875"/>
                <a:gd name="connsiteX7" fmla="*/ 412984 w 675266"/>
                <a:gd name="connsiteY7" fmla="*/ 2054782 h 3820875"/>
                <a:gd name="connsiteX8" fmla="*/ 450289 w 675266"/>
                <a:gd name="connsiteY8" fmla="*/ 1294370 h 3820875"/>
                <a:gd name="connsiteX9" fmla="*/ 674922 w 675266"/>
                <a:gd name="connsiteY9" fmla="*/ 955438 h 3820875"/>
                <a:gd name="connsiteX10" fmla="*/ 616185 w 675266"/>
                <a:gd name="connsiteY10" fmla="*/ 140256 h 3820875"/>
                <a:gd name="connsiteX11" fmla="*/ 429655 w 675266"/>
                <a:gd name="connsiteY11" fmla="*/ 1349 h 3820875"/>
                <a:gd name="connsiteX12" fmla="*/ 291541 w 675266"/>
                <a:gd name="connsiteY12" fmla="*/ 244240 h 3820875"/>
                <a:gd name="connsiteX0" fmla="*/ 429655 w 675266"/>
                <a:gd name="connsiteY0" fmla="*/ 0 h 3819526"/>
                <a:gd name="connsiteX1" fmla="*/ 170096 w 675266"/>
                <a:gd name="connsiteY1" fmla="*/ 931070 h 3819526"/>
                <a:gd name="connsiteX2" fmla="*/ 3409 w 675266"/>
                <a:gd name="connsiteY2" fmla="*/ 827088 h 3819526"/>
                <a:gd name="connsiteX3" fmla="*/ 287571 w 675266"/>
                <a:gd name="connsiteY3" fmla="*/ 2055814 h 3819526"/>
                <a:gd name="connsiteX4" fmla="*/ 189147 w 675266"/>
                <a:gd name="connsiteY4" fmla="*/ 3662364 h 3819526"/>
                <a:gd name="connsiteX5" fmla="*/ 374884 w 675266"/>
                <a:gd name="connsiteY5" fmla="*/ 3819526 h 3819526"/>
                <a:gd name="connsiteX6" fmla="*/ 551097 w 675266"/>
                <a:gd name="connsiteY6" fmla="*/ 3662364 h 3819526"/>
                <a:gd name="connsiteX7" fmla="*/ 412984 w 675266"/>
                <a:gd name="connsiteY7" fmla="*/ 2053433 h 3819526"/>
                <a:gd name="connsiteX8" fmla="*/ 450289 w 675266"/>
                <a:gd name="connsiteY8" fmla="*/ 1293021 h 3819526"/>
                <a:gd name="connsiteX9" fmla="*/ 674922 w 675266"/>
                <a:gd name="connsiteY9" fmla="*/ 954089 h 3819526"/>
                <a:gd name="connsiteX10" fmla="*/ 616185 w 675266"/>
                <a:gd name="connsiteY10" fmla="*/ 138907 h 3819526"/>
                <a:gd name="connsiteX11" fmla="*/ 429655 w 675266"/>
                <a:gd name="connsiteY11" fmla="*/ 0 h 3819526"/>
                <a:gd name="connsiteX0" fmla="*/ 446506 w 692117"/>
                <a:gd name="connsiteY0" fmla="*/ 0 h 3819526"/>
                <a:gd name="connsiteX1" fmla="*/ 15497 w 692117"/>
                <a:gd name="connsiteY1" fmla="*/ 283370 h 3819526"/>
                <a:gd name="connsiteX2" fmla="*/ 20260 w 692117"/>
                <a:gd name="connsiteY2" fmla="*/ 827088 h 3819526"/>
                <a:gd name="connsiteX3" fmla="*/ 304422 w 692117"/>
                <a:gd name="connsiteY3" fmla="*/ 2055814 h 3819526"/>
                <a:gd name="connsiteX4" fmla="*/ 205998 w 692117"/>
                <a:gd name="connsiteY4" fmla="*/ 3662364 h 3819526"/>
                <a:gd name="connsiteX5" fmla="*/ 391735 w 692117"/>
                <a:gd name="connsiteY5" fmla="*/ 3819526 h 3819526"/>
                <a:gd name="connsiteX6" fmla="*/ 567948 w 692117"/>
                <a:gd name="connsiteY6" fmla="*/ 3662364 h 3819526"/>
                <a:gd name="connsiteX7" fmla="*/ 429835 w 692117"/>
                <a:gd name="connsiteY7" fmla="*/ 2053433 h 3819526"/>
                <a:gd name="connsiteX8" fmla="*/ 467140 w 692117"/>
                <a:gd name="connsiteY8" fmla="*/ 1293021 h 3819526"/>
                <a:gd name="connsiteX9" fmla="*/ 691773 w 692117"/>
                <a:gd name="connsiteY9" fmla="*/ 954089 h 3819526"/>
                <a:gd name="connsiteX10" fmla="*/ 633036 w 692117"/>
                <a:gd name="connsiteY10" fmla="*/ 138907 h 3819526"/>
                <a:gd name="connsiteX11" fmla="*/ 446506 w 692117"/>
                <a:gd name="connsiteY11" fmla="*/ 0 h 3819526"/>
                <a:gd name="connsiteX0" fmla="*/ 432311 w 677922"/>
                <a:gd name="connsiteY0" fmla="*/ 0 h 3819526"/>
                <a:gd name="connsiteX1" fmla="*/ 1302 w 677922"/>
                <a:gd name="connsiteY1" fmla="*/ 283370 h 3819526"/>
                <a:gd name="connsiteX2" fmla="*/ 177515 w 677922"/>
                <a:gd name="connsiteY2" fmla="*/ 1274763 h 3819526"/>
                <a:gd name="connsiteX3" fmla="*/ 290227 w 677922"/>
                <a:gd name="connsiteY3" fmla="*/ 2055814 h 3819526"/>
                <a:gd name="connsiteX4" fmla="*/ 191803 w 677922"/>
                <a:gd name="connsiteY4" fmla="*/ 3662364 h 3819526"/>
                <a:gd name="connsiteX5" fmla="*/ 377540 w 677922"/>
                <a:gd name="connsiteY5" fmla="*/ 3819526 h 3819526"/>
                <a:gd name="connsiteX6" fmla="*/ 553753 w 677922"/>
                <a:gd name="connsiteY6" fmla="*/ 3662364 h 3819526"/>
                <a:gd name="connsiteX7" fmla="*/ 415640 w 677922"/>
                <a:gd name="connsiteY7" fmla="*/ 2053433 h 3819526"/>
                <a:gd name="connsiteX8" fmla="*/ 452945 w 677922"/>
                <a:gd name="connsiteY8" fmla="*/ 1293021 h 3819526"/>
                <a:gd name="connsiteX9" fmla="*/ 677578 w 677922"/>
                <a:gd name="connsiteY9" fmla="*/ 954089 h 3819526"/>
                <a:gd name="connsiteX10" fmla="*/ 618841 w 677922"/>
                <a:gd name="connsiteY10" fmla="*/ 138907 h 3819526"/>
                <a:gd name="connsiteX11" fmla="*/ 432311 w 677922"/>
                <a:gd name="connsiteY11" fmla="*/ 0 h 3819526"/>
                <a:gd name="connsiteX0" fmla="*/ 432006 w 677617"/>
                <a:gd name="connsiteY0" fmla="*/ 0 h 3819526"/>
                <a:gd name="connsiteX1" fmla="*/ 997 w 677617"/>
                <a:gd name="connsiteY1" fmla="*/ 283370 h 3819526"/>
                <a:gd name="connsiteX2" fmla="*/ 231185 w 677617"/>
                <a:gd name="connsiteY2" fmla="*/ 1271588 h 3819526"/>
                <a:gd name="connsiteX3" fmla="*/ 289922 w 677617"/>
                <a:gd name="connsiteY3" fmla="*/ 2055814 h 3819526"/>
                <a:gd name="connsiteX4" fmla="*/ 191498 w 677617"/>
                <a:gd name="connsiteY4" fmla="*/ 3662364 h 3819526"/>
                <a:gd name="connsiteX5" fmla="*/ 377235 w 677617"/>
                <a:gd name="connsiteY5" fmla="*/ 3819526 h 3819526"/>
                <a:gd name="connsiteX6" fmla="*/ 553448 w 677617"/>
                <a:gd name="connsiteY6" fmla="*/ 3662364 h 3819526"/>
                <a:gd name="connsiteX7" fmla="*/ 415335 w 677617"/>
                <a:gd name="connsiteY7" fmla="*/ 2053433 h 3819526"/>
                <a:gd name="connsiteX8" fmla="*/ 452640 w 677617"/>
                <a:gd name="connsiteY8" fmla="*/ 1293021 h 3819526"/>
                <a:gd name="connsiteX9" fmla="*/ 677273 w 677617"/>
                <a:gd name="connsiteY9" fmla="*/ 954089 h 3819526"/>
                <a:gd name="connsiteX10" fmla="*/ 618536 w 677617"/>
                <a:gd name="connsiteY10" fmla="*/ 138907 h 3819526"/>
                <a:gd name="connsiteX11" fmla="*/ 432006 w 677617"/>
                <a:gd name="connsiteY11" fmla="*/ 0 h 3819526"/>
                <a:gd name="connsiteX0" fmla="*/ 431907 w 677518"/>
                <a:gd name="connsiteY0" fmla="*/ 0 h 3819526"/>
                <a:gd name="connsiteX1" fmla="*/ 898 w 677518"/>
                <a:gd name="connsiteY1" fmla="*/ 283370 h 3819526"/>
                <a:gd name="connsiteX2" fmla="*/ 256486 w 677518"/>
                <a:gd name="connsiteY2" fmla="*/ 1296988 h 3819526"/>
                <a:gd name="connsiteX3" fmla="*/ 289823 w 677518"/>
                <a:gd name="connsiteY3" fmla="*/ 2055814 h 3819526"/>
                <a:gd name="connsiteX4" fmla="*/ 191399 w 677518"/>
                <a:gd name="connsiteY4" fmla="*/ 3662364 h 3819526"/>
                <a:gd name="connsiteX5" fmla="*/ 377136 w 677518"/>
                <a:gd name="connsiteY5" fmla="*/ 3819526 h 3819526"/>
                <a:gd name="connsiteX6" fmla="*/ 553349 w 677518"/>
                <a:gd name="connsiteY6" fmla="*/ 3662364 h 3819526"/>
                <a:gd name="connsiteX7" fmla="*/ 415236 w 677518"/>
                <a:gd name="connsiteY7" fmla="*/ 2053433 h 3819526"/>
                <a:gd name="connsiteX8" fmla="*/ 452541 w 677518"/>
                <a:gd name="connsiteY8" fmla="*/ 1293021 h 3819526"/>
                <a:gd name="connsiteX9" fmla="*/ 677174 w 677518"/>
                <a:gd name="connsiteY9" fmla="*/ 954089 h 3819526"/>
                <a:gd name="connsiteX10" fmla="*/ 618437 w 677518"/>
                <a:gd name="connsiteY10" fmla="*/ 138907 h 3819526"/>
                <a:gd name="connsiteX11" fmla="*/ 431907 w 677518"/>
                <a:gd name="connsiteY11" fmla="*/ 0 h 3819526"/>
                <a:gd name="connsiteX0" fmla="*/ 433712 w 679323"/>
                <a:gd name="connsiteY0" fmla="*/ 0 h 3819526"/>
                <a:gd name="connsiteX1" fmla="*/ 2703 w 679323"/>
                <a:gd name="connsiteY1" fmla="*/ 283370 h 3819526"/>
                <a:gd name="connsiteX2" fmla="*/ 258291 w 679323"/>
                <a:gd name="connsiteY2" fmla="*/ 1296988 h 3819526"/>
                <a:gd name="connsiteX3" fmla="*/ 291628 w 679323"/>
                <a:gd name="connsiteY3" fmla="*/ 2055814 h 3819526"/>
                <a:gd name="connsiteX4" fmla="*/ 193204 w 679323"/>
                <a:gd name="connsiteY4" fmla="*/ 3662364 h 3819526"/>
                <a:gd name="connsiteX5" fmla="*/ 378941 w 679323"/>
                <a:gd name="connsiteY5" fmla="*/ 3819526 h 3819526"/>
                <a:gd name="connsiteX6" fmla="*/ 555154 w 679323"/>
                <a:gd name="connsiteY6" fmla="*/ 3662364 h 3819526"/>
                <a:gd name="connsiteX7" fmla="*/ 417041 w 679323"/>
                <a:gd name="connsiteY7" fmla="*/ 2053433 h 3819526"/>
                <a:gd name="connsiteX8" fmla="*/ 454346 w 679323"/>
                <a:gd name="connsiteY8" fmla="*/ 1293021 h 3819526"/>
                <a:gd name="connsiteX9" fmla="*/ 678979 w 679323"/>
                <a:gd name="connsiteY9" fmla="*/ 954089 h 3819526"/>
                <a:gd name="connsiteX10" fmla="*/ 620242 w 679323"/>
                <a:gd name="connsiteY10" fmla="*/ 138907 h 3819526"/>
                <a:gd name="connsiteX11" fmla="*/ 433712 w 679323"/>
                <a:gd name="connsiteY11" fmla="*/ 0 h 3819526"/>
                <a:gd name="connsiteX0" fmla="*/ 409284 w 654895"/>
                <a:gd name="connsiteY0" fmla="*/ 0 h 3819526"/>
                <a:gd name="connsiteX1" fmla="*/ 3675 w 654895"/>
                <a:gd name="connsiteY1" fmla="*/ 889795 h 3819526"/>
                <a:gd name="connsiteX2" fmla="*/ 233863 w 654895"/>
                <a:gd name="connsiteY2" fmla="*/ 1296988 h 3819526"/>
                <a:gd name="connsiteX3" fmla="*/ 267200 w 654895"/>
                <a:gd name="connsiteY3" fmla="*/ 2055814 h 3819526"/>
                <a:gd name="connsiteX4" fmla="*/ 168776 w 654895"/>
                <a:gd name="connsiteY4" fmla="*/ 3662364 h 3819526"/>
                <a:gd name="connsiteX5" fmla="*/ 354513 w 654895"/>
                <a:gd name="connsiteY5" fmla="*/ 3819526 h 3819526"/>
                <a:gd name="connsiteX6" fmla="*/ 530726 w 654895"/>
                <a:gd name="connsiteY6" fmla="*/ 3662364 h 3819526"/>
                <a:gd name="connsiteX7" fmla="*/ 392613 w 654895"/>
                <a:gd name="connsiteY7" fmla="*/ 2053433 h 3819526"/>
                <a:gd name="connsiteX8" fmla="*/ 429918 w 654895"/>
                <a:gd name="connsiteY8" fmla="*/ 1293021 h 3819526"/>
                <a:gd name="connsiteX9" fmla="*/ 654551 w 654895"/>
                <a:gd name="connsiteY9" fmla="*/ 954089 h 3819526"/>
                <a:gd name="connsiteX10" fmla="*/ 595814 w 654895"/>
                <a:gd name="connsiteY10" fmla="*/ 138907 h 3819526"/>
                <a:gd name="connsiteX11" fmla="*/ 409284 w 654895"/>
                <a:gd name="connsiteY11" fmla="*/ 0 h 3819526"/>
                <a:gd name="connsiteX0" fmla="*/ 101309 w 654895"/>
                <a:gd name="connsiteY0" fmla="*/ 1606 h 3719532"/>
                <a:gd name="connsiteX1" fmla="*/ 3675 w 654895"/>
                <a:gd name="connsiteY1" fmla="*/ 789801 h 3719532"/>
                <a:gd name="connsiteX2" fmla="*/ 233863 w 654895"/>
                <a:gd name="connsiteY2" fmla="*/ 1196994 h 3719532"/>
                <a:gd name="connsiteX3" fmla="*/ 267200 w 654895"/>
                <a:gd name="connsiteY3" fmla="*/ 1955820 h 3719532"/>
                <a:gd name="connsiteX4" fmla="*/ 168776 w 654895"/>
                <a:gd name="connsiteY4" fmla="*/ 3562370 h 3719532"/>
                <a:gd name="connsiteX5" fmla="*/ 354513 w 654895"/>
                <a:gd name="connsiteY5" fmla="*/ 3719532 h 3719532"/>
                <a:gd name="connsiteX6" fmla="*/ 530726 w 654895"/>
                <a:gd name="connsiteY6" fmla="*/ 3562370 h 3719532"/>
                <a:gd name="connsiteX7" fmla="*/ 392613 w 654895"/>
                <a:gd name="connsiteY7" fmla="*/ 1953439 h 3719532"/>
                <a:gd name="connsiteX8" fmla="*/ 429918 w 654895"/>
                <a:gd name="connsiteY8" fmla="*/ 1193027 h 3719532"/>
                <a:gd name="connsiteX9" fmla="*/ 654551 w 654895"/>
                <a:gd name="connsiteY9" fmla="*/ 854095 h 3719532"/>
                <a:gd name="connsiteX10" fmla="*/ 595814 w 654895"/>
                <a:gd name="connsiteY10" fmla="*/ 38913 h 3719532"/>
                <a:gd name="connsiteX11" fmla="*/ 101309 w 654895"/>
                <a:gd name="connsiteY11" fmla="*/ 1606 h 3719532"/>
                <a:gd name="connsiteX0" fmla="*/ 101309 w 654895"/>
                <a:gd name="connsiteY0" fmla="*/ 1606 h 3719532"/>
                <a:gd name="connsiteX1" fmla="*/ 3675 w 654895"/>
                <a:gd name="connsiteY1" fmla="*/ 789801 h 3719532"/>
                <a:gd name="connsiteX2" fmla="*/ 233863 w 654895"/>
                <a:gd name="connsiteY2" fmla="*/ 1196994 h 3719532"/>
                <a:gd name="connsiteX3" fmla="*/ 267200 w 654895"/>
                <a:gd name="connsiteY3" fmla="*/ 1955820 h 3719532"/>
                <a:gd name="connsiteX4" fmla="*/ 168776 w 654895"/>
                <a:gd name="connsiteY4" fmla="*/ 3562370 h 3719532"/>
                <a:gd name="connsiteX5" fmla="*/ 354513 w 654895"/>
                <a:gd name="connsiteY5" fmla="*/ 3719532 h 3719532"/>
                <a:gd name="connsiteX6" fmla="*/ 530726 w 654895"/>
                <a:gd name="connsiteY6" fmla="*/ 3562370 h 3719532"/>
                <a:gd name="connsiteX7" fmla="*/ 392613 w 654895"/>
                <a:gd name="connsiteY7" fmla="*/ 1953439 h 3719532"/>
                <a:gd name="connsiteX8" fmla="*/ 429918 w 654895"/>
                <a:gd name="connsiteY8" fmla="*/ 1193027 h 3719532"/>
                <a:gd name="connsiteX9" fmla="*/ 654551 w 654895"/>
                <a:gd name="connsiteY9" fmla="*/ 854095 h 3719532"/>
                <a:gd name="connsiteX10" fmla="*/ 595814 w 654895"/>
                <a:gd name="connsiteY10" fmla="*/ 38913 h 3719532"/>
                <a:gd name="connsiteX11" fmla="*/ 101309 w 654895"/>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740565"/>
                <a:gd name="connsiteY0" fmla="*/ 1606 h 3719532"/>
                <a:gd name="connsiteX1" fmla="*/ 45089 w 740565"/>
                <a:gd name="connsiteY1" fmla="*/ 789801 h 3719532"/>
                <a:gd name="connsiteX2" fmla="*/ 275277 w 740565"/>
                <a:gd name="connsiteY2" fmla="*/ 1196994 h 3719532"/>
                <a:gd name="connsiteX3" fmla="*/ 308614 w 740565"/>
                <a:gd name="connsiteY3" fmla="*/ 1955820 h 3719532"/>
                <a:gd name="connsiteX4" fmla="*/ 210190 w 740565"/>
                <a:gd name="connsiteY4" fmla="*/ 3562370 h 3719532"/>
                <a:gd name="connsiteX5" fmla="*/ 395927 w 740565"/>
                <a:gd name="connsiteY5" fmla="*/ 3719532 h 3719532"/>
                <a:gd name="connsiteX6" fmla="*/ 572140 w 740565"/>
                <a:gd name="connsiteY6" fmla="*/ 3562370 h 3719532"/>
                <a:gd name="connsiteX7" fmla="*/ 434027 w 740565"/>
                <a:gd name="connsiteY7" fmla="*/ 1953439 h 3719532"/>
                <a:gd name="connsiteX8" fmla="*/ 471332 w 740565"/>
                <a:gd name="connsiteY8" fmla="*/ 1193027 h 3719532"/>
                <a:gd name="connsiteX9" fmla="*/ 740415 w 740565"/>
                <a:gd name="connsiteY9" fmla="*/ 755670 h 3719532"/>
                <a:gd name="connsiteX10" fmla="*/ 637228 w 740565"/>
                <a:gd name="connsiteY10" fmla="*/ 38913 h 3719532"/>
                <a:gd name="connsiteX11" fmla="*/ 142723 w 740565"/>
                <a:gd name="connsiteY11" fmla="*/ 1606 h 3719532"/>
                <a:gd name="connsiteX0" fmla="*/ 142723 w 759722"/>
                <a:gd name="connsiteY0" fmla="*/ 1606 h 3719532"/>
                <a:gd name="connsiteX1" fmla="*/ 45089 w 759722"/>
                <a:gd name="connsiteY1" fmla="*/ 789801 h 3719532"/>
                <a:gd name="connsiteX2" fmla="*/ 275277 w 759722"/>
                <a:gd name="connsiteY2" fmla="*/ 1196994 h 3719532"/>
                <a:gd name="connsiteX3" fmla="*/ 308614 w 759722"/>
                <a:gd name="connsiteY3" fmla="*/ 1955820 h 3719532"/>
                <a:gd name="connsiteX4" fmla="*/ 210190 w 759722"/>
                <a:gd name="connsiteY4" fmla="*/ 3562370 h 3719532"/>
                <a:gd name="connsiteX5" fmla="*/ 395927 w 759722"/>
                <a:gd name="connsiteY5" fmla="*/ 3719532 h 3719532"/>
                <a:gd name="connsiteX6" fmla="*/ 572140 w 759722"/>
                <a:gd name="connsiteY6" fmla="*/ 3562370 h 3719532"/>
                <a:gd name="connsiteX7" fmla="*/ 434027 w 759722"/>
                <a:gd name="connsiteY7" fmla="*/ 1953439 h 3719532"/>
                <a:gd name="connsiteX8" fmla="*/ 471332 w 759722"/>
                <a:gd name="connsiteY8" fmla="*/ 1193027 h 3719532"/>
                <a:gd name="connsiteX9" fmla="*/ 740415 w 759722"/>
                <a:gd name="connsiteY9" fmla="*/ 755670 h 3719532"/>
                <a:gd name="connsiteX10" fmla="*/ 637228 w 759722"/>
                <a:gd name="connsiteY10" fmla="*/ 38913 h 3719532"/>
                <a:gd name="connsiteX11" fmla="*/ 142723 w 759722"/>
                <a:gd name="connsiteY11" fmla="*/ 1606 h 3719532"/>
                <a:gd name="connsiteX0" fmla="*/ 142723 w 756283"/>
                <a:gd name="connsiteY0" fmla="*/ 1606 h 3719532"/>
                <a:gd name="connsiteX1" fmla="*/ 45089 w 756283"/>
                <a:gd name="connsiteY1" fmla="*/ 789801 h 3719532"/>
                <a:gd name="connsiteX2" fmla="*/ 275277 w 756283"/>
                <a:gd name="connsiteY2" fmla="*/ 1196994 h 3719532"/>
                <a:gd name="connsiteX3" fmla="*/ 308614 w 756283"/>
                <a:gd name="connsiteY3" fmla="*/ 1955820 h 3719532"/>
                <a:gd name="connsiteX4" fmla="*/ 210190 w 756283"/>
                <a:gd name="connsiteY4" fmla="*/ 3562370 h 3719532"/>
                <a:gd name="connsiteX5" fmla="*/ 395927 w 756283"/>
                <a:gd name="connsiteY5" fmla="*/ 3719532 h 3719532"/>
                <a:gd name="connsiteX6" fmla="*/ 572140 w 756283"/>
                <a:gd name="connsiteY6" fmla="*/ 3562370 h 3719532"/>
                <a:gd name="connsiteX7" fmla="*/ 434027 w 756283"/>
                <a:gd name="connsiteY7" fmla="*/ 1953439 h 3719532"/>
                <a:gd name="connsiteX8" fmla="*/ 471332 w 756283"/>
                <a:gd name="connsiteY8" fmla="*/ 1193027 h 3719532"/>
                <a:gd name="connsiteX9" fmla="*/ 734065 w 756283"/>
                <a:gd name="connsiteY9" fmla="*/ 765195 h 3719532"/>
                <a:gd name="connsiteX10" fmla="*/ 637228 w 756283"/>
                <a:gd name="connsiteY10" fmla="*/ 38913 h 3719532"/>
                <a:gd name="connsiteX11" fmla="*/ 142723 w 756283"/>
                <a:gd name="connsiteY11" fmla="*/ 1606 h 3719532"/>
                <a:gd name="connsiteX0" fmla="*/ 142723 w 756283"/>
                <a:gd name="connsiteY0" fmla="*/ 1606 h 3719532"/>
                <a:gd name="connsiteX1" fmla="*/ 45089 w 756283"/>
                <a:gd name="connsiteY1" fmla="*/ 789801 h 3719532"/>
                <a:gd name="connsiteX2" fmla="*/ 275277 w 756283"/>
                <a:gd name="connsiteY2" fmla="*/ 1196994 h 3719532"/>
                <a:gd name="connsiteX3" fmla="*/ 308614 w 756283"/>
                <a:gd name="connsiteY3" fmla="*/ 1955820 h 3719532"/>
                <a:gd name="connsiteX4" fmla="*/ 210190 w 756283"/>
                <a:gd name="connsiteY4" fmla="*/ 3562370 h 3719532"/>
                <a:gd name="connsiteX5" fmla="*/ 395927 w 756283"/>
                <a:gd name="connsiteY5" fmla="*/ 3719532 h 3719532"/>
                <a:gd name="connsiteX6" fmla="*/ 572140 w 756283"/>
                <a:gd name="connsiteY6" fmla="*/ 3562370 h 3719532"/>
                <a:gd name="connsiteX7" fmla="*/ 434027 w 756283"/>
                <a:gd name="connsiteY7" fmla="*/ 1953439 h 3719532"/>
                <a:gd name="connsiteX8" fmla="*/ 471332 w 756283"/>
                <a:gd name="connsiteY8" fmla="*/ 1193027 h 3719532"/>
                <a:gd name="connsiteX9" fmla="*/ 734065 w 756283"/>
                <a:gd name="connsiteY9" fmla="*/ 765195 h 3719532"/>
                <a:gd name="connsiteX10" fmla="*/ 637228 w 756283"/>
                <a:gd name="connsiteY10" fmla="*/ 38913 h 3719532"/>
                <a:gd name="connsiteX11" fmla="*/ 142723 w 756283"/>
                <a:gd name="connsiteY11" fmla="*/ 1606 h 3719532"/>
                <a:gd name="connsiteX0" fmla="*/ 142723 w 772946"/>
                <a:gd name="connsiteY0" fmla="*/ 1606 h 3719532"/>
                <a:gd name="connsiteX1" fmla="*/ 45089 w 772946"/>
                <a:gd name="connsiteY1" fmla="*/ 789801 h 3719532"/>
                <a:gd name="connsiteX2" fmla="*/ 275277 w 772946"/>
                <a:gd name="connsiteY2" fmla="*/ 1196994 h 3719532"/>
                <a:gd name="connsiteX3" fmla="*/ 308614 w 772946"/>
                <a:gd name="connsiteY3" fmla="*/ 1955820 h 3719532"/>
                <a:gd name="connsiteX4" fmla="*/ 210190 w 772946"/>
                <a:gd name="connsiteY4" fmla="*/ 3562370 h 3719532"/>
                <a:gd name="connsiteX5" fmla="*/ 395927 w 772946"/>
                <a:gd name="connsiteY5" fmla="*/ 3719532 h 3719532"/>
                <a:gd name="connsiteX6" fmla="*/ 572140 w 772946"/>
                <a:gd name="connsiteY6" fmla="*/ 3562370 h 3719532"/>
                <a:gd name="connsiteX7" fmla="*/ 434027 w 772946"/>
                <a:gd name="connsiteY7" fmla="*/ 1953439 h 3719532"/>
                <a:gd name="connsiteX8" fmla="*/ 471332 w 772946"/>
                <a:gd name="connsiteY8" fmla="*/ 1193027 h 3719532"/>
                <a:gd name="connsiteX9" fmla="*/ 734065 w 772946"/>
                <a:gd name="connsiteY9" fmla="*/ 765195 h 3719532"/>
                <a:gd name="connsiteX10" fmla="*/ 637228 w 772946"/>
                <a:gd name="connsiteY10" fmla="*/ 38913 h 3719532"/>
                <a:gd name="connsiteX11" fmla="*/ 142723 w 772946"/>
                <a:gd name="connsiteY11" fmla="*/ 1606 h 3719532"/>
                <a:gd name="connsiteX0" fmla="*/ 142723 w 774269"/>
                <a:gd name="connsiteY0" fmla="*/ 1606 h 3719532"/>
                <a:gd name="connsiteX1" fmla="*/ 45089 w 774269"/>
                <a:gd name="connsiteY1" fmla="*/ 789801 h 3719532"/>
                <a:gd name="connsiteX2" fmla="*/ 275277 w 774269"/>
                <a:gd name="connsiteY2" fmla="*/ 1196994 h 3719532"/>
                <a:gd name="connsiteX3" fmla="*/ 308614 w 774269"/>
                <a:gd name="connsiteY3" fmla="*/ 1955820 h 3719532"/>
                <a:gd name="connsiteX4" fmla="*/ 210190 w 774269"/>
                <a:gd name="connsiteY4" fmla="*/ 3562370 h 3719532"/>
                <a:gd name="connsiteX5" fmla="*/ 395927 w 774269"/>
                <a:gd name="connsiteY5" fmla="*/ 3719532 h 3719532"/>
                <a:gd name="connsiteX6" fmla="*/ 572140 w 774269"/>
                <a:gd name="connsiteY6" fmla="*/ 3562370 h 3719532"/>
                <a:gd name="connsiteX7" fmla="*/ 434027 w 774269"/>
                <a:gd name="connsiteY7" fmla="*/ 1953439 h 3719532"/>
                <a:gd name="connsiteX8" fmla="*/ 471332 w 774269"/>
                <a:gd name="connsiteY8" fmla="*/ 1193027 h 3719532"/>
                <a:gd name="connsiteX9" fmla="*/ 734065 w 774269"/>
                <a:gd name="connsiteY9" fmla="*/ 765195 h 3719532"/>
                <a:gd name="connsiteX10" fmla="*/ 637228 w 774269"/>
                <a:gd name="connsiteY10" fmla="*/ 38913 h 3719532"/>
                <a:gd name="connsiteX11" fmla="*/ 142723 w 774269"/>
                <a:gd name="connsiteY11" fmla="*/ 1606 h 3719532"/>
                <a:gd name="connsiteX0" fmla="*/ 142723 w 774269"/>
                <a:gd name="connsiteY0" fmla="*/ 1606 h 3719532"/>
                <a:gd name="connsiteX1" fmla="*/ 45089 w 774269"/>
                <a:gd name="connsiteY1" fmla="*/ 789801 h 3719532"/>
                <a:gd name="connsiteX2" fmla="*/ 275277 w 774269"/>
                <a:gd name="connsiteY2" fmla="*/ 1196994 h 3719532"/>
                <a:gd name="connsiteX3" fmla="*/ 308614 w 774269"/>
                <a:gd name="connsiteY3" fmla="*/ 1955820 h 3719532"/>
                <a:gd name="connsiteX4" fmla="*/ 210190 w 774269"/>
                <a:gd name="connsiteY4" fmla="*/ 3562370 h 3719532"/>
                <a:gd name="connsiteX5" fmla="*/ 395927 w 774269"/>
                <a:gd name="connsiteY5" fmla="*/ 3719532 h 3719532"/>
                <a:gd name="connsiteX6" fmla="*/ 572140 w 774269"/>
                <a:gd name="connsiteY6" fmla="*/ 3562370 h 3719532"/>
                <a:gd name="connsiteX7" fmla="*/ 434027 w 774269"/>
                <a:gd name="connsiteY7" fmla="*/ 1953439 h 3719532"/>
                <a:gd name="connsiteX8" fmla="*/ 471332 w 774269"/>
                <a:gd name="connsiteY8" fmla="*/ 1193027 h 3719532"/>
                <a:gd name="connsiteX9" fmla="*/ 734065 w 774269"/>
                <a:gd name="connsiteY9" fmla="*/ 765195 h 3719532"/>
                <a:gd name="connsiteX10" fmla="*/ 637228 w 774269"/>
                <a:gd name="connsiteY10" fmla="*/ 38913 h 3719532"/>
                <a:gd name="connsiteX11" fmla="*/ 142723 w 774269"/>
                <a:gd name="connsiteY11" fmla="*/ 1606 h 3719532"/>
                <a:gd name="connsiteX0" fmla="*/ 121257 w 784553"/>
                <a:gd name="connsiteY0" fmla="*/ 28591 h 3708417"/>
                <a:gd name="connsiteX1" fmla="*/ 55373 w 784553"/>
                <a:gd name="connsiteY1" fmla="*/ 778686 h 3708417"/>
                <a:gd name="connsiteX2" fmla="*/ 285561 w 784553"/>
                <a:gd name="connsiteY2" fmla="*/ 1185879 h 3708417"/>
                <a:gd name="connsiteX3" fmla="*/ 318898 w 784553"/>
                <a:gd name="connsiteY3" fmla="*/ 1944705 h 3708417"/>
                <a:gd name="connsiteX4" fmla="*/ 220474 w 784553"/>
                <a:gd name="connsiteY4" fmla="*/ 3551255 h 3708417"/>
                <a:gd name="connsiteX5" fmla="*/ 406211 w 784553"/>
                <a:gd name="connsiteY5" fmla="*/ 3708417 h 3708417"/>
                <a:gd name="connsiteX6" fmla="*/ 582424 w 784553"/>
                <a:gd name="connsiteY6" fmla="*/ 3551255 h 3708417"/>
                <a:gd name="connsiteX7" fmla="*/ 444311 w 784553"/>
                <a:gd name="connsiteY7" fmla="*/ 1942324 h 3708417"/>
                <a:gd name="connsiteX8" fmla="*/ 481616 w 784553"/>
                <a:gd name="connsiteY8" fmla="*/ 1181912 h 3708417"/>
                <a:gd name="connsiteX9" fmla="*/ 744349 w 784553"/>
                <a:gd name="connsiteY9" fmla="*/ 754080 h 3708417"/>
                <a:gd name="connsiteX10" fmla="*/ 647512 w 784553"/>
                <a:gd name="connsiteY10" fmla="*/ 27798 h 3708417"/>
                <a:gd name="connsiteX11" fmla="*/ 121257 w 784553"/>
                <a:gd name="connsiteY11" fmla="*/ 28591 h 3708417"/>
                <a:gd name="connsiteX0" fmla="*/ 121257 w 784553"/>
                <a:gd name="connsiteY0" fmla="*/ 93987 h 3773813"/>
                <a:gd name="connsiteX1" fmla="*/ 55373 w 784553"/>
                <a:gd name="connsiteY1" fmla="*/ 844082 h 3773813"/>
                <a:gd name="connsiteX2" fmla="*/ 285561 w 784553"/>
                <a:gd name="connsiteY2" fmla="*/ 1251275 h 3773813"/>
                <a:gd name="connsiteX3" fmla="*/ 318898 w 784553"/>
                <a:gd name="connsiteY3" fmla="*/ 2010101 h 3773813"/>
                <a:gd name="connsiteX4" fmla="*/ 220474 w 784553"/>
                <a:gd name="connsiteY4" fmla="*/ 3616651 h 3773813"/>
                <a:gd name="connsiteX5" fmla="*/ 406211 w 784553"/>
                <a:gd name="connsiteY5" fmla="*/ 3773813 h 3773813"/>
                <a:gd name="connsiteX6" fmla="*/ 582424 w 784553"/>
                <a:gd name="connsiteY6" fmla="*/ 3616651 h 3773813"/>
                <a:gd name="connsiteX7" fmla="*/ 444311 w 784553"/>
                <a:gd name="connsiteY7" fmla="*/ 2007720 h 3773813"/>
                <a:gd name="connsiteX8" fmla="*/ 481616 w 784553"/>
                <a:gd name="connsiteY8" fmla="*/ 1247308 h 3773813"/>
                <a:gd name="connsiteX9" fmla="*/ 744349 w 784553"/>
                <a:gd name="connsiteY9" fmla="*/ 819476 h 3773813"/>
                <a:gd name="connsiteX10" fmla="*/ 647512 w 784553"/>
                <a:gd name="connsiteY10" fmla="*/ 93194 h 3773813"/>
                <a:gd name="connsiteX11" fmla="*/ 121257 w 784553"/>
                <a:gd name="connsiteY11" fmla="*/ 93987 h 3773813"/>
                <a:gd name="connsiteX0" fmla="*/ 121257 w 784553"/>
                <a:gd name="connsiteY0" fmla="*/ 99825 h 3779651"/>
                <a:gd name="connsiteX1" fmla="*/ 55373 w 784553"/>
                <a:gd name="connsiteY1" fmla="*/ 849920 h 3779651"/>
                <a:gd name="connsiteX2" fmla="*/ 285561 w 784553"/>
                <a:gd name="connsiteY2" fmla="*/ 1257113 h 3779651"/>
                <a:gd name="connsiteX3" fmla="*/ 318898 w 784553"/>
                <a:gd name="connsiteY3" fmla="*/ 2015939 h 3779651"/>
                <a:gd name="connsiteX4" fmla="*/ 220474 w 784553"/>
                <a:gd name="connsiteY4" fmla="*/ 3622489 h 3779651"/>
                <a:gd name="connsiteX5" fmla="*/ 406211 w 784553"/>
                <a:gd name="connsiteY5" fmla="*/ 3779651 h 3779651"/>
                <a:gd name="connsiteX6" fmla="*/ 582424 w 784553"/>
                <a:gd name="connsiteY6" fmla="*/ 3622489 h 3779651"/>
                <a:gd name="connsiteX7" fmla="*/ 444311 w 784553"/>
                <a:gd name="connsiteY7" fmla="*/ 2013558 h 3779651"/>
                <a:gd name="connsiteX8" fmla="*/ 481616 w 784553"/>
                <a:gd name="connsiteY8" fmla="*/ 1253146 h 3779651"/>
                <a:gd name="connsiteX9" fmla="*/ 744349 w 784553"/>
                <a:gd name="connsiteY9" fmla="*/ 825314 h 3779651"/>
                <a:gd name="connsiteX10" fmla="*/ 647512 w 784553"/>
                <a:gd name="connsiteY10" fmla="*/ 99032 h 3779651"/>
                <a:gd name="connsiteX11" fmla="*/ 121257 w 784553"/>
                <a:gd name="connsiteY11" fmla="*/ 99825 h 3779651"/>
                <a:gd name="connsiteX0" fmla="*/ 120310 w 783606"/>
                <a:gd name="connsiteY0" fmla="*/ 99825 h 3779651"/>
                <a:gd name="connsiteX1" fmla="*/ 54426 w 783606"/>
                <a:gd name="connsiteY1" fmla="*/ 849920 h 3779651"/>
                <a:gd name="connsiteX2" fmla="*/ 284614 w 783606"/>
                <a:gd name="connsiteY2" fmla="*/ 1257113 h 3779651"/>
                <a:gd name="connsiteX3" fmla="*/ 317951 w 783606"/>
                <a:gd name="connsiteY3" fmla="*/ 2015939 h 3779651"/>
                <a:gd name="connsiteX4" fmla="*/ 219527 w 783606"/>
                <a:gd name="connsiteY4" fmla="*/ 3622489 h 3779651"/>
                <a:gd name="connsiteX5" fmla="*/ 405264 w 783606"/>
                <a:gd name="connsiteY5" fmla="*/ 3779651 h 3779651"/>
                <a:gd name="connsiteX6" fmla="*/ 581477 w 783606"/>
                <a:gd name="connsiteY6" fmla="*/ 3622489 h 3779651"/>
                <a:gd name="connsiteX7" fmla="*/ 443364 w 783606"/>
                <a:gd name="connsiteY7" fmla="*/ 2013558 h 3779651"/>
                <a:gd name="connsiteX8" fmla="*/ 480669 w 783606"/>
                <a:gd name="connsiteY8" fmla="*/ 1253146 h 3779651"/>
                <a:gd name="connsiteX9" fmla="*/ 743402 w 783606"/>
                <a:gd name="connsiteY9" fmla="*/ 825314 h 3779651"/>
                <a:gd name="connsiteX10" fmla="*/ 646565 w 783606"/>
                <a:gd name="connsiteY10" fmla="*/ 99032 h 3779651"/>
                <a:gd name="connsiteX11" fmla="*/ 120310 w 783606"/>
                <a:gd name="connsiteY11" fmla="*/ 99825 h 3779651"/>
                <a:gd name="connsiteX0" fmla="*/ 120310 w 783606"/>
                <a:gd name="connsiteY0" fmla="*/ 99825 h 3779651"/>
                <a:gd name="connsiteX1" fmla="*/ 54426 w 783606"/>
                <a:gd name="connsiteY1" fmla="*/ 849920 h 3779651"/>
                <a:gd name="connsiteX2" fmla="*/ 290964 w 783606"/>
                <a:gd name="connsiteY2" fmla="*/ 1257113 h 3779651"/>
                <a:gd name="connsiteX3" fmla="*/ 317951 w 783606"/>
                <a:gd name="connsiteY3" fmla="*/ 2015939 h 3779651"/>
                <a:gd name="connsiteX4" fmla="*/ 219527 w 783606"/>
                <a:gd name="connsiteY4" fmla="*/ 3622489 h 3779651"/>
                <a:gd name="connsiteX5" fmla="*/ 405264 w 783606"/>
                <a:gd name="connsiteY5" fmla="*/ 3779651 h 3779651"/>
                <a:gd name="connsiteX6" fmla="*/ 581477 w 783606"/>
                <a:gd name="connsiteY6" fmla="*/ 3622489 h 3779651"/>
                <a:gd name="connsiteX7" fmla="*/ 443364 w 783606"/>
                <a:gd name="connsiteY7" fmla="*/ 2013558 h 3779651"/>
                <a:gd name="connsiteX8" fmla="*/ 480669 w 783606"/>
                <a:gd name="connsiteY8" fmla="*/ 1253146 h 3779651"/>
                <a:gd name="connsiteX9" fmla="*/ 743402 w 783606"/>
                <a:gd name="connsiteY9" fmla="*/ 825314 h 3779651"/>
                <a:gd name="connsiteX10" fmla="*/ 646565 w 783606"/>
                <a:gd name="connsiteY10" fmla="*/ 99032 h 3779651"/>
                <a:gd name="connsiteX11" fmla="*/ 120310 w 783606"/>
                <a:gd name="connsiteY11" fmla="*/ 99825 h 3779651"/>
                <a:gd name="connsiteX0" fmla="*/ 120310 w 783606"/>
                <a:gd name="connsiteY0" fmla="*/ 99825 h 3779651"/>
                <a:gd name="connsiteX1" fmla="*/ 54426 w 783606"/>
                <a:gd name="connsiteY1" fmla="*/ 849920 h 3779651"/>
                <a:gd name="connsiteX2" fmla="*/ 290964 w 783606"/>
                <a:gd name="connsiteY2" fmla="*/ 1257113 h 3779651"/>
                <a:gd name="connsiteX3" fmla="*/ 317951 w 783606"/>
                <a:gd name="connsiteY3" fmla="*/ 2015939 h 3779651"/>
                <a:gd name="connsiteX4" fmla="*/ 219527 w 783606"/>
                <a:gd name="connsiteY4" fmla="*/ 3622489 h 3779651"/>
                <a:gd name="connsiteX5" fmla="*/ 405264 w 783606"/>
                <a:gd name="connsiteY5" fmla="*/ 3779651 h 3779651"/>
                <a:gd name="connsiteX6" fmla="*/ 581477 w 783606"/>
                <a:gd name="connsiteY6" fmla="*/ 3622489 h 3779651"/>
                <a:gd name="connsiteX7" fmla="*/ 443364 w 783606"/>
                <a:gd name="connsiteY7" fmla="*/ 2013558 h 3779651"/>
                <a:gd name="connsiteX8" fmla="*/ 480669 w 783606"/>
                <a:gd name="connsiteY8" fmla="*/ 1253146 h 3779651"/>
                <a:gd name="connsiteX9" fmla="*/ 743402 w 783606"/>
                <a:gd name="connsiteY9" fmla="*/ 825314 h 3779651"/>
                <a:gd name="connsiteX10" fmla="*/ 646565 w 783606"/>
                <a:gd name="connsiteY10" fmla="*/ 99032 h 3779651"/>
                <a:gd name="connsiteX11" fmla="*/ 120310 w 783606"/>
                <a:gd name="connsiteY11" fmla="*/ 99825 h 3779651"/>
                <a:gd name="connsiteX0" fmla="*/ 120310 w 783606"/>
                <a:gd name="connsiteY0" fmla="*/ 105047 h 3772173"/>
                <a:gd name="connsiteX1" fmla="*/ 54426 w 783606"/>
                <a:gd name="connsiteY1" fmla="*/ 842442 h 3772173"/>
                <a:gd name="connsiteX2" fmla="*/ 290964 w 783606"/>
                <a:gd name="connsiteY2" fmla="*/ 1249635 h 3772173"/>
                <a:gd name="connsiteX3" fmla="*/ 317951 w 783606"/>
                <a:gd name="connsiteY3" fmla="*/ 2008461 h 3772173"/>
                <a:gd name="connsiteX4" fmla="*/ 219527 w 783606"/>
                <a:gd name="connsiteY4" fmla="*/ 3615011 h 3772173"/>
                <a:gd name="connsiteX5" fmla="*/ 405264 w 783606"/>
                <a:gd name="connsiteY5" fmla="*/ 3772173 h 3772173"/>
                <a:gd name="connsiteX6" fmla="*/ 581477 w 783606"/>
                <a:gd name="connsiteY6" fmla="*/ 3615011 h 3772173"/>
                <a:gd name="connsiteX7" fmla="*/ 443364 w 783606"/>
                <a:gd name="connsiteY7" fmla="*/ 2006080 h 3772173"/>
                <a:gd name="connsiteX8" fmla="*/ 480669 w 783606"/>
                <a:gd name="connsiteY8" fmla="*/ 1245668 h 3772173"/>
                <a:gd name="connsiteX9" fmla="*/ 743402 w 783606"/>
                <a:gd name="connsiteY9" fmla="*/ 817836 h 3772173"/>
                <a:gd name="connsiteX10" fmla="*/ 646565 w 783606"/>
                <a:gd name="connsiteY10" fmla="*/ 91554 h 3772173"/>
                <a:gd name="connsiteX11" fmla="*/ 120310 w 783606"/>
                <a:gd name="connsiteY11" fmla="*/ 105047 h 3772173"/>
                <a:gd name="connsiteX0" fmla="*/ 120310 w 783606"/>
                <a:gd name="connsiteY0" fmla="*/ 105047 h 3772173"/>
                <a:gd name="connsiteX1" fmla="*/ 54426 w 783606"/>
                <a:gd name="connsiteY1" fmla="*/ 842442 h 3772173"/>
                <a:gd name="connsiteX2" fmla="*/ 290964 w 783606"/>
                <a:gd name="connsiteY2" fmla="*/ 1249635 h 3772173"/>
                <a:gd name="connsiteX3" fmla="*/ 317951 w 783606"/>
                <a:gd name="connsiteY3" fmla="*/ 2008461 h 3772173"/>
                <a:gd name="connsiteX4" fmla="*/ 219527 w 783606"/>
                <a:gd name="connsiteY4" fmla="*/ 3615011 h 3772173"/>
                <a:gd name="connsiteX5" fmla="*/ 405264 w 783606"/>
                <a:gd name="connsiteY5" fmla="*/ 3772173 h 3772173"/>
                <a:gd name="connsiteX6" fmla="*/ 581477 w 783606"/>
                <a:gd name="connsiteY6" fmla="*/ 3615011 h 3772173"/>
                <a:gd name="connsiteX7" fmla="*/ 443364 w 783606"/>
                <a:gd name="connsiteY7" fmla="*/ 2006080 h 3772173"/>
                <a:gd name="connsiteX8" fmla="*/ 480669 w 783606"/>
                <a:gd name="connsiteY8" fmla="*/ 1245668 h 3772173"/>
                <a:gd name="connsiteX9" fmla="*/ 743402 w 783606"/>
                <a:gd name="connsiteY9" fmla="*/ 817836 h 3772173"/>
                <a:gd name="connsiteX10" fmla="*/ 646565 w 783606"/>
                <a:gd name="connsiteY10" fmla="*/ 91554 h 3772173"/>
                <a:gd name="connsiteX11" fmla="*/ 120310 w 783606"/>
                <a:gd name="connsiteY11" fmla="*/ 105047 h 3772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83606" h="3772173">
                  <a:moveTo>
                    <a:pt x="120310" y="105047"/>
                  </a:moveTo>
                  <a:cubicBezTo>
                    <a:pt x="-17538" y="249774"/>
                    <a:pt x="-33283" y="679194"/>
                    <a:pt x="54426" y="842442"/>
                  </a:cubicBezTo>
                  <a:cubicBezTo>
                    <a:pt x="198888" y="1096442"/>
                    <a:pt x="194127" y="1054373"/>
                    <a:pt x="290964" y="1249635"/>
                  </a:cubicBezTo>
                  <a:cubicBezTo>
                    <a:pt x="362401" y="1355998"/>
                    <a:pt x="319538" y="1873523"/>
                    <a:pt x="317951" y="2008461"/>
                  </a:cubicBezTo>
                  <a:cubicBezTo>
                    <a:pt x="287789" y="2579961"/>
                    <a:pt x="197301" y="3257823"/>
                    <a:pt x="219527" y="3615011"/>
                  </a:cubicBezTo>
                  <a:cubicBezTo>
                    <a:pt x="238577" y="3681685"/>
                    <a:pt x="252864" y="3767412"/>
                    <a:pt x="405264" y="3772173"/>
                  </a:cubicBezTo>
                  <a:cubicBezTo>
                    <a:pt x="564015" y="3765030"/>
                    <a:pt x="556076" y="3688829"/>
                    <a:pt x="581477" y="3615011"/>
                  </a:cubicBezTo>
                  <a:lnTo>
                    <a:pt x="443364" y="2006080"/>
                  </a:lnTo>
                  <a:cubicBezTo>
                    <a:pt x="448126" y="1871936"/>
                    <a:pt x="416376" y="1305993"/>
                    <a:pt x="480669" y="1245668"/>
                  </a:cubicBezTo>
                  <a:cubicBezTo>
                    <a:pt x="571950" y="1092475"/>
                    <a:pt x="700540" y="978174"/>
                    <a:pt x="743402" y="817836"/>
                  </a:cubicBezTo>
                  <a:cubicBezTo>
                    <a:pt x="791820" y="607490"/>
                    <a:pt x="830714" y="264592"/>
                    <a:pt x="646565" y="91554"/>
                  </a:cubicBezTo>
                  <a:cubicBezTo>
                    <a:pt x="579890" y="1463"/>
                    <a:pt x="304857" y="-64419"/>
                    <a:pt x="120310" y="105047"/>
                  </a:cubicBezTo>
                  <a:close/>
                </a:path>
              </a:pathLst>
            </a:custGeom>
            <a:gradFill flip="none" rotWithShape="1">
              <a:gsLst>
                <a:gs pos="49000">
                  <a:srgbClr val="5B9BD5">
                    <a:lumMod val="5000"/>
                    <a:lumOff val="95000"/>
                  </a:srgbClr>
                </a:gs>
                <a:gs pos="0">
                  <a:sysClr val="window" lastClr="FFFFFF">
                    <a:lumMod val="75000"/>
                  </a:sysClr>
                </a:gs>
                <a:gs pos="100000">
                  <a:sysClr val="window" lastClr="FFFFFF">
                    <a:lumMod val="85000"/>
                  </a:sysClr>
                </a:gs>
              </a:gsLst>
              <a:lin ang="0" scaled="1"/>
              <a:tileRect/>
            </a:gradFill>
            <a:ln w="1270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nvGrpSpPr>
            <p:cNvPr id="363" name="グループ化 362"/>
            <p:cNvGrpSpPr/>
            <p:nvPr/>
          </p:nvGrpSpPr>
          <p:grpSpPr>
            <a:xfrm>
              <a:off x="3303976" y="1747690"/>
              <a:ext cx="759930" cy="892047"/>
              <a:chOff x="3221057" y="3313517"/>
              <a:chExt cx="759930" cy="892047"/>
            </a:xfrm>
          </p:grpSpPr>
          <p:sp>
            <p:nvSpPr>
              <p:cNvPr id="364" name="円/楕円 363"/>
              <p:cNvSpPr/>
              <p:nvPr/>
            </p:nvSpPr>
            <p:spPr>
              <a:xfrm>
                <a:off x="3221057" y="3445634"/>
                <a:ext cx="759930" cy="759930"/>
              </a:xfrm>
              <a:prstGeom prst="ellipse">
                <a:avLst/>
              </a:prstGeom>
              <a:solidFill>
                <a:srgbClr val="FFCC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65" name="円/楕円 172"/>
              <p:cNvSpPr/>
              <p:nvPr/>
            </p:nvSpPr>
            <p:spPr>
              <a:xfrm rot="20897975">
                <a:off x="3438791" y="4112423"/>
                <a:ext cx="470618" cy="81290"/>
              </a:xfrm>
              <a:custGeom>
                <a:avLst/>
                <a:gdLst>
                  <a:gd name="connsiteX0" fmla="*/ 0 w 465458"/>
                  <a:gd name="connsiteY0" fmla="*/ 60303 h 120605"/>
                  <a:gd name="connsiteX1" fmla="*/ 232729 w 465458"/>
                  <a:gd name="connsiteY1" fmla="*/ 0 h 120605"/>
                  <a:gd name="connsiteX2" fmla="*/ 465458 w 465458"/>
                  <a:gd name="connsiteY2" fmla="*/ 60303 h 120605"/>
                  <a:gd name="connsiteX3" fmla="*/ 232729 w 465458"/>
                  <a:gd name="connsiteY3" fmla="*/ 120606 h 120605"/>
                  <a:gd name="connsiteX4" fmla="*/ 0 w 465458"/>
                  <a:gd name="connsiteY4" fmla="*/ 60303 h 120605"/>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1025 w 466483"/>
                  <a:gd name="connsiteY0" fmla="*/ 60303 h 141593"/>
                  <a:gd name="connsiteX1" fmla="*/ 233754 w 466483"/>
                  <a:gd name="connsiteY1" fmla="*/ 0 h 141593"/>
                  <a:gd name="connsiteX2" fmla="*/ 466483 w 466483"/>
                  <a:gd name="connsiteY2" fmla="*/ 60303 h 141593"/>
                  <a:gd name="connsiteX3" fmla="*/ 229407 w 466483"/>
                  <a:gd name="connsiteY3" fmla="*/ 141593 h 141593"/>
                  <a:gd name="connsiteX4" fmla="*/ 1025 w 466483"/>
                  <a:gd name="connsiteY4" fmla="*/ 60303 h 141593"/>
                  <a:gd name="connsiteX0" fmla="*/ 722 w 471326"/>
                  <a:gd name="connsiteY0" fmla="*/ 61669 h 141594"/>
                  <a:gd name="connsiteX1" fmla="*/ 238597 w 471326"/>
                  <a:gd name="connsiteY1" fmla="*/ 1 h 141594"/>
                  <a:gd name="connsiteX2" fmla="*/ 471326 w 471326"/>
                  <a:gd name="connsiteY2" fmla="*/ 60304 h 141594"/>
                  <a:gd name="connsiteX3" fmla="*/ 234250 w 471326"/>
                  <a:gd name="connsiteY3" fmla="*/ 141594 h 141594"/>
                  <a:gd name="connsiteX4" fmla="*/ 722 w 471326"/>
                  <a:gd name="connsiteY4" fmla="*/ 61669 h 141594"/>
                  <a:gd name="connsiteX0" fmla="*/ 1 w 470605"/>
                  <a:gd name="connsiteY0" fmla="*/ 18481 h 98406"/>
                  <a:gd name="connsiteX1" fmla="*/ 234247 w 470605"/>
                  <a:gd name="connsiteY1" fmla="*/ 9560 h 98406"/>
                  <a:gd name="connsiteX2" fmla="*/ 470605 w 470605"/>
                  <a:gd name="connsiteY2" fmla="*/ 17116 h 98406"/>
                  <a:gd name="connsiteX3" fmla="*/ 233529 w 470605"/>
                  <a:gd name="connsiteY3" fmla="*/ 98406 h 98406"/>
                  <a:gd name="connsiteX4" fmla="*/ 1 w 470605"/>
                  <a:gd name="connsiteY4" fmla="*/ 18481 h 98406"/>
                  <a:gd name="connsiteX0" fmla="*/ 1 w 470605"/>
                  <a:gd name="connsiteY0" fmla="*/ 12480 h 92405"/>
                  <a:gd name="connsiteX1" fmla="*/ 233598 w 470605"/>
                  <a:gd name="connsiteY1" fmla="*/ 30175 h 92405"/>
                  <a:gd name="connsiteX2" fmla="*/ 470605 w 470605"/>
                  <a:gd name="connsiteY2" fmla="*/ 11115 h 92405"/>
                  <a:gd name="connsiteX3" fmla="*/ 233529 w 470605"/>
                  <a:gd name="connsiteY3" fmla="*/ 92405 h 92405"/>
                  <a:gd name="connsiteX4" fmla="*/ 1 w 470605"/>
                  <a:gd name="connsiteY4" fmla="*/ 12480 h 92405"/>
                  <a:gd name="connsiteX0" fmla="*/ 18 w 470622"/>
                  <a:gd name="connsiteY0" fmla="*/ 12135 h 92060"/>
                  <a:gd name="connsiteX1" fmla="*/ 245274 w 470622"/>
                  <a:gd name="connsiteY1" fmla="*/ 32244 h 92060"/>
                  <a:gd name="connsiteX2" fmla="*/ 470622 w 470622"/>
                  <a:gd name="connsiteY2" fmla="*/ 10770 h 92060"/>
                  <a:gd name="connsiteX3" fmla="*/ 233546 w 470622"/>
                  <a:gd name="connsiteY3" fmla="*/ 92060 h 92060"/>
                  <a:gd name="connsiteX4" fmla="*/ 18 w 470622"/>
                  <a:gd name="connsiteY4" fmla="*/ 12135 h 92060"/>
                  <a:gd name="connsiteX0" fmla="*/ 18 w 470622"/>
                  <a:gd name="connsiteY0" fmla="*/ 14087 h 94012"/>
                  <a:gd name="connsiteX1" fmla="*/ 245274 w 470622"/>
                  <a:gd name="connsiteY1" fmla="*/ 34196 h 94012"/>
                  <a:gd name="connsiteX2" fmla="*/ 470622 w 470622"/>
                  <a:gd name="connsiteY2" fmla="*/ 12722 h 94012"/>
                  <a:gd name="connsiteX3" fmla="*/ 233546 w 470622"/>
                  <a:gd name="connsiteY3" fmla="*/ 94012 h 94012"/>
                  <a:gd name="connsiteX4" fmla="*/ 18 w 470622"/>
                  <a:gd name="connsiteY4" fmla="*/ 14087 h 94012"/>
                  <a:gd name="connsiteX0" fmla="*/ 14 w 470618"/>
                  <a:gd name="connsiteY0" fmla="*/ 12899 h 92824"/>
                  <a:gd name="connsiteX1" fmla="*/ 243821 w 470618"/>
                  <a:gd name="connsiteY1" fmla="*/ 40003 h 92824"/>
                  <a:gd name="connsiteX2" fmla="*/ 470618 w 470618"/>
                  <a:gd name="connsiteY2" fmla="*/ 11534 h 92824"/>
                  <a:gd name="connsiteX3" fmla="*/ 233542 w 470618"/>
                  <a:gd name="connsiteY3" fmla="*/ 92824 h 92824"/>
                  <a:gd name="connsiteX4" fmla="*/ 14 w 470618"/>
                  <a:gd name="connsiteY4" fmla="*/ 12899 h 92824"/>
                  <a:gd name="connsiteX0" fmla="*/ 14 w 470618"/>
                  <a:gd name="connsiteY0" fmla="*/ 11385 h 91310"/>
                  <a:gd name="connsiteX1" fmla="*/ 243821 w 470618"/>
                  <a:gd name="connsiteY1" fmla="*/ 38489 h 91310"/>
                  <a:gd name="connsiteX2" fmla="*/ 470618 w 470618"/>
                  <a:gd name="connsiteY2" fmla="*/ 10020 h 91310"/>
                  <a:gd name="connsiteX3" fmla="*/ 233542 w 470618"/>
                  <a:gd name="connsiteY3" fmla="*/ 91310 h 91310"/>
                  <a:gd name="connsiteX4" fmla="*/ 14 w 470618"/>
                  <a:gd name="connsiteY4" fmla="*/ 11385 h 91310"/>
                  <a:gd name="connsiteX0" fmla="*/ 14 w 470618"/>
                  <a:gd name="connsiteY0" fmla="*/ 1365 h 81290"/>
                  <a:gd name="connsiteX1" fmla="*/ 243821 w 470618"/>
                  <a:gd name="connsiteY1" fmla="*/ 28469 h 81290"/>
                  <a:gd name="connsiteX2" fmla="*/ 470618 w 470618"/>
                  <a:gd name="connsiteY2" fmla="*/ 0 h 81290"/>
                  <a:gd name="connsiteX3" fmla="*/ 233542 w 470618"/>
                  <a:gd name="connsiteY3" fmla="*/ 81290 h 81290"/>
                  <a:gd name="connsiteX4" fmla="*/ 14 w 470618"/>
                  <a:gd name="connsiteY4" fmla="*/ 1365 h 81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618" h="81290">
                    <a:moveTo>
                      <a:pt x="14" y="1365"/>
                    </a:moveTo>
                    <a:cubicBezTo>
                      <a:pt x="1727" y="-7438"/>
                      <a:pt x="148097" y="29980"/>
                      <a:pt x="243821" y="28469"/>
                    </a:cubicBezTo>
                    <a:cubicBezTo>
                      <a:pt x="339545" y="26958"/>
                      <a:pt x="425983" y="6088"/>
                      <a:pt x="470618" y="0"/>
                    </a:cubicBezTo>
                    <a:cubicBezTo>
                      <a:pt x="442637" y="27509"/>
                      <a:pt x="311976" y="81063"/>
                      <a:pt x="233542" y="81290"/>
                    </a:cubicBezTo>
                    <a:cubicBezTo>
                      <a:pt x="155108" y="81518"/>
                      <a:pt x="-1699" y="10168"/>
                      <a:pt x="14" y="1365"/>
                    </a:cubicBezTo>
                    <a:close/>
                  </a:path>
                </a:pathLst>
              </a:custGeom>
              <a:solidFill>
                <a:srgbClr val="FF99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66" name="フリーフォーム 365"/>
              <p:cNvSpPr/>
              <p:nvPr/>
            </p:nvSpPr>
            <p:spPr>
              <a:xfrm>
                <a:off x="3528860" y="3313517"/>
                <a:ext cx="345291" cy="236868"/>
              </a:xfrm>
              <a:custGeom>
                <a:avLst/>
                <a:gdLst>
                  <a:gd name="connsiteX0" fmla="*/ 0 w 338138"/>
                  <a:gd name="connsiteY0" fmla="*/ 145256 h 230981"/>
                  <a:gd name="connsiteX1" fmla="*/ 42863 w 338138"/>
                  <a:gd name="connsiteY1" fmla="*/ 97631 h 230981"/>
                  <a:gd name="connsiteX2" fmla="*/ 33338 w 338138"/>
                  <a:gd name="connsiteY2" fmla="*/ 42863 h 230981"/>
                  <a:gd name="connsiteX3" fmla="*/ 128588 w 338138"/>
                  <a:gd name="connsiteY3" fmla="*/ 0 h 230981"/>
                  <a:gd name="connsiteX4" fmla="*/ 192882 w 338138"/>
                  <a:gd name="connsiteY4" fmla="*/ 26194 h 230981"/>
                  <a:gd name="connsiteX5" fmla="*/ 240507 w 338138"/>
                  <a:gd name="connsiteY5" fmla="*/ 100013 h 230981"/>
                  <a:gd name="connsiteX6" fmla="*/ 316707 w 338138"/>
                  <a:gd name="connsiteY6" fmla="*/ 150019 h 230981"/>
                  <a:gd name="connsiteX7" fmla="*/ 338138 w 338138"/>
                  <a:gd name="connsiteY7" fmla="*/ 197644 h 230981"/>
                  <a:gd name="connsiteX8" fmla="*/ 307182 w 338138"/>
                  <a:gd name="connsiteY8" fmla="*/ 230981 h 230981"/>
                  <a:gd name="connsiteX9" fmla="*/ 214313 w 338138"/>
                  <a:gd name="connsiteY9" fmla="*/ 173831 h 230981"/>
                  <a:gd name="connsiteX10" fmla="*/ 0 w 338138"/>
                  <a:gd name="connsiteY10" fmla="*/ 145256 h 230981"/>
                  <a:gd name="connsiteX0" fmla="*/ 0 w 338138"/>
                  <a:gd name="connsiteY0" fmla="*/ 145648 h 231373"/>
                  <a:gd name="connsiteX1" fmla="*/ 42863 w 338138"/>
                  <a:gd name="connsiteY1" fmla="*/ 98023 h 231373"/>
                  <a:gd name="connsiteX2" fmla="*/ 33338 w 338138"/>
                  <a:gd name="connsiteY2" fmla="*/ 43255 h 231373"/>
                  <a:gd name="connsiteX3" fmla="*/ 128588 w 338138"/>
                  <a:gd name="connsiteY3" fmla="*/ 392 h 231373"/>
                  <a:gd name="connsiteX4" fmla="*/ 192882 w 338138"/>
                  <a:gd name="connsiteY4" fmla="*/ 26586 h 231373"/>
                  <a:gd name="connsiteX5" fmla="*/ 240507 w 338138"/>
                  <a:gd name="connsiteY5" fmla="*/ 100405 h 231373"/>
                  <a:gd name="connsiteX6" fmla="*/ 316707 w 338138"/>
                  <a:gd name="connsiteY6" fmla="*/ 150411 h 231373"/>
                  <a:gd name="connsiteX7" fmla="*/ 338138 w 338138"/>
                  <a:gd name="connsiteY7" fmla="*/ 198036 h 231373"/>
                  <a:gd name="connsiteX8" fmla="*/ 307182 w 338138"/>
                  <a:gd name="connsiteY8" fmla="*/ 231373 h 231373"/>
                  <a:gd name="connsiteX9" fmla="*/ 214313 w 338138"/>
                  <a:gd name="connsiteY9" fmla="*/ 174223 h 231373"/>
                  <a:gd name="connsiteX10" fmla="*/ 0 w 338138"/>
                  <a:gd name="connsiteY10" fmla="*/ 145648 h 231373"/>
                  <a:gd name="connsiteX0" fmla="*/ 0 w 338138"/>
                  <a:gd name="connsiteY0" fmla="*/ 145648 h 231373"/>
                  <a:gd name="connsiteX1" fmla="*/ 42863 w 338138"/>
                  <a:gd name="connsiteY1" fmla="*/ 98023 h 231373"/>
                  <a:gd name="connsiteX2" fmla="*/ 33338 w 338138"/>
                  <a:gd name="connsiteY2" fmla="*/ 43255 h 231373"/>
                  <a:gd name="connsiteX3" fmla="*/ 128588 w 338138"/>
                  <a:gd name="connsiteY3" fmla="*/ 392 h 231373"/>
                  <a:gd name="connsiteX4" fmla="*/ 192882 w 338138"/>
                  <a:gd name="connsiteY4" fmla="*/ 26586 h 231373"/>
                  <a:gd name="connsiteX5" fmla="*/ 240507 w 338138"/>
                  <a:gd name="connsiteY5" fmla="*/ 100405 h 231373"/>
                  <a:gd name="connsiteX6" fmla="*/ 316707 w 338138"/>
                  <a:gd name="connsiteY6" fmla="*/ 150411 h 231373"/>
                  <a:gd name="connsiteX7" fmla="*/ 338138 w 338138"/>
                  <a:gd name="connsiteY7" fmla="*/ 198036 h 231373"/>
                  <a:gd name="connsiteX8" fmla="*/ 307182 w 338138"/>
                  <a:gd name="connsiteY8" fmla="*/ 231373 h 231373"/>
                  <a:gd name="connsiteX9" fmla="*/ 214313 w 338138"/>
                  <a:gd name="connsiteY9" fmla="*/ 174223 h 231373"/>
                  <a:gd name="connsiteX10" fmla="*/ 0 w 338138"/>
                  <a:gd name="connsiteY10" fmla="*/ 145648 h 231373"/>
                  <a:gd name="connsiteX0" fmla="*/ 7153 w 345291"/>
                  <a:gd name="connsiteY0" fmla="*/ 145648 h 231373"/>
                  <a:gd name="connsiteX1" fmla="*/ 50016 w 345291"/>
                  <a:gd name="connsiteY1" fmla="*/ 98023 h 231373"/>
                  <a:gd name="connsiteX2" fmla="*/ 40491 w 345291"/>
                  <a:gd name="connsiteY2" fmla="*/ 43255 h 231373"/>
                  <a:gd name="connsiteX3" fmla="*/ 135741 w 345291"/>
                  <a:gd name="connsiteY3" fmla="*/ 392 h 231373"/>
                  <a:gd name="connsiteX4" fmla="*/ 200035 w 345291"/>
                  <a:gd name="connsiteY4" fmla="*/ 26586 h 231373"/>
                  <a:gd name="connsiteX5" fmla="*/ 247660 w 345291"/>
                  <a:gd name="connsiteY5" fmla="*/ 100405 h 231373"/>
                  <a:gd name="connsiteX6" fmla="*/ 323860 w 345291"/>
                  <a:gd name="connsiteY6" fmla="*/ 150411 h 231373"/>
                  <a:gd name="connsiteX7" fmla="*/ 345291 w 345291"/>
                  <a:gd name="connsiteY7" fmla="*/ 198036 h 231373"/>
                  <a:gd name="connsiteX8" fmla="*/ 314335 w 345291"/>
                  <a:gd name="connsiteY8" fmla="*/ 231373 h 231373"/>
                  <a:gd name="connsiteX9" fmla="*/ 221466 w 345291"/>
                  <a:gd name="connsiteY9" fmla="*/ 174223 h 231373"/>
                  <a:gd name="connsiteX10" fmla="*/ 7153 w 345291"/>
                  <a:gd name="connsiteY10" fmla="*/ 145648 h 231373"/>
                  <a:gd name="connsiteX0" fmla="*/ 7153 w 345291"/>
                  <a:gd name="connsiteY0" fmla="*/ 145989 h 231714"/>
                  <a:gd name="connsiteX1" fmla="*/ 50016 w 345291"/>
                  <a:gd name="connsiteY1" fmla="*/ 98364 h 231714"/>
                  <a:gd name="connsiteX2" fmla="*/ 40491 w 345291"/>
                  <a:gd name="connsiteY2" fmla="*/ 43596 h 231714"/>
                  <a:gd name="connsiteX3" fmla="*/ 135741 w 345291"/>
                  <a:gd name="connsiteY3" fmla="*/ 733 h 231714"/>
                  <a:gd name="connsiteX4" fmla="*/ 200035 w 345291"/>
                  <a:gd name="connsiteY4" fmla="*/ 26927 h 231714"/>
                  <a:gd name="connsiteX5" fmla="*/ 247660 w 345291"/>
                  <a:gd name="connsiteY5" fmla="*/ 100746 h 231714"/>
                  <a:gd name="connsiteX6" fmla="*/ 323860 w 345291"/>
                  <a:gd name="connsiteY6" fmla="*/ 150752 h 231714"/>
                  <a:gd name="connsiteX7" fmla="*/ 345291 w 345291"/>
                  <a:gd name="connsiteY7" fmla="*/ 198377 h 231714"/>
                  <a:gd name="connsiteX8" fmla="*/ 314335 w 345291"/>
                  <a:gd name="connsiteY8" fmla="*/ 231714 h 231714"/>
                  <a:gd name="connsiteX9" fmla="*/ 221466 w 345291"/>
                  <a:gd name="connsiteY9" fmla="*/ 174564 h 231714"/>
                  <a:gd name="connsiteX10" fmla="*/ 7153 w 345291"/>
                  <a:gd name="connsiteY10" fmla="*/ 145989 h 231714"/>
                  <a:gd name="connsiteX0" fmla="*/ 7153 w 345291"/>
                  <a:gd name="connsiteY0" fmla="*/ 145989 h 231714"/>
                  <a:gd name="connsiteX1" fmla="*/ 50016 w 345291"/>
                  <a:gd name="connsiteY1" fmla="*/ 98364 h 231714"/>
                  <a:gd name="connsiteX2" fmla="*/ 40491 w 345291"/>
                  <a:gd name="connsiteY2" fmla="*/ 43596 h 231714"/>
                  <a:gd name="connsiteX3" fmla="*/ 135741 w 345291"/>
                  <a:gd name="connsiteY3" fmla="*/ 733 h 231714"/>
                  <a:gd name="connsiteX4" fmla="*/ 200035 w 345291"/>
                  <a:gd name="connsiteY4" fmla="*/ 26927 h 231714"/>
                  <a:gd name="connsiteX5" fmla="*/ 247660 w 345291"/>
                  <a:gd name="connsiteY5" fmla="*/ 100746 h 231714"/>
                  <a:gd name="connsiteX6" fmla="*/ 323860 w 345291"/>
                  <a:gd name="connsiteY6" fmla="*/ 150752 h 231714"/>
                  <a:gd name="connsiteX7" fmla="*/ 345291 w 345291"/>
                  <a:gd name="connsiteY7" fmla="*/ 198377 h 231714"/>
                  <a:gd name="connsiteX8" fmla="*/ 314335 w 345291"/>
                  <a:gd name="connsiteY8" fmla="*/ 231714 h 231714"/>
                  <a:gd name="connsiteX9" fmla="*/ 221466 w 345291"/>
                  <a:gd name="connsiteY9" fmla="*/ 174564 h 231714"/>
                  <a:gd name="connsiteX10" fmla="*/ 7153 w 345291"/>
                  <a:gd name="connsiteY10" fmla="*/ 145989 h 231714"/>
                  <a:gd name="connsiteX0" fmla="*/ 7153 w 345291"/>
                  <a:gd name="connsiteY0" fmla="*/ 145989 h 231714"/>
                  <a:gd name="connsiteX1" fmla="*/ 50016 w 345291"/>
                  <a:gd name="connsiteY1" fmla="*/ 98364 h 231714"/>
                  <a:gd name="connsiteX2" fmla="*/ 40491 w 345291"/>
                  <a:gd name="connsiteY2" fmla="*/ 43596 h 231714"/>
                  <a:gd name="connsiteX3" fmla="*/ 135741 w 345291"/>
                  <a:gd name="connsiteY3" fmla="*/ 733 h 231714"/>
                  <a:gd name="connsiteX4" fmla="*/ 200035 w 345291"/>
                  <a:gd name="connsiteY4" fmla="*/ 26927 h 231714"/>
                  <a:gd name="connsiteX5" fmla="*/ 247660 w 345291"/>
                  <a:gd name="connsiteY5" fmla="*/ 100746 h 231714"/>
                  <a:gd name="connsiteX6" fmla="*/ 323860 w 345291"/>
                  <a:gd name="connsiteY6" fmla="*/ 150752 h 231714"/>
                  <a:gd name="connsiteX7" fmla="*/ 345291 w 345291"/>
                  <a:gd name="connsiteY7" fmla="*/ 198377 h 231714"/>
                  <a:gd name="connsiteX8" fmla="*/ 314335 w 345291"/>
                  <a:gd name="connsiteY8" fmla="*/ 231714 h 231714"/>
                  <a:gd name="connsiteX9" fmla="*/ 221466 w 345291"/>
                  <a:gd name="connsiteY9" fmla="*/ 174564 h 231714"/>
                  <a:gd name="connsiteX10" fmla="*/ 7153 w 345291"/>
                  <a:gd name="connsiteY10" fmla="*/ 145989 h 231714"/>
                  <a:gd name="connsiteX0" fmla="*/ 7153 w 346919"/>
                  <a:gd name="connsiteY0" fmla="*/ 145989 h 232195"/>
                  <a:gd name="connsiteX1" fmla="*/ 50016 w 346919"/>
                  <a:gd name="connsiteY1" fmla="*/ 98364 h 232195"/>
                  <a:gd name="connsiteX2" fmla="*/ 40491 w 346919"/>
                  <a:gd name="connsiteY2" fmla="*/ 43596 h 232195"/>
                  <a:gd name="connsiteX3" fmla="*/ 135741 w 346919"/>
                  <a:gd name="connsiteY3" fmla="*/ 733 h 232195"/>
                  <a:gd name="connsiteX4" fmla="*/ 200035 w 346919"/>
                  <a:gd name="connsiteY4" fmla="*/ 26927 h 232195"/>
                  <a:gd name="connsiteX5" fmla="*/ 247660 w 346919"/>
                  <a:gd name="connsiteY5" fmla="*/ 100746 h 232195"/>
                  <a:gd name="connsiteX6" fmla="*/ 323860 w 346919"/>
                  <a:gd name="connsiteY6" fmla="*/ 150752 h 232195"/>
                  <a:gd name="connsiteX7" fmla="*/ 345291 w 346919"/>
                  <a:gd name="connsiteY7" fmla="*/ 198377 h 232195"/>
                  <a:gd name="connsiteX8" fmla="*/ 314335 w 346919"/>
                  <a:gd name="connsiteY8" fmla="*/ 231714 h 232195"/>
                  <a:gd name="connsiteX9" fmla="*/ 221466 w 346919"/>
                  <a:gd name="connsiteY9" fmla="*/ 174564 h 232195"/>
                  <a:gd name="connsiteX10" fmla="*/ 7153 w 346919"/>
                  <a:gd name="connsiteY10" fmla="*/ 145989 h 232195"/>
                  <a:gd name="connsiteX0" fmla="*/ 7153 w 345291"/>
                  <a:gd name="connsiteY0" fmla="*/ 145989 h 236868"/>
                  <a:gd name="connsiteX1" fmla="*/ 50016 w 345291"/>
                  <a:gd name="connsiteY1" fmla="*/ 98364 h 236868"/>
                  <a:gd name="connsiteX2" fmla="*/ 40491 w 345291"/>
                  <a:gd name="connsiteY2" fmla="*/ 43596 h 236868"/>
                  <a:gd name="connsiteX3" fmla="*/ 135741 w 345291"/>
                  <a:gd name="connsiteY3" fmla="*/ 733 h 236868"/>
                  <a:gd name="connsiteX4" fmla="*/ 200035 w 345291"/>
                  <a:gd name="connsiteY4" fmla="*/ 26927 h 236868"/>
                  <a:gd name="connsiteX5" fmla="*/ 247660 w 345291"/>
                  <a:gd name="connsiteY5" fmla="*/ 100746 h 236868"/>
                  <a:gd name="connsiteX6" fmla="*/ 323860 w 345291"/>
                  <a:gd name="connsiteY6" fmla="*/ 150752 h 236868"/>
                  <a:gd name="connsiteX7" fmla="*/ 345291 w 345291"/>
                  <a:gd name="connsiteY7" fmla="*/ 198377 h 236868"/>
                  <a:gd name="connsiteX8" fmla="*/ 314335 w 345291"/>
                  <a:gd name="connsiteY8" fmla="*/ 231714 h 236868"/>
                  <a:gd name="connsiteX9" fmla="*/ 221466 w 345291"/>
                  <a:gd name="connsiteY9" fmla="*/ 174564 h 236868"/>
                  <a:gd name="connsiteX10" fmla="*/ 7153 w 345291"/>
                  <a:gd name="connsiteY10" fmla="*/ 145989 h 236868"/>
                  <a:gd name="connsiteX0" fmla="*/ 7153 w 345291"/>
                  <a:gd name="connsiteY0" fmla="*/ 145989 h 236868"/>
                  <a:gd name="connsiteX1" fmla="*/ 50016 w 345291"/>
                  <a:gd name="connsiteY1" fmla="*/ 98364 h 236868"/>
                  <a:gd name="connsiteX2" fmla="*/ 40491 w 345291"/>
                  <a:gd name="connsiteY2" fmla="*/ 43596 h 236868"/>
                  <a:gd name="connsiteX3" fmla="*/ 135741 w 345291"/>
                  <a:gd name="connsiteY3" fmla="*/ 733 h 236868"/>
                  <a:gd name="connsiteX4" fmla="*/ 200035 w 345291"/>
                  <a:gd name="connsiteY4" fmla="*/ 26927 h 236868"/>
                  <a:gd name="connsiteX5" fmla="*/ 247660 w 345291"/>
                  <a:gd name="connsiteY5" fmla="*/ 100746 h 236868"/>
                  <a:gd name="connsiteX6" fmla="*/ 323860 w 345291"/>
                  <a:gd name="connsiteY6" fmla="*/ 150752 h 236868"/>
                  <a:gd name="connsiteX7" fmla="*/ 345291 w 345291"/>
                  <a:gd name="connsiteY7" fmla="*/ 198377 h 236868"/>
                  <a:gd name="connsiteX8" fmla="*/ 314335 w 345291"/>
                  <a:gd name="connsiteY8" fmla="*/ 231714 h 236868"/>
                  <a:gd name="connsiteX9" fmla="*/ 221466 w 345291"/>
                  <a:gd name="connsiteY9" fmla="*/ 174564 h 236868"/>
                  <a:gd name="connsiteX10" fmla="*/ 7153 w 345291"/>
                  <a:gd name="connsiteY10" fmla="*/ 145989 h 236868"/>
                  <a:gd name="connsiteX0" fmla="*/ 7153 w 345291"/>
                  <a:gd name="connsiteY0" fmla="*/ 145989 h 236868"/>
                  <a:gd name="connsiteX1" fmla="*/ 50016 w 345291"/>
                  <a:gd name="connsiteY1" fmla="*/ 98364 h 236868"/>
                  <a:gd name="connsiteX2" fmla="*/ 40491 w 345291"/>
                  <a:gd name="connsiteY2" fmla="*/ 43596 h 236868"/>
                  <a:gd name="connsiteX3" fmla="*/ 135741 w 345291"/>
                  <a:gd name="connsiteY3" fmla="*/ 733 h 236868"/>
                  <a:gd name="connsiteX4" fmla="*/ 200035 w 345291"/>
                  <a:gd name="connsiteY4" fmla="*/ 26927 h 236868"/>
                  <a:gd name="connsiteX5" fmla="*/ 247660 w 345291"/>
                  <a:gd name="connsiteY5" fmla="*/ 100746 h 236868"/>
                  <a:gd name="connsiteX6" fmla="*/ 323860 w 345291"/>
                  <a:gd name="connsiteY6" fmla="*/ 150752 h 236868"/>
                  <a:gd name="connsiteX7" fmla="*/ 345291 w 345291"/>
                  <a:gd name="connsiteY7" fmla="*/ 198377 h 236868"/>
                  <a:gd name="connsiteX8" fmla="*/ 314335 w 345291"/>
                  <a:gd name="connsiteY8" fmla="*/ 231714 h 236868"/>
                  <a:gd name="connsiteX9" fmla="*/ 221466 w 345291"/>
                  <a:gd name="connsiteY9" fmla="*/ 174564 h 236868"/>
                  <a:gd name="connsiteX10" fmla="*/ 7153 w 345291"/>
                  <a:gd name="connsiteY10" fmla="*/ 145989 h 236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291" h="236868">
                    <a:moveTo>
                      <a:pt x="7153" y="145989"/>
                    </a:moveTo>
                    <a:cubicBezTo>
                      <a:pt x="-21422" y="133289"/>
                      <a:pt x="44460" y="115429"/>
                      <a:pt x="50016" y="98364"/>
                    </a:cubicBezTo>
                    <a:cubicBezTo>
                      <a:pt x="55572" y="81299"/>
                      <a:pt x="26204" y="59868"/>
                      <a:pt x="40491" y="43596"/>
                    </a:cubicBezTo>
                    <a:cubicBezTo>
                      <a:pt x="54778" y="27324"/>
                      <a:pt x="109150" y="3511"/>
                      <a:pt x="135741" y="733"/>
                    </a:cubicBezTo>
                    <a:cubicBezTo>
                      <a:pt x="162332" y="-2045"/>
                      <a:pt x="184160" y="2321"/>
                      <a:pt x="200035" y="26927"/>
                    </a:cubicBezTo>
                    <a:lnTo>
                      <a:pt x="247660" y="100746"/>
                    </a:lnTo>
                    <a:cubicBezTo>
                      <a:pt x="268297" y="121383"/>
                      <a:pt x="316716" y="134877"/>
                      <a:pt x="323860" y="150752"/>
                    </a:cubicBezTo>
                    <a:lnTo>
                      <a:pt x="345291" y="198377"/>
                    </a:lnTo>
                    <a:cubicBezTo>
                      <a:pt x="343704" y="211871"/>
                      <a:pt x="345291" y="250764"/>
                      <a:pt x="314335" y="231714"/>
                    </a:cubicBezTo>
                    <a:lnTo>
                      <a:pt x="221466" y="174564"/>
                    </a:lnTo>
                    <a:cubicBezTo>
                      <a:pt x="170269" y="160277"/>
                      <a:pt x="35728" y="158689"/>
                      <a:pt x="7153" y="145989"/>
                    </a:cubicBezTo>
                    <a:close/>
                  </a:path>
                </a:pathLst>
              </a:custGeom>
              <a:solidFill>
                <a:srgbClr val="FFCC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67" name="円/楕円 172"/>
              <p:cNvSpPr/>
              <p:nvPr/>
            </p:nvSpPr>
            <p:spPr>
              <a:xfrm rot="20897975">
                <a:off x="3581302" y="3352421"/>
                <a:ext cx="72066" cy="45719"/>
              </a:xfrm>
              <a:custGeom>
                <a:avLst/>
                <a:gdLst>
                  <a:gd name="connsiteX0" fmla="*/ 0 w 465458"/>
                  <a:gd name="connsiteY0" fmla="*/ 60303 h 120605"/>
                  <a:gd name="connsiteX1" fmla="*/ 232729 w 465458"/>
                  <a:gd name="connsiteY1" fmla="*/ 0 h 120605"/>
                  <a:gd name="connsiteX2" fmla="*/ 465458 w 465458"/>
                  <a:gd name="connsiteY2" fmla="*/ 60303 h 120605"/>
                  <a:gd name="connsiteX3" fmla="*/ 232729 w 465458"/>
                  <a:gd name="connsiteY3" fmla="*/ 120606 h 120605"/>
                  <a:gd name="connsiteX4" fmla="*/ 0 w 465458"/>
                  <a:gd name="connsiteY4" fmla="*/ 60303 h 120605"/>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1025 w 466483"/>
                  <a:gd name="connsiteY0" fmla="*/ 60303 h 141593"/>
                  <a:gd name="connsiteX1" fmla="*/ 233754 w 466483"/>
                  <a:gd name="connsiteY1" fmla="*/ 0 h 141593"/>
                  <a:gd name="connsiteX2" fmla="*/ 466483 w 466483"/>
                  <a:gd name="connsiteY2" fmla="*/ 60303 h 141593"/>
                  <a:gd name="connsiteX3" fmla="*/ 229407 w 466483"/>
                  <a:gd name="connsiteY3" fmla="*/ 141593 h 141593"/>
                  <a:gd name="connsiteX4" fmla="*/ 1025 w 466483"/>
                  <a:gd name="connsiteY4" fmla="*/ 60303 h 141593"/>
                  <a:gd name="connsiteX0" fmla="*/ 722 w 471326"/>
                  <a:gd name="connsiteY0" fmla="*/ 61669 h 141594"/>
                  <a:gd name="connsiteX1" fmla="*/ 238597 w 471326"/>
                  <a:gd name="connsiteY1" fmla="*/ 1 h 141594"/>
                  <a:gd name="connsiteX2" fmla="*/ 471326 w 471326"/>
                  <a:gd name="connsiteY2" fmla="*/ 60304 h 141594"/>
                  <a:gd name="connsiteX3" fmla="*/ 234250 w 471326"/>
                  <a:gd name="connsiteY3" fmla="*/ 141594 h 141594"/>
                  <a:gd name="connsiteX4" fmla="*/ 722 w 471326"/>
                  <a:gd name="connsiteY4" fmla="*/ 61669 h 141594"/>
                  <a:gd name="connsiteX0" fmla="*/ 1 w 470605"/>
                  <a:gd name="connsiteY0" fmla="*/ 18481 h 98406"/>
                  <a:gd name="connsiteX1" fmla="*/ 234247 w 470605"/>
                  <a:gd name="connsiteY1" fmla="*/ 9560 h 98406"/>
                  <a:gd name="connsiteX2" fmla="*/ 470605 w 470605"/>
                  <a:gd name="connsiteY2" fmla="*/ 17116 h 98406"/>
                  <a:gd name="connsiteX3" fmla="*/ 233529 w 470605"/>
                  <a:gd name="connsiteY3" fmla="*/ 98406 h 98406"/>
                  <a:gd name="connsiteX4" fmla="*/ 1 w 470605"/>
                  <a:gd name="connsiteY4" fmla="*/ 18481 h 98406"/>
                  <a:gd name="connsiteX0" fmla="*/ 1 w 470605"/>
                  <a:gd name="connsiteY0" fmla="*/ 12480 h 92405"/>
                  <a:gd name="connsiteX1" fmla="*/ 233598 w 470605"/>
                  <a:gd name="connsiteY1" fmla="*/ 30175 h 92405"/>
                  <a:gd name="connsiteX2" fmla="*/ 470605 w 470605"/>
                  <a:gd name="connsiteY2" fmla="*/ 11115 h 92405"/>
                  <a:gd name="connsiteX3" fmla="*/ 233529 w 470605"/>
                  <a:gd name="connsiteY3" fmla="*/ 92405 h 92405"/>
                  <a:gd name="connsiteX4" fmla="*/ 1 w 470605"/>
                  <a:gd name="connsiteY4" fmla="*/ 12480 h 92405"/>
                  <a:gd name="connsiteX0" fmla="*/ 18 w 470622"/>
                  <a:gd name="connsiteY0" fmla="*/ 12135 h 92060"/>
                  <a:gd name="connsiteX1" fmla="*/ 245274 w 470622"/>
                  <a:gd name="connsiteY1" fmla="*/ 32244 h 92060"/>
                  <a:gd name="connsiteX2" fmla="*/ 470622 w 470622"/>
                  <a:gd name="connsiteY2" fmla="*/ 10770 h 92060"/>
                  <a:gd name="connsiteX3" fmla="*/ 233546 w 470622"/>
                  <a:gd name="connsiteY3" fmla="*/ 92060 h 92060"/>
                  <a:gd name="connsiteX4" fmla="*/ 18 w 470622"/>
                  <a:gd name="connsiteY4" fmla="*/ 12135 h 92060"/>
                  <a:gd name="connsiteX0" fmla="*/ 18 w 470622"/>
                  <a:gd name="connsiteY0" fmla="*/ 14087 h 94012"/>
                  <a:gd name="connsiteX1" fmla="*/ 245274 w 470622"/>
                  <a:gd name="connsiteY1" fmla="*/ 34196 h 94012"/>
                  <a:gd name="connsiteX2" fmla="*/ 470622 w 470622"/>
                  <a:gd name="connsiteY2" fmla="*/ 12722 h 94012"/>
                  <a:gd name="connsiteX3" fmla="*/ 233546 w 470622"/>
                  <a:gd name="connsiteY3" fmla="*/ 94012 h 94012"/>
                  <a:gd name="connsiteX4" fmla="*/ 18 w 470622"/>
                  <a:gd name="connsiteY4" fmla="*/ 14087 h 94012"/>
                  <a:gd name="connsiteX0" fmla="*/ 14 w 470618"/>
                  <a:gd name="connsiteY0" fmla="*/ 12899 h 92824"/>
                  <a:gd name="connsiteX1" fmla="*/ 243821 w 470618"/>
                  <a:gd name="connsiteY1" fmla="*/ 40003 h 92824"/>
                  <a:gd name="connsiteX2" fmla="*/ 470618 w 470618"/>
                  <a:gd name="connsiteY2" fmla="*/ 11534 h 92824"/>
                  <a:gd name="connsiteX3" fmla="*/ 233542 w 470618"/>
                  <a:gd name="connsiteY3" fmla="*/ 92824 h 92824"/>
                  <a:gd name="connsiteX4" fmla="*/ 14 w 470618"/>
                  <a:gd name="connsiteY4" fmla="*/ 12899 h 92824"/>
                  <a:gd name="connsiteX0" fmla="*/ 14 w 470618"/>
                  <a:gd name="connsiteY0" fmla="*/ 11385 h 91310"/>
                  <a:gd name="connsiteX1" fmla="*/ 243821 w 470618"/>
                  <a:gd name="connsiteY1" fmla="*/ 38489 h 91310"/>
                  <a:gd name="connsiteX2" fmla="*/ 470618 w 470618"/>
                  <a:gd name="connsiteY2" fmla="*/ 10020 h 91310"/>
                  <a:gd name="connsiteX3" fmla="*/ 233542 w 470618"/>
                  <a:gd name="connsiteY3" fmla="*/ 91310 h 91310"/>
                  <a:gd name="connsiteX4" fmla="*/ 14 w 470618"/>
                  <a:gd name="connsiteY4" fmla="*/ 11385 h 91310"/>
                  <a:gd name="connsiteX0" fmla="*/ 14 w 470618"/>
                  <a:gd name="connsiteY0" fmla="*/ 1365 h 81290"/>
                  <a:gd name="connsiteX1" fmla="*/ 243821 w 470618"/>
                  <a:gd name="connsiteY1" fmla="*/ 28469 h 81290"/>
                  <a:gd name="connsiteX2" fmla="*/ 470618 w 470618"/>
                  <a:gd name="connsiteY2" fmla="*/ 0 h 81290"/>
                  <a:gd name="connsiteX3" fmla="*/ 233542 w 470618"/>
                  <a:gd name="connsiteY3" fmla="*/ 81290 h 81290"/>
                  <a:gd name="connsiteX4" fmla="*/ 14 w 470618"/>
                  <a:gd name="connsiteY4" fmla="*/ 1365 h 81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618" h="81290">
                    <a:moveTo>
                      <a:pt x="14" y="1365"/>
                    </a:moveTo>
                    <a:cubicBezTo>
                      <a:pt x="1727" y="-7438"/>
                      <a:pt x="148097" y="29980"/>
                      <a:pt x="243821" y="28469"/>
                    </a:cubicBezTo>
                    <a:cubicBezTo>
                      <a:pt x="339545" y="26958"/>
                      <a:pt x="425983" y="6088"/>
                      <a:pt x="470618" y="0"/>
                    </a:cubicBezTo>
                    <a:cubicBezTo>
                      <a:pt x="442637" y="27509"/>
                      <a:pt x="311976" y="81063"/>
                      <a:pt x="233542" y="81290"/>
                    </a:cubicBezTo>
                    <a:cubicBezTo>
                      <a:pt x="155108" y="81518"/>
                      <a:pt x="-1699" y="10168"/>
                      <a:pt x="14" y="1365"/>
                    </a:cubicBezTo>
                    <a:close/>
                  </a:path>
                </a:pathLst>
              </a:custGeom>
              <a:solidFill>
                <a:srgbClr val="FF99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68" name="円/楕円 172"/>
              <p:cNvSpPr/>
              <p:nvPr/>
            </p:nvSpPr>
            <p:spPr>
              <a:xfrm rot="16200000">
                <a:off x="3657411" y="3341787"/>
                <a:ext cx="72066" cy="45719"/>
              </a:xfrm>
              <a:custGeom>
                <a:avLst/>
                <a:gdLst>
                  <a:gd name="connsiteX0" fmla="*/ 0 w 465458"/>
                  <a:gd name="connsiteY0" fmla="*/ 60303 h 120605"/>
                  <a:gd name="connsiteX1" fmla="*/ 232729 w 465458"/>
                  <a:gd name="connsiteY1" fmla="*/ 0 h 120605"/>
                  <a:gd name="connsiteX2" fmla="*/ 465458 w 465458"/>
                  <a:gd name="connsiteY2" fmla="*/ 60303 h 120605"/>
                  <a:gd name="connsiteX3" fmla="*/ 232729 w 465458"/>
                  <a:gd name="connsiteY3" fmla="*/ 120606 h 120605"/>
                  <a:gd name="connsiteX4" fmla="*/ 0 w 465458"/>
                  <a:gd name="connsiteY4" fmla="*/ 60303 h 120605"/>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1025 w 466483"/>
                  <a:gd name="connsiteY0" fmla="*/ 60303 h 141593"/>
                  <a:gd name="connsiteX1" fmla="*/ 233754 w 466483"/>
                  <a:gd name="connsiteY1" fmla="*/ 0 h 141593"/>
                  <a:gd name="connsiteX2" fmla="*/ 466483 w 466483"/>
                  <a:gd name="connsiteY2" fmla="*/ 60303 h 141593"/>
                  <a:gd name="connsiteX3" fmla="*/ 229407 w 466483"/>
                  <a:gd name="connsiteY3" fmla="*/ 141593 h 141593"/>
                  <a:gd name="connsiteX4" fmla="*/ 1025 w 466483"/>
                  <a:gd name="connsiteY4" fmla="*/ 60303 h 141593"/>
                  <a:gd name="connsiteX0" fmla="*/ 722 w 471326"/>
                  <a:gd name="connsiteY0" fmla="*/ 61669 h 141594"/>
                  <a:gd name="connsiteX1" fmla="*/ 238597 w 471326"/>
                  <a:gd name="connsiteY1" fmla="*/ 1 h 141594"/>
                  <a:gd name="connsiteX2" fmla="*/ 471326 w 471326"/>
                  <a:gd name="connsiteY2" fmla="*/ 60304 h 141594"/>
                  <a:gd name="connsiteX3" fmla="*/ 234250 w 471326"/>
                  <a:gd name="connsiteY3" fmla="*/ 141594 h 141594"/>
                  <a:gd name="connsiteX4" fmla="*/ 722 w 471326"/>
                  <a:gd name="connsiteY4" fmla="*/ 61669 h 141594"/>
                  <a:gd name="connsiteX0" fmla="*/ 1 w 470605"/>
                  <a:gd name="connsiteY0" fmla="*/ 18481 h 98406"/>
                  <a:gd name="connsiteX1" fmla="*/ 234247 w 470605"/>
                  <a:gd name="connsiteY1" fmla="*/ 9560 h 98406"/>
                  <a:gd name="connsiteX2" fmla="*/ 470605 w 470605"/>
                  <a:gd name="connsiteY2" fmla="*/ 17116 h 98406"/>
                  <a:gd name="connsiteX3" fmla="*/ 233529 w 470605"/>
                  <a:gd name="connsiteY3" fmla="*/ 98406 h 98406"/>
                  <a:gd name="connsiteX4" fmla="*/ 1 w 470605"/>
                  <a:gd name="connsiteY4" fmla="*/ 18481 h 98406"/>
                  <a:gd name="connsiteX0" fmla="*/ 1 w 470605"/>
                  <a:gd name="connsiteY0" fmla="*/ 12480 h 92405"/>
                  <a:gd name="connsiteX1" fmla="*/ 233598 w 470605"/>
                  <a:gd name="connsiteY1" fmla="*/ 30175 h 92405"/>
                  <a:gd name="connsiteX2" fmla="*/ 470605 w 470605"/>
                  <a:gd name="connsiteY2" fmla="*/ 11115 h 92405"/>
                  <a:gd name="connsiteX3" fmla="*/ 233529 w 470605"/>
                  <a:gd name="connsiteY3" fmla="*/ 92405 h 92405"/>
                  <a:gd name="connsiteX4" fmla="*/ 1 w 470605"/>
                  <a:gd name="connsiteY4" fmla="*/ 12480 h 92405"/>
                  <a:gd name="connsiteX0" fmla="*/ 18 w 470622"/>
                  <a:gd name="connsiteY0" fmla="*/ 12135 h 92060"/>
                  <a:gd name="connsiteX1" fmla="*/ 245274 w 470622"/>
                  <a:gd name="connsiteY1" fmla="*/ 32244 h 92060"/>
                  <a:gd name="connsiteX2" fmla="*/ 470622 w 470622"/>
                  <a:gd name="connsiteY2" fmla="*/ 10770 h 92060"/>
                  <a:gd name="connsiteX3" fmla="*/ 233546 w 470622"/>
                  <a:gd name="connsiteY3" fmla="*/ 92060 h 92060"/>
                  <a:gd name="connsiteX4" fmla="*/ 18 w 470622"/>
                  <a:gd name="connsiteY4" fmla="*/ 12135 h 92060"/>
                  <a:gd name="connsiteX0" fmla="*/ 18 w 470622"/>
                  <a:gd name="connsiteY0" fmla="*/ 14087 h 94012"/>
                  <a:gd name="connsiteX1" fmla="*/ 245274 w 470622"/>
                  <a:gd name="connsiteY1" fmla="*/ 34196 h 94012"/>
                  <a:gd name="connsiteX2" fmla="*/ 470622 w 470622"/>
                  <a:gd name="connsiteY2" fmla="*/ 12722 h 94012"/>
                  <a:gd name="connsiteX3" fmla="*/ 233546 w 470622"/>
                  <a:gd name="connsiteY3" fmla="*/ 94012 h 94012"/>
                  <a:gd name="connsiteX4" fmla="*/ 18 w 470622"/>
                  <a:gd name="connsiteY4" fmla="*/ 14087 h 94012"/>
                  <a:gd name="connsiteX0" fmla="*/ 14 w 470618"/>
                  <a:gd name="connsiteY0" fmla="*/ 12899 h 92824"/>
                  <a:gd name="connsiteX1" fmla="*/ 243821 w 470618"/>
                  <a:gd name="connsiteY1" fmla="*/ 40003 h 92824"/>
                  <a:gd name="connsiteX2" fmla="*/ 470618 w 470618"/>
                  <a:gd name="connsiteY2" fmla="*/ 11534 h 92824"/>
                  <a:gd name="connsiteX3" fmla="*/ 233542 w 470618"/>
                  <a:gd name="connsiteY3" fmla="*/ 92824 h 92824"/>
                  <a:gd name="connsiteX4" fmla="*/ 14 w 470618"/>
                  <a:gd name="connsiteY4" fmla="*/ 12899 h 92824"/>
                  <a:gd name="connsiteX0" fmla="*/ 14 w 470618"/>
                  <a:gd name="connsiteY0" fmla="*/ 11385 h 91310"/>
                  <a:gd name="connsiteX1" fmla="*/ 243821 w 470618"/>
                  <a:gd name="connsiteY1" fmla="*/ 38489 h 91310"/>
                  <a:gd name="connsiteX2" fmla="*/ 470618 w 470618"/>
                  <a:gd name="connsiteY2" fmla="*/ 10020 h 91310"/>
                  <a:gd name="connsiteX3" fmla="*/ 233542 w 470618"/>
                  <a:gd name="connsiteY3" fmla="*/ 91310 h 91310"/>
                  <a:gd name="connsiteX4" fmla="*/ 14 w 470618"/>
                  <a:gd name="connsiteY4" fmla="*/ 11385 h 91310"/>
                  <a:gd name="connsiteX0" fmla="*/ 14 w 470618"/>
                  <a:gd name="connsiteY0" fmla="*/ 1365 h 81290"/>
                  <a:gd name="connsiteX1" fmla="*/ 243821 w 470618"/>
                  <a:gd name="connsiteY1" fmla="*/ 28469 h 81290"/>
                  <a:gd name="connsiteX2" fmla="*/ 470618 w 470618"/>
                  <a:gd name="connsiteY2" fmla="*/ 0 h 81290"/>
                  <a:gd name="connsiteX3" fmla="*/ 233542 w 470618"/>
                  <a:gd name="connsiteY3" fmla="*/ 81290 h 81290"/>
                  <a:gd name="connsiteX4" fmla="*/ 14 w 470618"/>
                  <a:gd name="connsiteY4" fmla="*/ 1365 h 81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618" h="81290">
                    <a:moveTo>
                      <a:pt x="14" y="1365"/>
                    </a:moveTo>
                    <a:cubicBezTo>
                      <a:pt x="1727" y="-7438"/>
                      <a:pt x="148097" y="29980"/>
                      <a:pt x="243821" y="28469"/>
                    </a:cubicBezTo>
                    <a:cubicBezTo>
                      <a:pt x="339545" y="26958"/>
                      <a:pt x="425983" y="6088"/>
                      <a:pt x="470618" y="0"/>
                    </a:cubicBezTo>
                    <a:cubicBezTo>
                      <a:pt x="442637" y="27509"/>
                      <a:pt x="311976" y="81063"/>
                      <a:pt x="233542" y="81290"/>
                    </a:cubicBezTo>
                    <a:cubicBezTo>
                      <a:pt x="155108" y="81518"/>
                      <a:pt x="-1699" y="10168"/>
                      <a:pt x="14" y="1365"/>
                    </a:cubicBezTo>
                    <a:close/>
                  </a:path>
                </a:pathLst>
              </a:custGeom>
              <a:solidFill>
                <a:srgbClr val="FF99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69" name="円/楕円 172"/>
              <p:cNvSpPr/>
              <p:nvPr/>
            </p:nvSpPr>
            <p:spPr>
              <a:xfrm rot="16200000" flipV="1">
                <a:off x="3796270" y="3459626"/>
                <a:ext cx="45719" cy="45719"/>
              </a:xfrm>
              <a:custGeom>
                <a:avLst/>
                <a:gdLst>
                  <a:gd name="connsiteX0" fmla="*/ 0 w 465458"/>
                  <a:gd name="connsiteY0" fmla="*/ 60303 h 120605"/>
                  <a:gd name="connsiteX1" fmla="*/ 232729 w 465458"/>
                  <a:gd name="connsiteY1" fmla="*/ 0 h 120605"/>
                  <a:gd name="connsiteX2" fmla="*/ 465458 w 465458"/>
                  <a:gd name="connsiteY2" fmla="*/ 60303 h 120605"/>
                  <a:gd name="connsiteX3" fmla="*/ 232729 w 465458"/>
                  <a:gd name="connsiteY3" fmla="*/ 120606 h 120605"/>
                  <a:gd name="connsiteX4" fmla="*/ 0 w 465458"/>
                  <a:gd name="connsiteY4" fmla="*/ 60303 h 120605"/>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1025 w 466483"/>
                  <a:gd name="connsiteY0" fmla="*/ 60303 h 141593"/>
                  <a:gd name="connsiteX1" fmla="*/ 233754 w 466483"/>
                  <a:gd name="connsiteY1" fmla="*/ 0 h 141593"/>
                  <a:gd name="connsiteX2" fmla="*/ 466483 w 466483"/>
                  <a:gd name="connsiteY2" fmla="*/ 60303 h 141593"/>
                  <a:gd name="connsiteX3" fmla="*/ 229407 w 466483"/>
                  <a:gd name="connsiteY3" fmla="*/ 141593 h 141593"/>
                  <a:gd name="connsiteX4" fmla="*/ 1025 w 466483"/>
                  <a:gd name="connsiteY4" fmla="*/ 60303 h 141593"/>
                  <a:gd name="connsiteX0" fmla="*/ 722 w 471326"/>
                  <a:gd name="connsiteY0" fmla="*/ 61669 h 141594"/>
                  <a:gd name="connsiteX1" fmla="*/ 238597 w 471326"/>
                  <a:gd name="connsiteY1" fmla="*/ 1 h 141594"/>
                  <a:gd name="connsiteX2" fmla="*/ 471326 w 471326"/>
                  <a:gd name="connsiteY2" fmla="*/ 60304 h 141594"/>
                  <a:gd name="connsiteX3" fmla="*/ 234250 w 471326"/>
                  <a:gd name="connsiteY3" fmla="*/ 141594 h 141594"/>
                  <a:gd name="connsiteX4" fmla="*/ 722 w 471326"/>
                  <a:gd name="connsiteY4" fmla="*/ 61669 h 141594"/>
                  <a:gd name="connsiteX0" fmla="*/ 1 w 470605"/>
                  <a:gd name="connsiteY0" fmla="*/ 18481 h 98406"/>
                  <a:gd name="connsiteX1" fmla="*/ 234247 w 470605"/>
                  <a:gd name="connsiteY1" fmla="*/ 9560 h 98406"/>
                  <a:gd name="connsiteX2" fmla="*/ 470605 w 470605"/>
                  <a:gd name="connsiteY2" fmla="*/ 17116 h 98406"/>
                  <a:gd name="connsiteX3" fmla="*/ 233529 w 470605"/>
                  <a:gd name="connsiteY3" fmla="*/ 98406 h 98406"/>
                  <a:gd name="connsiteX4" fmla="*/ 1 w 470605"/>
                  <a:gd name="connsiteY4" fmla="*/ 18481 h 98406"/>
                  <a:gd name="connsiteX0" fmla="*/ 1 w 470605"/>
                  <a:gd name="connsiteY0" fmla="*/ 12480 h 92405"/>
                  <a:gd name="connsiteX1" fmla="*/ 233598 w 470605"/>
                  <a:gd name="connsiteY1" fmla="*/ 30175 h 92405"/>
                  <a:gd name="connsiteX2" fmla="*/ 470605 w 470605"/>
                  <a:gd name="connsiteY2" fmla="*/ 11115 h 92405"/>
                  <a:gd name="connsiteX3" fmla="*/ 233529 w 470605"/>
                  <a:gd name="connsiteY3" fmla="*/ 92405 h 92405"/>
                  <a:gd name="connsiteX4" fmla="*/ 1 w 470605"/>
                  <a:gd name="connsiteY4" fmla="*/ 12480 h 92405"/>
                  <a:gd name="connsiteX0" fmla="*/ 18 w 470622"/>
                  <a:gd name="connsiteY0" fmla="*/ 12135 h 92060"/>
                  <a:gd name="connsiteX1" fmla="*/ 245274 w 470622"/>
                  <a:gd name="connsiteY1" fmla="*/ 32244 h 92060"/>
                  <a:gd name="connsiteX2" fmla="*/ 470622 w 470622"/>
                  <a:gd name="connsiteY2" fmla="*/ 10770 h 92060"/>
                  <a:gd name="connsiteX3" fmla="*/ 233546 w 470622"/>
                  <a:gd name="connsiteY3" fmla="*/ 92060 h 92060"/>
                  <a:gd name="connsiteX4" fmla="*/ 18 w 470622"/>
                  <a:gd name="connsiteY4" fmla="*/ 12135 h 92060"/>
                  <a:gd name="connsiteX0" fmla="*/ 18 w 470622"/>
                  <a:gd name="connsiteY0" fmla="*/ 14087 h 94012"/>
                  <a:gd name="connsiteX1" fmla="*/ 245274 w 470622"/>
                  <a:gd name="connsiteY1" fmla="*/ 34196 h 94012"/>
                  <a:gd name="connsiteX2" fmla="*/ 470622 w 470622"/>
                  <a:gd name="connsiteY2" fmla="*/ 12722 h 94012"/>
                  <a:gd name="connsiteX3" fmla="*/ 233546 w 470622"/>
                  <a:gd name="connsiteY3" fmla="*/ 94012 h 94012"/>
                  <a:gd name="connsiteX4" fmla="*/ 18 w 470622"/>
                  <a:gd name="connsiteY4" fmla="*/ 14087 h 94012"/>
                  <a:gd name="connsiteX0" fmla="*/ 14 w 470618"/>
                  <a:gd name="connsiteY0" fmla="*/ 12899 h 92824"/>
                  <a:gd name="connsiteX1" fmla="*/ 243821 w 470618"/>
                  <a:gd name="connsiteY1" fmla="*/ 40003 h 92824"/>
                  <a:gd name="connsiteX2" fmla="*/ 470618 w 470618"/>
                  <a:gd name="connsiteY2" fmla="*/ 11534 h 92824"/>
                  <a:gd name="connsiteX3" fmla="*/ 233542 w 470618"/>
                  <a:gd name="connsiteY3" fmla="*/ 92824 h 92824"/>
                  <a:gd name="connsiteX4" fmla="*/ 14 w 470618"/>
                  <a:gd name="connsiteY4" fmla="*/ 12899 h 92824"/>
                  <a:gd name="connsiteX0" fmla="*/ 14 w 470618"/>
                  <a:gd name="connsiteY0" fmla="*/ 11385 h 91310"/>
                  <a:gd name="connsiteX1" fmla="*/ 243821 w 470618"/>
                  <a:gd name="connsiteY1" fmla="*/ 38489 h 91310"/>
                  <a:gd name="connsiteX2" fmla="*/ 470618 w 470618"/>
                  <a:gd name="connsiteY2" fmla="*/ 10020 h 91310"/>
                  <a:gd name="connsiteX3" fmla="*/ 233542 w 470618"/>
                  <a:gd name="connsiteY3" fmla="*/ 91310 h 91310"/>
                  <a:gd name="connsiteX4" fmla="*/ 14 w 470618"/>
                  <a:gd name="connsiteY4" fmla="*/ 11385 h 91310"/>
                  <a:gd name="connsiteX0" fmla="*/ 14 w 470618"/>
                  <a:gd name="connsiteY0" fmla="*/ 1365 h 81290"/>
                  <a:gd name="connsiteX1" fmla="*/ 243821 w 470618"/>
                  <a:gd name="connsiteY1" fmla="*/ 28469 h 81290"/>
                  <a:gd name="connsiteX2" fmla="*/ 470618 w 470618"/>
                  <a:gd name="connsiteY2" fmla="*/ 0 h 81290"/>
                  <a:gd name="connsiteX3" fmla="*/ 233542 w 470618"/>
                  <a:gd name="connsiteY3" fmla="*/ 81290 h 81290"/>
                  <a:gd name="connsiteX4" fmla="*/ 14 w 470618"/>
                  <a:gd name="connsiteY4" fmla="*/ 1365 h 81290"/>
                  <a:gd name="connsiteX0" fmla="*/ 14 w 470618"/>
                  <a:gd name="connsiteY0" fmla="*/ 36136 h 116061"/>
                  <a:gd name="connsiteX1" fmla="*/ 243820 w 470618"/>
                  <a:gd name="connsiteY1" fmla="*/ 39 h 116061"/>
                  <a:gd name="connsiteX2" fmla="*/ 470618 w 470618"/>
                  <a:gd name="connsiteY2" fmla="*/ 34771 h 116061"/>
                  <a:gd name="connsiteX3" fmla="*/ 233542 w 470618"/>
                  <a:gd name="connsiteY3" fmla="*/ 116061 h 116061"/>
                  <a:gd name="connsiteX4" fmla="*/ 14 w 470618"/>
                  <a:gd name="connsiteY4" fmla="*/ 36136 h 116061"/>
                  <a:gd name="connsiteX0" fmla="*/ 14 w 278764"/>
                  <a:gd name="connsiteY0" fmla="*/ 36593 h 116850"/>
                  <a:gd name="connsiteX1" fmla="*/ 243820 w 278764"/>
                  <a:gd name="connsiteY1" fmla="*/ 496 h 116850"/>
                  <a:gd name="connsiteX2" fmla="*/ 278761 w 278764"/>
                  <a:gd name="connsiteY2" fmla="*/ 60506 h 116850"/>
                  <a:gd name="connsiteX3" fmla="*/ 233542 w 278764"/>
                  <a:gd name="connsiteY3" fmla="*/ 116518 h 116850"/>
                  <a:gd name="connsiteX4" fmla="*/ 14 w 278764"/>
                  <a:gd name="connsiteY4" fmla="*/ 36593 h 116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764" h="116850">
                    <a:moveTo>
                      <a:pt x="14" y="36593"/>
                    </a:moveTo>
                    <a:cubicBezTo>
                      <a:pt x="1727" y="17256"/>
                      <a:pt x="197362" y="-3489"/>
                      <a:pt x="243820" y="496"/>
                    </a:cubicBezTo>
                    <a:cubicBezTo>
                      <a:pt x="290278" y="4481"/>
                      <a:pt x="234126" y="66594"/>
                      <a:pt x="278761" y="60506"/>
                    </a:cubicBezTo>
                    <a:cubicBezTo>
                      <a:pt x="250780" y="88015"/>
                      <a:pt x="280000" y="120503"/>
                      <a:pt x="233542" y="116518"/>
                    </a:cubicBezTo>
                    <a:cubicBezTo>
                      <a:pt x="187084" y="112533"/>
                      <a:pt x="-1699" y="55930"/>
                      <a:pt x="14" y="36593"/>
                    </a:cubicBezTo>
                    <a:close/>
                  </a:path>
                </a:pathLst>
              </a:custGeom>
              <a:solidFill>
                <a:srgbClr val="FF99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70" name="円/楕円 172"/>
              <p:cNvSpPr/>
              <p:nvPr/>
            </p:nvSpPr>
            <p:spPr>
              <a:xfrm rot="16200000">
                <a:off x="3715455" y="3405891"/>
                <a:ext cx="45719" cy="45719"/>
              </a:xfrm>
              <a:custGeom>
                <a:avLst/>
                <a:gdLst>
                  <a:gd name="connsiteX0" fmla="*/ 0 w 465458"/>
                  <a:gd name="connsiteY0" fmla="*/ 60303 h 120605"/>
                  <a:gd name="connsiteX1" fmla="*/ 232729 w 465458"/>
                  <a:gd name="connsiteY1" fmla="*/ 0 h 120605"/>
                  <a:gd name="connsiteX2" fmla="*/ 465458 w 465458"/>
                  <a:gd name="connsiteY2" fmla="*/ 60303 h 120605"/>
                  <a:gd name="connsiteX3" fmla="*/ 232729 w 465458"/>
                  <a:gd name="connsiteY3" fmla="*/ 120606 h 120605"/>
                  <a:gd name="connsiteX4" fmla="*/ 0 w 465458"/>
                  <a:gd name="connsiteY4" fmla="*/ 60303 h 120605"/>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1025 w 466483"/>
                  <a:gd name="connsiteY0" fmla="*/ 60303 h 141593"/>
                  <a:gd name="connsiteX1" fmla="*/ 233754 w 466483"/>
                  <a:gd name="connsiteY1" fmla="*/ 0 h 141593"/>
                  <a:gd name="connsiteX2" fmla="*/ 466483 w 466483"/>
                  <a:gd name="connsiteY2" fmla="*/ 60303 h 141593"/>
                  <a:gd name="connsiteX3" fmla="*/ 229407 w 466483"/>
                  <a:gd name="connsiteY3" fmla="*/ 141593 h 141593"/>
                  <a:gd name="connsiteX4" fmla="*/ 1025 w 466483"/>
                  <a:gd name="connsiteY4" fmla="*/ 60303 h 141593"/>
                  <a:gd name="connsiteX0" fmla="*/ 722 w 471326"/>
                  <a:gd name="connsiteY0" fmla="*/ 61669 h 141594"/>
                  <a:gd name="connsiteX1" fmla="*/ 238597 w 471326"/>
                  <a:gd name="connsiteY1" fmla="*/ 1 h 141594"/>
                  <a:gd name="connsiteX2" fmla="*/ 471326 w 471326"/>
                  <a:gd name="connsiteY2" fmla="*/ 60304 h 141594"/>
                  <a:gd name="connsiteX3" fmla="*/ 234250 w 471326"/>
                  <a:gd name="connsiteY3" fmla="*/ 141594 h 141594"/>
                  <a:gd name="connsiteX4" fmla="*/ 722 w 471326"/>
                  <a:gd name="connsiteY4" fmla="*/ 61669 h 141594"/>
                  <a:gd name="connsiteX0" fmla="*/ 1 w 470605"/>
                  <a:gd name="connsiteY0" fmla="*/ 18481 h 98406"/>
                  <a:gd name="connsiteX1" fmla="*/ 234247 w 470605"/>
                  <a:gd name="connsiteY1" fmla="*/ 9560 h 98406"/>
                  <a:gd name="connsiteX2" fmla="*/ 470605 w 470605"/>
                  <a:gd name="connsiteY2" fmla="*/ 17116 h 98406"/>
                  <a:gd name="connsiteX3" fmla="*/ 233529 w 470605"/>
                  <a:gd name="connsiteY3" fmla="*/ 98406 h 98406"/>
                  <a:gd name="connsiteX4" fmla="*/ 1 w 470605"/>
                  <a:gd name="connsiteY4" fmla="*/ 18481 h 98406"/>
                  <a:gd name="connsiteX0" fmla="*/ 1 w 470605"/>
                  <a:gd name="connsiteY0" fmla="*/ 12480 h 92405"/>
                  <a:gd name="connsiteX1" fmla="*/ 233598 w 470605"/>
                  <a:gd name="connsiteY1" fmla="*/ 30175 h 92405"/>
                  <a:gd name="connsiteX2" fmla="*/ 470605 w 470605"/>
                  <a:gd name="connsiteY2" fmla="*/ 11115 h 92405"/>
                  <a:gd name="connsiteX3" fmla="*/ 233529 w 470605"/>
                  <a:gd name="connsiteY3" fmla="*/ 92405 h 92405"/>
                  <a:gd name="connsiteX4" fmla="*/ 1 w 470605"/>
                  <a:gd name="connsiteY4" fmla="*/ 12480 h 92405"/>
                  <a:gd name="connsiteX0" fmla="*/ 18 w 470622"/>
                  <a:gd name="connsiteY0" fmla="*/ 12135 h 92060"/>
                  <a:gd name="connsiteX1" fmla="*/ 245274 w 470622"/>
                  <a:gd name="connsiteY1" fmla="*/ 32244 h 92060"/>
                  <a:gd name="connsiteX2" fmla="*/ 470622 w 470622"/>
                  <a:gd name="connsiteY2" fmla="*/ 10770 h 92060"/>
                  <a:gd name="connsiteX3" fmla="*/ 233546 w 470622"/>
                  <a:gd name="connsiteY3" fmla="*/ 92060 h 92060"/>
                  <a:gd name="connsiteX4" fmla="*/ 18 w 470622"/>
                  <a:gd name="connsiteY4" fmla="*/ 12135 h 92060"/>
                  <a:gd name="connsiteX0" fmla="*/ 18 w 470622"/>
                  <a:gd name="connsiteY0" fmla="*/ 14087 h 94012"/>
                  <a:gd name="connsiteX1" fmla="*/ 245274 w 470622"/>
                  <a:gd name="connsiteY1" fmla="*/ 34196 h 94012"/>
                  <a:gd name="connsiteX2" fmla="*/ 470622 w 470622"/>
                  <a:gd name="connsiteY2" fmla="*/ 12722 h 94012"/>
                  <a:gd name="connsiteX3" fmla="*/ 233546 w 470622"/>
                  <a:gd name="connsiteY3" fmla="*/ 94012 h 94012"/>
                  <a:gd name="connsiteX4" fmla="*/ 18 w 470622"/>
                  <a:gd name="connsiteY4" fmla="*/ 14087 h 94012"/>
                  <a:gd name="connsiteX0" fmla="*/ 14 w 470618"/>
                  <a:gd name="connsiteY0" fmla="*/ 12899 h 92824"/>
                  <a:gd name="connsiteX1" fmla="*/ 243821 w 470618"/>
                  <a:gd name="connsiteY1" fmla="*/ 40003 h 92824"/>
                  <a:gd name="connsiteX2" fmla="*/ 470618 w 470618"/>
                  <a:gd name="connsiteY2" fmla="*/ 11534 h 92824"/>
                  <a:gd name="connsiteX3" fmla="*/ 233542 w 470618"/>
                  <a:gd name="connsiteY3" fmla="*/ 92824 h 92824"/>
                  <a:gd name="connsiteX4" fmla="*/ 14 w 470618"/>
                  <a:gd name="connsiteY4" fmla="*/ 12899 h 92824"/>
                  <a:gd name="connsiteX0" fmla="*/ 14 w 470618"/>
                  <a:gd name="connsiteY0" fmla="*/ 11385 h 91310"/>
                  <a:gd name="connsiteX1" fmla="*/ 243821 w 470618"/>
                  <a:gd name="connsiteY1" fmla="*/ 38489 h 91310"/>
                  <a:gd name="connsiteX2" fmla="*/ 470618 w 470618"/>
                  <a:gd name="connsiteY2" fmla="*/ 10020 h 91310"/>
                  <a:gd name="connsiteX3" fmla="*/ 233542 w 470618"/>
                  <a:gd name="connsiteY3" fmla="*/ 91310 h 91310"/>
                  <a:gd name="connsiteX4" fmla="*/ 14 w 470618"/>
                  <a:gd name="connsiteY4" fmla="*/ 11385 h 91310"/>
                  <a:gd name="connsiteX0" fmla="*/ 14 w 470618"/>
                  <a:gd name="connsiteY0" fmla="*/ 1365 h 81290"/>
                  <a:gd name="connsiteX1" fmla="*/ 243821 w 470618"/>
                  <a:gd name="connsiteY1" fmla="*/ 28469 h 81290"/>
                  <a:gd name="connsiteX2" fmla="*/ 470618 w 470618"/>
                  <a:gd name="connsiteY2" fmla="*/ 0 h 81290"/>
                  <a:gd name="connsiteX3" fmla="*/ 233542 w 470618"/>
                  <a:gd name="connsiteY3" fmla="*/ 81290 h 81290"/>
                  <a:gd name="connsiteX4" fmla="*/ 14 w 470618"/>
                  <a:gd name="connsiteY4" fmla="*/ 1365 h 81290"/>
                  <a:gd name="connsiteX0" fmla="*/ 14 w 470618"/>
                  <a:gd name="connsiteY0" fmla="*/ 36136 h 116061"/>
                  <a:gd name="connsiteX1" fmla="*/ 243820 w 470618"/>
                  <a:gd name="connsiteY1" fmla="*/ 39 h 116061"/>
                  <a:gd name="connsiteX2" fmla="*/ 470618 w 470618"/>
                  <a:gd name="connsiteY2" fmla="*/ 34771 h 116061"/>
                  <a:gd name="connsiteX3" fmla="*/ 233542 w 470618"/>
                  <a:gd name="connsiteY3" fmla="*/ 116061 h 116061"/>
                  <a:gd name="connsiteX4" fmla="*/ 14 w 470618"/>
                  <a:gd name="connsiteY4" fmla="*/ 36136 h 116061"/>
                  <a:gd name="connsiteX0" fmla="*/ 14 w 278764"/>
                  <a:gd name="connsiteY0" fmla="*/ 36593 h 116850"/>
                  <a:gd name="connsiteX1" fmla="*/ 243820 w 278764"/>
                  <a:gd name="connsiteY1" fmla="*/ 496 h 116850"/>
                  <a:gd name="connsiteX2" fmla="*/ 278761 w 278764"/>
                  <a:gd name="connsiteY2" fmla="*/ 60506 h 116850"/>
                  <a:gd name="connsiteX3" fmla="*/ 233542 w 278764"/>
                  <a:gd name="connsiteY3" fmla="*/ 116518 h 116850"/>
                  <a:gd name="connsiteX4" fmla="*/ 14 w 278764"/>
                  <a:gd name="connsiteY4" fmla="*/ 36593 h 116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764" h="116850">
                    <a:moveTo>
                      <a:pt x="14" y="36593"/>
                    </a:moveTo>
                    <a:cubicBezTo>
                      <a:pt x="1727" y="17256"/>
                      <a:pt x="197362" y="-3489"/>
                      <a:pt x="243820" y="496"/>
                    </a:cubicBezTo>
                    <a:cubicBezTo>
                      <a:pt x="290278" y="4481"/>
                      <a:pt x="234126" y="66594"/>
                      <a:pt x="278761" y="60506"/>
                    </a:cubicBezTo>
                    <a:cubicBezTo>
                      <a:pt x="250780" y="88015"/>
                      <a:pt x="280000" y="120503"/>
                      <a:pt x="233542" y="116518"/>
                    </a:cubicBezTo>
                    <a:cubicBezTo>
                      <a:pt x="187084" y="112533"/>
                      <a:pt x="-1699" y="55930"/>
                      <a:pt x="14" y="36593"/>
                    </a:cubicBezTo>
                    <a:close/>
                  </a:path>
                </a:pathLst>
              </a:custGeom>
              <a:solidFill>
                <a:srgbClr val="FF99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371" name="グループ化 370"/>
            <p:cNvGrpSpPr/>
            <p:nvPr/>
          </p:nvGrpSpPr>
          <p:grpSpPr>
            <a:xfrm>
              <a:off x="685420" y="2018407"/>
              <a:ext cx="2059420" cy="2059420"/>
              <a:chOff x="685420" y="3567807"/>
              <a:chExt cx="2059420" cy="2059420"/>
            </a:xfrm>
          </p:grpSpPr>
          <p:sp>
            <p:nvSpPr>
              <p:cNvPr id="372" name="円/楕円 371"/>
              <p:cNvSpPr/>
              <p:nvPr/>
            </p:nvSpPr>
            <p:spPr>
              <a:xfrm>
                <a:off x="685420" y="3567807"/>
                <a:ext cx="2059420" cy="2059420"/>
              </a:xfrm>
              <a:prstGeom prst="ellipse">
                <a:avLst/>
              </a:prstGeom>
              <a:gradFill flip="none" rotWithShape="1">
                <a:gsLst>
                  <a:gs pos="0">
                    <a:sysClr val="window" lastClr="FFFFFF">
                      <a:lumMod val="85000"/>
                    </a:sysClr>
                  </a:gs>
                  <a:gs pos="100000">
                    <a:sysClr val="window" lastClr="FFFFFF"/>
                  </a:gs>
                </a:gsLst>
                <a:lin ang="5400000" scaled="1"/>
                <a:tileRect/>
              </a:gradFill>
              <a:ln w="12700" cap="flat" cmpd="sng" algn="ctr">
                <a:solidFill>
                  <a:sysClr val="window" lastClr="FFFFFF">
                    <a:lumMod val="75000"/>
                  </a:sysClr>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nvGrpSpPr>
              <p:cNvPr id="373" name="グループ化 372"/>
              <p:cNvGrpSpPr/>
              <p:nvPr/>
            </p:nvGrpSpPr>
            <p:grpSpPr>
              <a:xfrm>
                <a:off x="1200521" y="4082908"/>
                <a:ext cx="1029218" cy="1029218"/>
                <a:chOff x="971450" y="3853838"/>
                <a:chExt cx="1487358" cy="1487358"/>
              </a:xfrm>
            </p:grpSpPr>
            <p:sp>
              <p:nvSpPr>
                <p:cNvPr id="374" name="円/楕円 373"/>
                <p:cNvSpPr/>
                <p:nvPr/>
              </p:nvSpPr>
              <p:spPr>
                <a:xfrm>
                  <a:off x="971450" y="3853838"/>
                  <a:ext cx="1487358" cy="1487358"/>
                </a:xfrm>
                <a:prstGeom prst="ellipse">
                  <a:avLst/>
                </a:prstGeom>
                <a:gradFill flip="none" rotWithShape="1">
                  <a:gsLst>
                    <a:gs pos="0">
                      <a:sysClr val="window" lastClr="FFFFFF">
                        <a:lumMod val="65000"/>
                      </a:sysClr>
                    </a:gs>
                    <a:gs pos="100000">
                      <a:sysClr val="window" lastClr="FFFFFF"/>
                    </a:gs>
                  </a:gsLst>
                  <a:lin ang="5400000" scaled="1"/>
                  <a:tileRect/>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75" name="円/楕円 374"/>
                <p:cNvSpPr/>
                <p:nvPr/>
              </p:nvSpPr>
              <p:spPr>
                <a:xfrm rot="16200000" flipV="1">
                  <a:off x="1005253" y="3887641"/>
                  <a:ext cx="1419752" cy="1419752"/>
                </a:xfrm>
                <a:prstGeom prst="ellipse">
                  <a:avLst/>
                </a:prstGeom>
                <a:gradFill flip="none" rotWithShape="1">
                  <a:gsLst>
                    <a:gs pos="0">
                      <a:sysClr val="window" lastClr="FFFFFF">
                        <a:lumMod val="85000"/>
                      </a:sysClr>
                    </a:gs>
                    <a:gs pos="100000">
                      <a:sysClr val="window" lastClr="FFFFFF"/>
                    </a:gs>
                  </a:gsLst>
                  <a:lin ang="5400000" scaled="1"/>
                  <a:tileRect/>
                </a:gradFill>
                <a:ln w="12700" cap="flat" cmpd="sng" algn="ctr">
                  <a:solidFill>
                    <a:sysClr val="window" lastClr="FFFFFF">
                      <a:lumMod val="7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sp>
          <p:nvSpPr>
            <p:cNvPr id="376" name="フリーフォーム 375"/>
            <p:cNvSpPr/>
            <p:nvPr/>
          </p:nvSpPr>
          <p:spPr>
            <a:xfrm rot="16200000">
              <a:off x="1584858" y="2948562"/>
              <a:ext cx="302282" cy="1455145"/>
            </a:xfrm>
            <a:custGeom>
              <a:avLst/>
              <a:gdLst>
                <a:gd name="connsiteX0" fmla="*/ 119063 w 628650"/>
                <a:gd name="connsiteY0" fmla="*/ 0 h 3833813"/>
                <a:gd name="connsiteX1" fmla="*/ 0 w 628650"/>
                <a:gd name="connsiteY1" fmla="*/ 1014413 h 3833813"/>
                <a:gd name="connsiteX2" fmla="*/ 228600 w 628650"/>
                <a:gd name="connsiteY2" fmla="*/ 1543050 h 3833813"/>
                <a:gd name="connsiteX3" fmla="*/ 238125 w 628650"/>
                <a:gd name="connsiteY3" fmla="*/ 1938338 h 3833813"/>
                <a:gd name="connsiteX4" fmla="*/ 147638 w 628650"/>
                <a:gd name="connsiteY4" fmla="*/ 3652838 h 3833813"/>
                <a:gd name="connsiteX5" fmla="*/ 342900 w 628650"/>
                <a:gd name="connsiteY5" fmla="*/ 3833813 h 3833813"/>
                <a:gd name="connsiteX6" fmla="*/ 509588 w 628650"/>
                <a:gd name="connsiteY6" fmla="*/ 3652838 h 3833813"/>
                <a:gd name="connsiteX7" fmla="*/ 409575 w 628650"/>
                <a:gd name="connsiteY7" fmla="*/ 1890713 h 3833813"/>
                <a:gd name="connsiteX8" fmla="*/ 419100 w 628650"/>
                <a:gd name="connsiteY8" fmla="*/ 1538288 h 3833813"/>
                <a:gd name="connsiteX9" fmla="*/ 628650 w 628650"/>
                <a:gd name="connsiteY9" fmla="*/ 1066800 h 3833813"/>
                <a:gd name="connsiteX10" fmla="*/ 523875 w 628650"/>
                <a:gd name="connsiteY10" fmla="*/ 0 h 3833813"/>
                <a:gd name="connsiteX11" fmla="*/ 457200 w 628650"/>
                <a:gd name="connsiteY11" fmla="*/ 1028700 h 3833813"/>
                <a:gd name="connsiteX12" fmla="*/ 333375 w 628650"/>
                <a:gd name="connsiteY12" fmla="*/ 0 h 3833813"/>
                <a:gd name="connsiteX13" fmla="*/ 214313 w 628650"/>
                <a:gd name="connsiteY13" fmla="*/ 1009650 h 3833813"/>
                <a:gd name="connsiteX14" fmla="*/ 119063 w 628650"/>
                <a:gd name="connsiteY14" fmla="*/ 0 h 3833813"/>
                <a:gd name="connsiteX0" fmla="*/ 128588 w 628650"/>
                <a:gd name="connsiteY0" fmla="*/ 14288 h 3833813"/>
                <a:gd name="connsiteX1" fmla="*/ 0 w 628650"/>
                <a:gd name="connsiteY1" fmla="*/ 1014413 h 3833813"/>
                <a:gd name="connsiteX2" fmla="*/ 228600 w 628650"/>
                <a:gd name="connsiteY2" fmla="*/ 1543050 h 3833813"/>
                <a:gd name="connsiteX3" fmla="*/ 238125 w 628650"/>
                <a:gd name="connsiteY3" fmla="*/ 1938338 h 3833813"/>
                <a:gd name="connsiteX4" fmla="*/ 147638 w 628650"/>
                <a:gd name="connsiteY4" fmla="*/ 3652838 h 3833813"/>
                <a:gd name="connsiteX5" fmla="*/ 342900 w 628650"/>
                <a:gd name="connsiteY5" fmla="*/ 3833813 h 3833813"/>
                <a:gd name="connsiteX6" fmla="*/ 509588 w 628650"/>
                <a:gd name="connsiteY6" fmla="*/ 3652838 h 3833813"/>
                <a:gd name="connsiteX7" fmla="*/ 409575 w 628650"/>
                <a:gd name="connsiteY7" fmla="*/ 1890713 h 3833813"/>
                <a:gd name="connsiteX8" fmla="*/ 419100 w 628650"/>
                <a:gd name="connsiteY8" fmla="*/ 1538288 h 3833813"/>
                <a:gd name="connsiteX9" fmla="*/ 628650 w 628650"/>
                <a:gd name="connsiteY9" fmla="*/ 1066800 h 3833813"/>
                <a:gd name="connsiteX10" fmla="*/ 523875 w 628650"/>
                <a:gd name="connsiteY10" fmla="*/ 0 h 3833813"/>
                <a:gd name="connsiteX11" fmla="*/ 457200 w 628650"/>
                <a:gd name="connsiteY11" fmla="*/ 1028700 h 3833813"/>
                <a:gd name="connsiteX12" fmla="*/ 333375 w 628650"/>
                <a:gd name="connsiteY12" fmla="*/ 0 h 3833813"/>
                <a:gd name="connsiteX13" fmla="*/ 214313 w 628650"/>
                <a:gd name="connsiteY13" fmla="*/ 1009650 h 3833813"/>
                <a:gd name="connsiteX14" fmla="*/ 128588 w 628650"/>
                <a:gd name="connsiteY14" fmla="*/ 14288 h 3833813"/>
                <a:gd name="connsiteX0" fmla="*/ 119063 w 619125"/>
                <a:gd name="connsiteY0" fmla="*/ 14288 h 3833813"/>
                <a:gd name="connsiteX1" fmla="*/ 0 w 619125"/>
                <a:gd name="connsiteY1" fmla="*/ 1014413 h 3833813"/>
                <a:gd name="connsiteX2" fmla="*/ 219075 w 619125"/>
                <a:gd name="connsiteY2" fmla="*/ 1543050 h 3833813"/>
                <a:gd name="connsiteX3" fmla="*/ 228600 w 619125"/>
                <a:gd name="connsiteY3" fmla="*/ 1938338 h 3833813"/>
                <a:gd name="connsiteX4" fmla="*/ 138113 w 619125"/>
                <a:gd name="connsiteY4" fmla="*/ 3652838 h 3833813"/>
                <a:gd name="connsiteX5" fmla="*/ 333375 w 619125"/>
                <a:gd name="connsiteY5" fmla="*/ 3833813 h 3833813"/>
                <a:gd name="connsiteX6" fmla="*/ 500063 w 619125"/>
                <a:gd name="connsiteY6" fmla="*/ 3652838 h 3833813"/>
                <a:gd name="connsiteX7" fmla="*/ 400050 w 619125"/>
                <a:gd name="connsiteY7" fmla="*/ 1890713 h 3833813"/>
                <a:gd name="connsiteX8" fmla="*/ 409575 w 619125"/>
                <a:gd name="connsiteY8" fmla="*/ 1538288 h 3833813"/>
                <a:gd name="connsiteX9" fmla="*/ 619125 w 619125"/>
                <a:gd name="connsiteY9" fmla="*/ 1066800 h 3833813"/>
                <a:gd name="connsiteX10" fmla="*/ 514350 w 619125"/>
                <a:gd name="connsiteY10" fmla="*/ 0 h 3833813"/>
                <a:gd name="connsiteX11" fmla="*/ 447675 w 619125"/>
                <a:gd name="connsiteY11" fmla="*/ 1028700 h 3833813"/>
                <a:gd name="connsiteX12" fmla="*/ 323850 w 619125"/>
                <a:gd name="connsiteY12" fmla="*/ 0 h 3833813"/>
                <a:gd name="connsiteX13" fmla="*/ 204788 w 619125"/>
                <a:gd name="connsiteY13" fmla="*/ 1009650 h 3833813"/>
                <a:gd name="connsiteX14" fmla="*/ 119063 w 619125"/>
                <a:gd name="connsiteY14" fmla="*/ 14288 h 3833813"/>
                <a:gd name="connsiteX0" fmla="*/ 119112 w 619174"/>
                <a:gd name="connsiteY0" fmla="*/ 14288 h 3833813"/>
                <a:gd name="connsiteX1" fmla="*/ 49 w 619174"/>
                <a:gd name="connsiteY1" fmla="*/ 1014413 h 3833813"/>
                <a:gd name="connsiteX2" fmla="*/ 219124 w 619174"/>
                <a:gd name="connsiteY2" fmla="*/ 1543050 h 3833813"/>
                <a:gd name="connsiteX3" fmla="*/ 228649 w 619174"/>
                <a:gd name="connsiteY3" fmla="*/ 1938338 h 3833813"/>
                <a:gd name="connsiteX4" fmla="*/ 138162 w 619174"/>
                <a:gd name="connsiteY4" fmla="*/ 3652838 h 3833813"/>
                <a:gd name="connsiteX5" fmla="*/ 333424 w 619174"/>
                <a:gd name="connsiteY5" fmla="*/ 3833813 h 3833813"/>
                <a:gd name="connsiteX6" fmla="*/ 500112 w 619174"/>
                <a:gd name="connsiteY6" fmla="*/ 3652838 h 3833813"/>
                <a:gd name="connsiteX7" fmla="*/ 400099 w 619174"/>
                <a:gd name="connsiteY7" fmla="*/ 1890713 h 3833813"/>
                <a:gd name="connsiteX8" fmla="*/ 409624 w 619174"/>
                <a:gd name="connsiteY8" fmla="*/ 1538288 h 3833813"/>
                <a:gd name="connsiteX9" fmla="*/ 619174 w 619174"/>
                <a:gd name="connsiteY9" fmla="*/ 1066800 h 3833813"/>
                <a:gd name="connsiteX10" fmla="*/ 514399 w 619174"/>
                <a:gd name="connsiteY10" fmla="*/ 0 h 3833813"/>
                <a:gd name="connsiteX11" fmla="*/ 447724 w 619174"/>
                <a:gd name="connsiteY11" fmla="*/ 1028700 h 3833813"/>
                <a:gd name="connsiteX12" fmla="*/ 323899 w 619174"/>
                <a:gd name="connsiteY12" fmla="*/ 0 h 3833813"/>
                <a:gd name="connsiteX13" fmla="*/ 204837 w 619174"/>
                <a:gd name="connsiteY13" fmla="*/ 1009650 h 3833813"/>
                <a:gd name="connsiteX14" fmla="*/ 119112 w 619174"/>
                <a:gd name="connsiteY14" fmla="*/ 14288 h 3833813"/>
                <a:gd name="connsiteX0" fmla="*/ 119115 w 619177"/>
                <a:gd name="connsiteY0" fmla="*/ 14288 h 3833813"/>
                <a:gd name="connsiteX1" fmla="*/ 52 w 619177"/>
                <a:gd name="connsiteY1" fmla="*/ 1014413 h 3833813"/>
                <a:gd name="connsiteX2" fmla="*/ 211983 w 619177"/>
                <a:gd name="connsiteY2" fmla="*/ 1533525 h 3833813"/>
                <a:gd name="connsiteX3" fmla="*/ 228652 w 619177"/>
                <a:gd name="connsiteY3" fmla="*/ 1938338 h 3833813"/>
                <a:gd name="connsiteX4" fmla="*/ 138165 w 619177"/>
                <a:gd name="connsiteY4" fmla="*/ 3652838 h 3833813"/>
                <a:gd name="connsiteX5" fmla="*/ 333427 w 619177"/>
                <a:gd name="connsiteY5" fmla="*/ 3833813 h 3833813"/>
                <a:gd name="connsiteX6" fmla="*/ 500115 w 619177"/>
                <a:gd name="connsiteY6" fmla="*/ 3652838 h 3833813"/>
                <a:gd name="connsiteX7" fmla="*/ 400102 w 619177"/>
                <a:gd name="connsiteY7" fmla="*/ 1890713 h 3833813"/>
                <a:gd name="connsiteX8" fmla="*/ 409627 w 619177"/>
                <a:gd name="connsiteY8" fmla="*/ 1538288 h 3833813"/>
                <a:gd name="connsiteX9" fmla="*/ 619177 w 619177"/>
                <a:gd name="connsiteY9" fmla="*/ 1066800 h 3833813"/>
                <a:gd name="connsiteX10" fmla="*/ 514402 w 619177"/>
                <a:gd name="connsiteY10" fmla="*/ 0 h 3833813"/>
                <a:gd name="connsiteX11" fmla="*/ 447727 w 619177"/>
                <a:gd name="connsiteY11" fmla="*/ 1028700 h 3833813"/>
                <a:gd name="connsiteX12" fmla="*/ 323902 w 619177"/>
                <a:gd name="connsiteY12" fmla="*/ 0 h 3833813"/>
                <a:gd name="connsiteX13" fmla="*/ 204840 w 619177"/>
                <a:gd name="connsiteY13" fmla="*/ 1009650 h 3833813"/>
                <a:gd name="connsiteX14" fmla="*/ 119115 w 619177"/>
                <a:gd name="connsiteY14" fmla="*/ 14288 h 3833813"/>
                <a:gd name="connsiteX0" fmla="*/ 119138 w 619200"/>
                <a:gd name="connsiteY0" fmla="*/ 14288 h 3833813"/>
                <a:gd name="connsiteX1" fmla="*/ 75 w 619200"/>
                <a:gd name="connsiteY1" fmla="*/ 1014413 h 3833813"/>
                <a:gd name="connsiteX2" fmla="*/ 212006 w 619200"/>
                <a:gd name="connsiteY2" fmla="*/ 1533525 h 3833813"/>
                <a:gd name="connsiteX3" fmla="*/ 228675 w 619200"/>
                <a:gd name="connsiteY3" fmla="*/ 1938338 h 3833813"/>
                <a:gd name="connsiteX4" fmla="*/ 138188 w 619200"/>
                <a:gd name="connsiteY4" fmla="*/ 3652838 h 3833813"/>
                <a:gd name="connsiteX5" fmla="*/ 333450 w 619200"/>
                <a:gd name="connsiteY5" fmla="*/ 3833813 h 3833813"/>
                <a:gd name="connsiteX6" fmla="*/ 500138 w 619200"/>
                <a:gd name="connsiteY6" fmla="*/ 3652838 h 3833813"/>
                <a:gd name="connsiteX7" fmla="*/ 400125 w 619200"/>
                <a:gd name="connsiteY7" fmla="*/ 1890713 h 3833813"/>
                <a:gd name="connsiteX8" fmla="*/ 409650 w 619200"/>
                <a:gd name="connsiteY8" fmla="*/ 1538288 h 3833813"/>
                <a:gd name="connsiteX9" fmla="*/ 619200 w 619200"/>
                <a:gd name="connsiteY9" fmla="*/ 1066800 h 3833813"/>
                <a:gd name="connsiteX10" fmla="*/ 514425 w 619200"/>
                <a:gd name="connsiteY10" fmla="*/ 0 h 3833813"/>
                <a:gd name="connsiteX11" fmla="*/ 447750 w 619200"/>
                <a:gd name="connsiteY11" fmla="*/ 1028700 h 3833813"/>
                <a:gd name="connsiteX12" fmla="*/ 323925 w 619200"/>
                <a:gd name="connsiteY12" fmla="*/ 0 h 3833813"/>
                <a:gd name="connsiteX13" fmla="*/ 204863 w 619200"/>
                <a:gd name="connsiteY13" fmla="*/ 1009650 h 3833813"/>
                <a:gd name="connsiteX14" fmla="*/ 119138 w 619200"/>
                <a:gd name="connsiteY14" fmla="*/ 14288 h 3833813"/>
                <a:gd name="connsiteX0" fmla="*/ 119138 w 619200"/>
                <a:gd name="connsiteY0" fmla="*/ 14288 h 3833813"/>
                <a:gd name="connsiteX1" fmla="*/ 75 w 619200"/>
                <a:gd name="connsiteY1" fmla="*/ 1014413 h 3833813"/>
                <a:gd name="connsiteX2" fmla="*/ 212006 w 619200"/>
                <a:gd name="connsiteY2" fmla="*/ 1533525 h 3833813"/>
                <a:gd name="connsiteX3" fmla="*/ 228675 w 619200"/>
                <a:gd name="connsiteY3" fmla="*/ 1938338 h 3833813"/>
                <a:gd name="connsiteX4" fmla="*/ 138188 w 619200"/>
                <a:gd name="connsiteY4" fmla="*/ 3652838 h 3833813"/>
                <a:gd name="connsiteX5" fmla="*/ 333450 w 619200"/>
                <a:gd name="connsiteY5" fmla="*/ 3833813 h 3833813"/>
                <a:gd name="connsiteX6" fmla="*/ 500138 w 619200"/>
                <a:gd name="connsiteY6" fmla="*/ 3652838 h 3833813"/>
                <a:gd name="connsiteX7" fmla="*/ 400125 w 619200"/>
                <a:gd name="connsiteY7" fmla="*/ 1890713 h 3833813"/>
                <a:gd name="connsiteX8" fmla="*/ 423937 w 619200"/>
                <a:gd name="connsiteY8" fmla="*/ 1538288 h 3833813"/>
                <a:gd name="connsiteX9" fmla="*/ 619200 w 619200"/>
                <a:gd name="connsiteY9" fmla="*/ 1066800 h 3833813"/>
                <a:gd name="connsiteX10" fmla="*/ 514425 w 619200"/>
                <a:gd name="connsiteY10" fmla="*/ 0 h 3833813"/>
                <a:gd name="connsiteX11" fmla="*/ 447750 w 619200"/>
                <a:gd name="connsiteY11" fmla="*/ 1028700 h 3833813"/>
                <a:gd name="connsiteX12" fmla="*/ 323925 w 619200"/>
                <a:gd name="connsiteY12" fmla="*/ 0 h 3833813"/>
                <a:gd name="connsiteX13" fmla="*/ 204863 w 619200"/>
                <a:gd name="connsiteY13" fmla="*/ 1009650 h 3833813"/>
                <a:gd name="connsiteX14" fmla="*/ 119138 w 619200"/>
                <a:gd name="connsiteY14" fmla="*/ 14288 h 3833813"/>
                <a:gd name="connsiteX0" fmla="*/ 119138 w 620088"/>
                <a:gd name="connsiteY0" fmla="*/ 14288 h 3833813"/>
                <a:gd name="connsiteX1" fmla="*/ 75 w 620088"/>
                <a:gd name="connsiteY1" fmla="*/ 1014413 h 3833813"/>
                <a:gd name="connsiteX2" fmla="*/ 212006 w 620088"/>
                <a:gd name="connsiteY2" fmla="*/ 1533525 h 3833813"/>
                <a:gd name="connsiteX3" fmla="*/ 228675 w 620088"/>
                <a:gd name="connsiteY3" fmla="*/ 1938338 h 3833813"/>
                <a:gd name="connsiteX4" fmla="*/ 138188 w 620088"/>
                <a:gd name="connsiteY4" fmla="*/ 3652838 h 3833813"/>
                <a:gd name="connsiteX5" fmla="*/ 333450 w 620088"/>
                <a:gd name="connsiteY5" fmla="*/ 3833813 h 3833813"/>
                <a:gd name="connsiteX6" fmla="*/ 500138 w 620088"/>
                <a:gd name="connsiteY6" fmla="*/ 3652838 h 3833813"/>
                <a:gd name="connsiteX7" fmla="*/ 400125 w 620088"/>
                <a:gd name="connsiteY7" fmla="*/ 1890713 h 3833813"/>
                <a:gd name="connsiteX8" fmla="*/ 423937 w 620088"/>
                <a:gd name="connsiteY8" fmla="*/ 1538288 h 3833813"/>
                <a:gd name="connsiteX9" fmla="*/ 619200 w 620088"/>
                <a:gd name="connsiteY9" fmla="*/ 1066800 h 3833813"/>
                <a:gd name="connsiteX10" fmla="*/ 514425 w 620088"/>
                <a:gd name="connsiteY10" fmla="*/ 0 h 3833813"/>
                <a:gd name="connsiteX11" fmla="*/ 447750 w 620088"/>
                <a:gd name="connsiteY11" fmla="*/ 1028700 h 3833813"/>
                <a:gd name="connsiteX12" fmla="*/ 323925 w 620088"/>
                <a:gd name="connsiteY12" fmla="*/ 0 h 3833813"/>
                <a:gd name="connsiteX13" fmla="*/ 204863 w 620088"/>
                <a:gd name="connsiteY13" fmla="*/ 1009650 h 3833813"/>
                <a:gd name="connsiteX14" fmla="*/ 119138 w 620088"/>
                <a:gd name="connsiteY14" fmla="*/ 14288 h 3833813"/>
                <a:gd name="connsiteX0" fmla="*/ 119138 w 620088"/>
                <a:gd name="connsiteY0" fmla="*/ 14288 h 3833813"/>
                <a:gd name="connsiteX1" fmla="*/ 75 w 620088"/>
                <a:gd name="connsiteY1" fmla="*/ 1014413 h 3833813"/>
                <a:gd name="connsiteX2" fmla="*/ 212006 w 620088"/>
                <a:gd name="connsiteY2" fmla="*/ 1533525 h 3833813"/>
                <a:gd name="connsiteX3" fmla="*/ 228675 w 620088"/>
                <a:gd name="connsiteY3" fmla="*/ 1938338 h 3833813"/>
                <a:gd name="connsiteX4" fmla="*/ 138188 w 620088"/>
                <a:gd name="connsiteY4" fmla="*/ 3652838 h 3833813"/>
                <a:gd name="connsiteX5" fmla="*/ 333450 w 620088"/>
                <a:gd name="connsiteY5" fmla="*/ 3833813 h 3833813"/>
                <a:gd name="connsiteX6" fmla="*/ 500138 w 620088"/>
                <a:gd name="connsiteY6" fmla="*/ 3652838 h 3833813"/>
                <a:gd name="connsiteX7" fmla="*/ 400125 w 620088"/>
                <a:gd name="connsiteY7" fmla="*/ 1890713 h 3833813"/>
                <a:gd name="connsiteX8" fmla="*/ 423937 w 620088"/>
                <a:gd name="connsiteY8" fmla="*/ 1538288 h 3833813"/>
                <a:gd name="connsiteX9" fmla="*/ 619200 w 620088"/>
                <a:gd name="connsiteY9" fmla="*/ 1066800 h 3833813"/>
                <a:gd name="connsiteX10" fmla="*/ 514425 w 620088"/>
                <a:gd name="connsiteY10" fmla="*/ 0 h 3833813"/>
                <a:gd name="connsiteX11" fmla="*/ 447750 w 620088"/>
                <a:gd name="connsiteY11" fmla="*/ 1028700 h 3833813"/>
                <a:gd name="connsiteX12" fmla="*/ 323925 w 620088"/>
                <a:gd name="connsiteY12" fmla="*/ 0 h 3833813"/>
                <a:gd name="connsiteX13" fmla="*/ 204863 w 620088"/>
                <a:gd name="connsiteY13" fmla="*/ 1009650 h 3833813"/>
                <a:gd name="connsiteX14" fmla="*/ 119138 w 620088"/>
                <a:gd name="connsiteY14" fmla="*/ 14288 h 3833813"/>
                <a:gd name="connsiteX0" fmla="*/ 119138 w 620618"/>
                <a:gd name="connsiteY0" fmla="*/ 14288 h 3833813"/>
                <a:gd name="connsiteX1" fmla="*/ 75 w 620618"/>
                <a:gd name="connsiteY1" fmla="*/ 1014413 h 3833813"/>
                <a:gd name="connsiteX2" fmla="*/ 212006 w 620618"/>
                <a:gd name="connsiteY2" fmla="*/ 1533525 h 3833813"/>
                <a:gd name="connsiteX3" fmla="*/ 228675 w 620618"/>
                <a:gd name="connsiteY3" fmla="*/ 1938338 h 3833813"/>
                <a:gd name="connsiteX4" fmla="*/ 138188 w 620618"/>
                <a:gd name="connsiteY4" fmla="*/ 3652838 h 3833813"/>
                <a:gd name="connsiteX5" fmla="*/ 333450 w 620618"/>
                <a:gd name="connsiteY5" fmla="*/ 3833813 h 3833813"/>
                <a:gd name="connsiteX6" fmla="*/ 500138 w 620618"/>
                <a:gd name="connsiteY6" fmla="*/ 3652838 h 3833813"/>
                <a:gd name="connsiteX7" fmla="*/ 400125 w 620618"/>
                <a:gd name="connsiteY7" fmla="*/ 1890713 h 3833813"/>
                <a:gd name="connsiteX8" fmla="*/ 423937 w 620618"/>
                <a:gd name="connsiteY8" fmla="*/ 1538288 h 3833813"/>
                <a:gd name="connsiteX9" fmla="*/ 619200 w 620618"/>
                <a:gd name="connsiteY9" fmla="*/ 1066800 h 3833813"/>
                <a:gd name="connsiteX10" fmla="*/ 514425 w 620618"/>
                <a:gd name="connsiteY10" fmla="*/ 0 h 3833813"/>
                <a:gd name="connsiteX11" fmla="*/ 447750 w 620618"/>
                <a:gd name="connsiteY11" fmla="*/ 1028700 h 3833813"/>
                <a:gd name="connsiteX12" fmla="*/ 323925 w 620618"/>
                <a:gd name="connsiteY12" fmla="*/ 0 h 3833813"/>
                <a:gd name="connsiteX13" fmla="*/ 204863 w 620618"/>
                <a:gd name="connsiteY13" fmla="*/ 1009650 h 3833813"/>
                <a:gd name="connsiteX14" fmla="*/ 119138 w 620618"/>
                <a:gd name="connsiteY14" fmla="*/ 14288 h 3833813"/>
                <a:gd name="connsiteX0" fmla="*/ 119138 w 620523"/>
                <a:gd name="connsiteY0" fmla="*/ 14288 h 3833813"/>
                <a:gd name="connsiteX1" fmla="*/ 75 w 620523"/>
                <a:gd name="connsiteY1" fmla="*/ 1014413 h 3833813"/>
                <a:gd name="connsiteX2" fmla="*/ 212006 w 620523"/>
                <a:gd name="connsiteY2" fmla="*/ 1533525 h 3833813"/>
                <a:gd name="connsiteX3" fmla="*/ 228675 w 620523"/>
                <a:gd name="connsiteY3" fmla="*/ 1938338 h 3833813"/>
                <a:gd name="connsiteX4" fmla="*/ 138188 w 620523"/>
                <a:gd name="connsiteY4" fmla="*/ 3652838 h 3833813"/>
                <a:gd name="connsiteX5" fmla="*/ 333450 w 620523"/>
                <a:gd name="connsiteY5" fmla="*/ 3833813 h 3833813"/>
                <a:gd name="connsiteX6" fmla="*/ 500138 w 620523"/>
                <a:gd name="connsiteY6" fmla="*/ 3652838 h 3833813"/>
                <a:gd name="connsiteX7" fmla="*/ 400125 w 620523"/>
                <a:gd name="connsiteY7" fmla="*/ 1890713 h 3833813"/>
                <a:gd name="connsiteX8" fmla="*/ 416793 w 620523"/>
                <a:gd name="connsiteY8" fmla="*/ 1533526 h 3833813"/>
                <a:gd name="connsiteX9" fmla="*/ 619200 w 620523"/>
                <a:gd name="connsiteY9" fmla="*/ 1066800 h 3833813"/>
                <a:gd name="connsiteX10" fmla="*/ 514425 w 620523"/>
                <a:gd name="connsiteY10" fmla="*/ 0 h 3833813"/>
                <a:gd name="connsiteX11" fmla="*/ 447750 w 620523"/>
                <a:gd name="connsiteY11" fmla="*/ 1028700 h 3833813"/>
                <a:gd name="connsiteX12" fmla="*/ 323925 w 620523"/>
                <a:gd name="connsiteY12" fmla="*/ 0 h 3833813"/>
                <a:gd name="connsiteX13" fmla="*/ 204863 w 620523"/>
                <a:gd name="connsiteY13" fmla="*/ 1009650 h 3833813"/>
                <a:gd name="connsiteX14" fmla="*/ 119138 w 620523"/>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0125 w 620842"/>
                <a:gd name="connsiteY7" fmla="*/ 1890713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0125 w 620842"/>
                <a:gd name="connsiteY7" fmla="*/ 1928813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02470 w 620842"/>
                <a:gd name="connsiteY14" fmla="*/ 7144 h 3833813"/>
                <a:gd name="connsiteX0" fmla="*/ 102470 w 620842"/>
                <a:gd name="connsiteY0" fmla="*/ 109135 h 3935804"/>
                <a:gd name="connsiteX1" fmla="*/ 75 w 620842"/>
                <a:gd name="connsiteY1" fmla="*/ 1116404 h 3935804"/>
                <a:gd name="connsiteX2" fmla="*/ 212006 w 620842"/>
                <a:gd name="connsiteY2" fmla="*/ 1635516 h 3935804"/>
                <a:gd name="connsiteX3" fmla="*/ 228675 w 620842"/>
                <a:gd name="connsiteY3" fmla="*/ 2040329 h 3935804"/>
                <a:gd name="connsiteX4" fmla="*/ 138188 w 620842"/>
                <a:gd name="connsiteY4" fmla="*/ 3754829 h 3935804"/>
                <a:gd name="connsiteX5" fmla="*/ 333450 w 620842"/>
                <a:gd name="connsiteY5" fmla="*/ 3935804 h 3935804"/>
                <a:gd name="connsiteX6" fmla="*/ 500138 w 620842"/>
                <a:gd name="connsiteY6" fmla="*/ 3754829 h 3935804"/>
                <a:gd name="connsiteX7" fmla="*/ 402506 w 620842"/>
                <a:gd name="connsiteY7" fmla="*/ 2037948 h 3935804"/>
                <a:gd name="connsiteX8" fmla="*/ 416793 w 620842"/>
                <a:gd name="connsiteY8" fmla="*/ 1635517 h 3935804"/>
                <a:gd name="connsiteX9" fmla="*/ 619200 w 620842"/>
                <a:gd name="connsiteY9" fmla="*/ 1168791 h 3935804"/>
                <a:gd name="connsiteX10" fmla="*/ 514425 w 620842"/>
                <a:gd name="connsiteY10" fmla="*/ 101991 h 3935804"/>
                <a:gd name="connsiteX11" fmla="*/ 447750 w 620842"/>
                <a:gd name="connsiteY11" fmla="*/ 1130691 h 3935804"/>
                <a:gd name="connsiteX12" fmla="*/ 323925 w 620842"/>
                <a:gd name="connsiteY12" fmla="*/ 101991 h 3935804"/>
                <a:gd name="connsiteX13" fmla="*/ 204863 w 620842"/>
                <a:gd name="connsiteY13" fmla="*/ 1111641 h 3935804"/>
                <a:gd name="connsiteX14" fmla="*/ 135807 w 620842"/>
                <a:gd name="connsiteY14" fmla="*/ 140091 h 3935804"/>
                <a:gd name="connsiteX15" fmla="*/ 102470 w 620842"/>
                <a:gd name="connsiteY15" fmla="*/ 109135 h 3935804"/>
                <a:gd name="connsiteX0" fmla="*/ 102470 w 620842"/>
                <a:gd name="connsiteY0" fmla="*/ 118974 h 3945643"/>
                <a:gd name="connsiteX1" fmla="*/ 75 w 620842"/>
                <a:gd name="connsiteY1" fmla="*/ 1126243 h 3945643"/>
                <a:gd name="connsiteX2" fmla="*/ 212006 w 620842"/>
                <a:gd name="connsiteY2" fmla="*/ 1645355 h 3945643"/>
                <a:gd name="connsiteX3" fmla="*/ 228675 w 620842"/>
                <a:gd name="connsiteY3" fmla="*/ 2050168 h 3945643"/>
                <a:gd name="connsiteX4" fmla="*/ 138188 w 620842"/>
                <a:gd name="connsiteY4" fmla="*/ 3764668 h 3945643"/>
                <a:gd name="connsiteX5" fmla="*/ 333450 w 620842"/>
                <a:gd name="connsiteY5" fmla="*/ 3945643 h 3945643"/>
                <a:gd name="connsiteX6" fmla="*/ 500138 w 620842"/>
                <a:gd name="connsiteY6" fmla="*/ 3764668 h 3945643"/>
                <a:gd name="connsiteX7" fmla="*/ 402506 w 620842"/>
                <a:gd name="connsiteY7" fmla="*/ 2047787 h 3945643"/>
                <a:gd name="connsiteX8" fmla="*/ 416793 w 620842"/>
                <a:gd name="connsiteY8" fmla="*/ 1645356 h 3945643"/>
                <a:gd name="connsiteX9" fmla="*/ 619200 w 620842"/>
                <a:gd name="connsiteY9" fmla="*/ 1178630 h 3945643"/>
                <a:gd name="connsiteX10" fmla="*/ 514425 w 620842"/>
                <a:gd name="connsiteY10" fmla="*/ 111830 h 3945643"/>
                <a:gd name="connsiteX11" fmla="*/ 447750 w 620842"/>
                <a:gd name="connsiteY11" fmla="*/ 1140530 h 3945643"/>
                <a:gd name="connsiteX12" fmla="*/ 323925 w 620842"/>
                <a:gd name="connsiteY12" fmla="*/ 111830 h 3945643"/>
                <a:gd name="connsiteX13" fmla="*/ 204863 w 620842"/>
                <a:gd name="connsiteY13" fmla="*/ 1121480 h 3945643"/>
                <a:gd name="connsiteX14" fmla="*/ 159620 w 620842"/>
                <a:gd name="connsiteY14" fmla="*/ 128499 h 3945643"/>
                <a:gd name="connsiteX15" fmla="*/ 102470 w 620842"/>
                <a:gd name="connsiteY15" fmla="*/ 118974 h 3945643"/>
                <a:gd name="connsiteX0" fmla="*/ 102470 w 620842"/>
                <a:gd name="connsiteY0" fmla="*/ 73116 h 3899785"/>
                <a:gd name="connsiteX1" fmla="*/ 75 w 620842"/>
                <a:gd name="connsiteY1" fmla="*/ 1080385 h 3899785"/>
                <a:gd name="connsiteX2" fmla="*/ 212006 w 620842"/>
                <a:gd name="connsiteY2" fmla="*/ 1599497 h 3899785"/>
                <a:gd name="connsiteX3" fmla="*/ 228675 w 620842"/>
                <a:gd name="connsiteY3" fmla="*/ 2004310 h 3899785"/>
                <a:gd name="connsiteX4" fmla="*/ 138188 w 620842"/>
                <a:gd name="connsiteY4" fmla="*/ 3718810 h 3899785"/>
                <a:gd name="connsiteX5" fmla="*/ 333450 w 620842"/>
                <a:gd name="connsiteY5" fmla="*/ 3899785 h 3899785"/>
                <a:gd name="connsiteX6" fmla="*/ 500138 w 620842"/>
                <a:gd name="connsiteY6" fmla="*/ 3718810 h 3899785"/>
                <a:gd name="connsiteX7" fmla="*/ 402506 w 620842"/>
                <a:gd name="connsiteY7" fmla="*/ 2001929 h 3899785"/>
                <a:gd name="connsiteX8" fmla="*/ 416793 w 620842"/>
                <a:gd name="connsiteY8" fmla="*/ 1599498 h 3899785"/>
                <a:gd name="connsiteX9" fmla="*/ 619200 w 620842"/>
                <a:gd name="connsiteY9" fmla="*/ 1132772 h 3899785"/>
                <a:gd name="connsiteX10" fmla="*/ 514425 w 620842"/>
                <a:gd name="connsiteY10" fmla="*/ 65972 h 3899785"/>
                <a:gd name="connsiteX11" fmla="*/ 447750 w 620842"/>
                <a:gd name="connsiteY11" fmla="*/ 1094672 h 3899785"/>
                <a:gd name="connsiteX12" fmla="*/ 323925 w 620842"/>
                <a:gd name="connsiteY12" fmla="*/ 65972 h 3899785"/>
                <a:gd name="connsiteX13" fmla="*/ 204863 w 620842"/>
                <a:gd name="connsiteY13" fmla="*/ 1075622 h 3899785"/>
                <a:gd name="connsiteX14" fmla="*/ 159620 w 620842"/>
                <a:gd name="connsiteY14" fmla="*/ 82641 h 3899785"/>
                <a:gd name="connsiteX15" fmla="*/ 102470 w 620842"/>
                <a:gd name="connsiteY15" fmla="*/ 73116 h 3899785"/>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102470 w 620842"/>
                <a:gd name="connsiteY15" fmla="*/ 7144 h 3833813"/>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102470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2481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2481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176287 w 620842"/>
                <a:gd name="connsiteY13" fmla="*/ 1007268 h 3833813"/>
                <a:gd name="connsiteX14" fmla="*/ 154858 w 620842"/>
                <a:gd name="connsiteY14" fmla="*/ 19050 h 3833813"/>
                <a:gd name="connsiteX15" fmla="*/ 92945 w 620842"/>
                <a:gd name="connsiteY15" fmla="*/ 7144 h 3833813"/>
                <a:gd name="connsiteX0" fmla="*/ 92945 w 620842"/>
                <a:gd name="connsiteY0" fmla="*/ 7234 h 3833903"/>
                <a:gd name="connsiteX1" fmla="*/ 75 w 620842"/>
                <a:gd name="connsiteY1" fmla="*/ 1014503 h 3833903"/>
                <a:gd name="connsiteX2" fmla="*/ 212006 w 620842"/>
                <a:gd name="connsiteY2" fmla="*/ 1533615 h 3833903"/>
                <a:gd name="connsiteX3" fmla="*/ 228675 w 620842"/>
                <a:gd name="connsiteY3" fmla="*/ 1938428 h 3833903"/>
                <a:gd name="connsiteX4" fmla="*/ 138188 w 620842"/>
                <a:gd name="connsiteY4" fmla="*/ 3652928 h 3833903"/>
                <a:gd name="connsiteX5" fmla="*/ 333450 w 620842"/>
                <a:gd name="connsiteY5" fmla="*/ 3833903 h 3833903"/>
                <a:gd name="connsiteX6" fmla="*/ 500138 w 620842"/>
                <a:gd name="connsiteY6" fmla="*/ 3652928 h 3833903"/>
                <a:gd name="connsiteX7" fmla="*/ 402506 w 620842"/>
                <a:gd name="connsiteY7" fmla="*/ 1936047 h 3833903"/>
                <a:gd name="connsiteX8" fmla="*/ 416793 w 620842"/>
                <a:gd name="connsiteY8" fmla="*/ 1533616 h 3833903"/>
                <a:gd name="connsiteX9" fmla="*/ 619200 w 620842"/>
                <a:gd name="connsiteY9" fmla="*/ 1066890 h 3833903"/>
                <a:gd name="connsiteX10" fmla="*/ 514425 w 620842"/>
                <a:gd name="connsiteY10" fmla="*/ 90 h 3833903"/>
                <a:gd name="connsiteX11" fmla="*/ 447750 w 620842"/>
                <a:gd name="connsiteY11" fmla="*/ 1028790 h 3833903"/>
                <a:gd name="connsiteX12" fmla="*/ 323925 w 620842"/>
                <a:gd name="connsiteY12" fmla="*/ 90 h 3833903"/>
                <a:gd name="connsiteX13" fmla="*/ 214389 w 620842"/>
                <a:gd name="connsiteY13" fmla="*/ 969260 h 3833903"/>
                <a:gd name="connsiteX14" fmla="*/ 176287 w 620842"/>
                <a:gd name="connsiteY14" fmla="*/ 1007358 h 3833903"/>
                <a:gd name="connsiteX15" fmla="*/ 154858 w 620842"/>
                <a:gd name="connsiteY15" fmla="*/ 19140 h 3833903"/>
                <a:gd name="connsiteX16" fmla="*/ 92945 w 620842"/>
                <a:gd name="connsiteY16" fmla="*/ 7234 h 3833903"/>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76287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76287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00113 w 620842"/>
                <a:gd name="connsiteY12" fmla="*/ 4762 h 3833813"/>
                <a:gd name="connsiteX13" fmla="*/ 240583 w 620842"/>
                <a:gd name="connsiteY13" fmla="*/ 1000126 h 3833813"/>
                <a:gd name="connsiteX14" fmla="*/ 169143 w 620842"/>
                <a:gd name="connsiteY14" fmla="*/ 1007268 h 3833813"/>
                <a:gd name="connsiteX15" fmla="*/ 154858 w 620842"/>
                <a:gd name="connsiteY15" fmla="*/ 19050 h 3833813"/>
                <a:gd name="connsiteX16" fmla="*/ 92945 w 620842"/>
                <a:gd name="connsiteY16"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1545 w 620842"/>
                <a:gd name="connsiteY12" fmla="*/ 166688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04888 w 620842"/>
                <a:gd name="connsiteY11" fmla="*/ 1002506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19176 w 620842"/>
                <a:gd name="connsiteY11" fmla="*/ 888206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395363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488232 w 620842"/>
                <a:gd name="connsiteY10" fmla="*/ 3495 h 3832546"/>
                <a:gd name="connsiteX11" fmla="*/ 483470 w 620842"/>
                <a:gd name="connsiteY11" fmla="*/ 994096 h 3832546"/>
                <a:gd name="connsiteX12" fmla="*/ 395363 w 620842"/>
                <a:gd name="connsiteY12" fmla="*/ 1001239 h 3832546"/>
                <a:gd name="connsiteX13" fmla="*/ 357264 w 620842"/>
                <a:gd name="connsiteY13" fmla="*/ 10640 h 3832546"/>
                <a:gd name="connsiteX14" fmla="*/ 295350 w 620842"/>
                <a:gd name="connsiteY14" fmla="*/ 5877 h 3832546"/>
                <a:gd name="connsiteX15" fmla="*/ 240583 w 620842"/>
                <a:gd name="connsiteY15" fmla="*/ 998859 h 3832546"/>
                <a:gd name="connsiteX16" fmla="*/ 169143 w 620842"/>
                <a:gd name="connsiteY16" fmla="*/ 1006001 h 3832546"/>
                <a:gd name="connsiteX17" fmla="*/ 154858 w 620842"/>
                <a:gd name="connsiteY17" fmla="*/ 17783 h 3832546"/>
                <a:gd name="connsiteX18" fmla="*/ 92945 w 620842"/>
                <a:gd name="connsiteY18" fmla="*/ 5877 h 3832546"/>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507282 w 620842"/>
                <a:gd name="connsiteY10" fmla="*/ 146370 h 3832546"/>
                <a:gd name="connsiteX11" fmla="*/ 488232 w 620842"/>
                <a:gd name="connsiteY11" fmla="*/ 3495 h 3832546"/>
                <a:gd name="connsiteX12" fmla="*/ 483470 w 620842"/>
                <a:gd name="connsiteY12" fmla="*/ 994096 h 3832546"/>
                <a:gd name="connsiteX13" fmla="*/ 395363 w 620842"/>
                <a:gd name="connsiteY13" fmla="*/ 1001239 h 3832546"/>
                <a:gd name="connsiteX14" fmla="*/ 357264 w 620842"/>
                <a:gd name="connsiteY14" fmla="*/ 10640 h 3832546"/>
                <a:gd name="connsiteX15" fmla="*/ 295350 w 620842"/>
                <a:gd name="connsiteY15" fmla="*/ 5877 h 3832546"/>
                <a:gd name="connsiteX16" fmla="*/ 240583 w 620842"/>
                <a:gd name="connsiteY16" fmla="*/ 998859 h 3832546"/>
                <a:gd name="connsiteX17" fmla="*/ 169143 w 620842"/>
                <a:gd name="connsiteY17" fmla="*/ 1006001 h 3832546"/>
                <a:gd name="connsiteX18" fmla="*/ 154858 w 620842"/>
                <a:gd name="connsiteY18" fmla="*/ 17783 h 3832546"/>
                <a:gd name="connsiteX19" fmla="*/ 92945 w 620842"/>
                <a:gd name="connsiteY19" fmla="*/ 5877 h 3832546"/>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552526 w 620842"/>
                <a:gd name="connsiteY10" fmla="*/ 13020 h 3832546"/>
                <a:gd name="connsiteX11" fmla="*/ 488232 w 620842"/>
                <a:gd name="connsiteY11" fmla="*/ 3495 h 3832546"/>
                <a:gd name="connsiteX12" fmla="*/ 483470 w 620842"/>
                <a:gd name="connsiteY12" fmla="*/ 994096 h 3832546"/>
                <a:gd name="connsiteX13" fmla="*/ 395363 w 620842"/>
                <a:gd name="connsiteY13" fmla="*/ 1001239 h 3832546"/>
                <a:gd name="connsiteX14" fmla="*/ 357264 w 620842"/>
                <a:gd name="connsiteY14" fmla="*/ 10640 h 3832546"/>
                <a:gd name="connsiteX15" fmla="*/ 295350 w 620842"/>
                <a:gd name="connsiteY15" fmla="*/ 5877 h 3832546"/>
                <a:gd name="connsiteX16" fmla="*/ 240583 w 620842"/>
                <a:gd name="connsiteY16" fmla="*/ 998859 h 3832546"/>
                <a:gd name="connsiteX17" fmla="*/ 169143 w 620842"/>
                <a:gd name="connsiteY17" fmla="*/ 1006001 h 3832546"/>
                <a:gd name="connsiteX18" fmla="*/ 154858 w 620842"/>
                <a:gd name="connsiteY18" fmla="*/ 17783 h 3832546"/>
                <a:gd name="connsiteX19" fmla="*/ 92945 w 620842"/>
                <a:gd name="connsiteY19" fmla="*/ 5877 h 3832546"/>
                <a:gd name="connsiteX0" fmla="*/ 92945 w 620842"/>
                <a:gd name="connsiteY0" fmla="*/ 6957 h 3833626"/>
                <a:gd name="connsiteX1" fmla="*/ 75 w 620842"/>
                <a:gd name="connsiteY1" fmla="*/ 1014226 h 3833626"/>
                <a:gd name="connsiteX2" fmla="*/ 212006 w 620842"/>
                <a:gd name="connsiteY2" fmla="*/ 1533338 h 3833626"/>
                <a:gd name="connsiteX3" fmla="*/ 228675 w 620842"/>
                <a:gd name="connsiteY3" fmla="*/ 1938151 h 3833626"/>
                <a:gd name="connsiteX4" fmla="*/ 138188 w 620842"/>
                <a:gd name="connsiteY4" fmla="*/ 3652651 h 3833626"/>
                <a:gd name="connsiteX5" fmla="*/ 333450 w 620842"/>
                <a:gd name="connsiteY5" fmla="*/ 3833626 h 3833626"/>
                <a:gd name="connsiteX6" fmla="*/ 500138 w 620842"/>
                <a:gd name="connsiteY6" fmla="*/ 3652651 h 3833626"/>
                <a:gd name="connsiteX7" fmla="*/ 402506 w 620842"/>
                <a:gd name="connsiteY7" fmla="*/ 1935770 h 3833626"/>
                <a:gd name="connsiteX8" fmla="*/ 416793 w 620842"/>
                <a:gd name="connsiteY8" fmla="*/ 1533339 h 3833626"/>
                <a:gd name="connsiteX9" fmla="*/ 619200 w 620842"/>
                <a:gd name="connsiteY9" fmla="*/ 1066613 h 3833626"/>
                <a:gd name="connsiteX10" fmla="*/ 552526 w 620842"/>
                <a:gd name="connsiteY10" fmla="*/ 14100 h 3833626"/>
                <a:gd name="connsiteX11" fmla="*/ 488232 w 620842"/>
                <a:gd name="connsiteY11" fmla="*/ 4575 h 3833626"/>
                <a:gd name="connsiteX12" fmla="*/ 483470 w 620842"/>
                <a:gd name="connsiteY12" fmla="*/ 995176 h 3833626"/>
                <a:gd name="connsiteX13" fmla="*/ 395363 w 620842"/>
                <a:gd name="connsiteY13" fmla="*/ 1002319 h 3833626"/>
                <a:gd name="connsiteX14" fmla="*/ 357264 w 620842"/>
                <a:gd name="connsiteY14" fmla="*/ 11720 h 3833626"/>
                <a:gd name="connsiteX15" fmla="*/ 295350 w 620842"/>
                <a:gd name="connsiteY15" fmla="*/ 6957 h 3833626"/>
                <a:gd name="connsiteX16" fmla="*/ 240583 w 620842"/>
                <a:gd name="connsiteY16" fmla="*/ 999939 h 3833626"/>
                <a:gd name="connsiteX17" fmla="*/ 169143 w 620842"/>
                <a:gd name="connsiteY17" fmla="*/ 1007081 h 3833626"/>
                <a:gd name="connsiteX18" fmla="*/ 154858 w 620842"/>
                <a:gd name="connsiteY18" fmla="*/ 18863 h 3833626"/>
                <a:gd name="connsiteX19" fmla="*/ 92945 w 620842"/>
                <a:gd name="connsiteY19" fmla="*/ 6957 h 383362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52526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10127 h 3813543"/>
                <a:gd name="connsiteX1" fmla="*/ 75 w 620842"/>
                <a:gd name="connsiteY1" fmla="*/ 1017396 h 3813543"/>
                <a:gd name="connsiteX2" fmla="*/ 212006 w 620842"/>
                <a:gd name="connsiteY2" fmla="*/ 1536508 h 3813543"/>
                <a:gd name="connsiteX3" fmla="*/ 228675 w 620842"/>
                <a:gd name="connsiteY3" fmla="*/ 1941321 h 3813543"/>
                <a:gd name="connsiteX4" fmla="*/ 138188 w 620842"/>
                <a:gd name="connsiteY4" fmla="*/ 3655821 h 3813543"/>
                <a:gd name="connsiteX5" fmla="*/ 323925 w 620842"/>
                <a:gd name="connsiteY5" fmla="*/ 3812983 h 3813543"/>
                <a:gd name="connsiteX6" fmla="*/ 500138 w 620842"/>
                <a:gd name="connsiteY6" fmla="*/ 3655821 h 3813543"/>
                <a:gd name="connsiteX7" fmla="*/ 402506 w 620842"/>
                <a:gd name="connsiteY7" fmla="*/ 1938940 h 3813543"/>
                <a:gd name="connsiteX8" fmla="*/ 416793 w 620842"/>
                <a:gd name="connsiteY8" fmla="*/ 1536509 h 3813543"/>
                <a:gd name="connsiteX9" fmla="*/ 619200 w 620842"/>
                <a:gd name="connsiteY9" fmla="*/ 1069783 h 3813543"/>
                <a:gd name="connsiteX10" fmla="*/ 545382 w 620842"/>
                <a:gd name="connsiteY10" fmla="*/ 17270 h 3813543"/>
                <a:gd name="connsiteX11" fmla="*/ 488232 w 620842"/>
                <a:gd name="connsiteY11" fmla="*/ 7745 h 3813543"/>
                <a:gd name="connsiteX12" fmla="*/ 483470 w 620842"/>
                <a:gd name="connsiteY12" fmla="*/ 998346 h 3813543"/>
                <a:gd name="connsiteX13" fmla="*/ 395363 w 620842"/>
                <a:gd name="connsiteY13" fmla="*/ 1005489 h 3813543"/>
                <a:gd name="connsiteX14" fmla="*/ 357264 w 620842"/>
                <a:gd name="connsiteY14" fmla="*/ 14890 h 3813543"/>
                <a:gd name="connsiteX15" fmla="*/ 295350 w 620842"/>
                <a:gd name="connsiteY15" fmla="*/ 10127 h 3813543"/>
                <a:gd name="connsiteX16" fmla="*/ 240583 w 620842"/>
                <a:gd name="connsiteY16" fmla="*/ 1003109 h 3813543"/>
                <a:gd name="connsiteX17" fmla="*/ 169143 w 620842"/>
                <a:gd name="connsiteY17" fmla="*/ 1010251 h 3813543"/>
                <a:gd name="connsiteX18" fmla="*/ 154858 w 620842"/>
                <a:gd name="connsiteY18" fmla="*/ 22033 h 3813543"/>
                <a:gd name="connsiteX19" fmla="*/ 92945 w 620842"/>
                <a:gd name="connsiteY19" fmla="*/ 10127 h 3813543"/>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9650 w 620842"/>
                <a:gd name="connsiteY7" fmla="*/ 20532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3912 w 620842"/>
                <a:gd name="connsiteY3" fmla="*/ 20556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9650 w 620842"/>
                <a:gd name="connsiteY7" fmla="*/ 20532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57487 w 625204"/>
                <a:gd name="connsiteY13" fmla="*/ 14890 h 3812983"/>
                <a:gd name="connsiteX14" fmla="*/ 295573 w 625204"/>
                <a:gd name="connsiteY14" fmla="*/ 10127 h 3812983"/>
                <a:gd name="connsiteX15" fmla="*/ 240806 w 625204"/>
                <a:gd name="connsiteY15" fmla="*/ 1003109 h 3812983"/>
                <a:gd name="connsiteX16" fmla="*/ 169366 w 625204"/>
                <a:gd name="connsiteY16" fmla="*/ 1010251 h 3812983"/>
                <a:gd name="connsiteX17" fmla="*/ 155081 w 625204"/>
                <a:gd name="connsiteY17" fmla="*/ 22033 h 3812983"/>
                <a:gd name="connsiteX18" fmla="*/ 93168 w 625204"/>
                <a:gd name="connsiteY18"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357487 w 625204"/>
                <a:gd name="connsiteY12" fmla="*/ 14890 h 3812983"/>
                <a:gd name="connsiteX13" fmla="*/ 295573 w 625204"/>
                <a:gd name="connsiteY13" fmla="*/ 10127 h 3812983"/>
                <a:gd name="connsiteX14" fmla="*/ 240806 w 625204"/>
                <a:gd name="connsiteY14" fmla="*/ 1003109 h 3812983"/>
                <a:gd name="connsiteX15" fmla="*/ 169366 w 625204"/>
                <a:gd name="connsiteY15" fmla="*/ 1010251 h 3812983"/>
                <a:gd name="connsiteX16" fmla="*/ 155081 w 625204"/>
                <a:gd name="connsiteY16" fmla="*/ 22033 h 3812983"/>
                <a:gd name="connsiteX17" fmla="*/ 93168 w 625204"/>
                <a:gd name="connsiteY17" fmla="*/ 22034 h 3812983"/>
                <a:gd name="connsiteX0" fmla="*/ 93168 w 625204"/>
                <a:gd name="connsiteY0" fmla="*/ 83258 h 3874207"/>
                <a:gd name="connsiteX1" fmla="*/ 298 w 625204"/>
                <a:gd name="connsiteY1" fmla="*/ 1078620 h 3874207"/>
                <a:gd name="connsiteX2" fmla="*/ 136029 w 625204"/>
                <a:gd name="connsiteY2" fmla="*/ 1866813 h 3874207"/>
                <a:gd name="connsiteX3" fmla="*/ 224135 w 625204"/>
                <a:gd name="connsiteY3" fmla="*/ 2116845 h 3874207"/>
                <a:gd name="connsiteX4" fmla="*/ 138411 w 625204"/>
                <a:gd name="connsiteY4" fmla="*/ 3717045 h 3874207"/>
                <a:gd name="connsiteX5" fmla="*/ 324148 w 625204"/>
                <a:gd name="connsiteY5" fmla="*/ 3874207 h 3874207"/>
                <a:gd name="connsiteX6" fmla="*/ 500361 w 625204"/>
                <a:gd name="connsiteY6" fmla="*/ 3717045 h 3874207"/>
                <a:gd name="connsiteX7" fmla="*/ 409873 w 625204"/>
                <a:gd name="connsiteY7" fmla="*/ 2114464 h 3874207"/>
                <a:gd name="connsiteX8" fmla="*/ 488453 w 625204"/>
                <a:gd name="connsiteY8" fmla="*/ 1909677 h 3874207"/>
                <a:gd name="connsiteX9" fmla="*/ 619423 w 625204"/>
                <a:gd name="connsiteY9" fmla="*/ 1131007 h 3874207"/>
                <a:gd name="connsiteX10" fmla="*/ 545605 w 625204"/>
                <a:gd name="connsiteY10" fmla="*/ 78494 h 3874207"/>
                <a:gd name="connsiteX11" fmla="*/ 357487 w 625204"/>
                <a:gd name="connsiteY11" fmla="*/ 76114 h 3874207"/>
                <a:gd name="connsiteX12" fmla="*/ 295573 w 625204"/>
                <a:gd name="connsiteY12" fmla="*/ 71351 h 3874207"/>
                <a:gd name="connsiteX13" fmla="*/ 240806 w 625204"/>
                <a:gd name="connsiteY13" fmla="*/ 1064333 h 3874207"/>
                <a:gd name="connsiteX14" fmla="*/ 169366 w 625204"/>
                <a:gd name="connsiteY14" fmla="*/ 1071475 h 3874207"/>
                <a:gd name="connsiteX15" fmla="*/ 155081 w 625204"/>
                <a:gd name="connsiteY15" fmla="*/ 83257 h 3874207"/>
                <a:gd name="connsiteX16" fmla="*/ 93168 w 625204"/>
                <a:gd name="connsiteY16" fmla="*/ 83258 h 3874207"/>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240806 w 625204"/>
                <a:gd name="connsiteY12" fmla="*/ 1117254 h 3927128"/>
                <a:gd name="connsiteX13" fmla="*/ 169366 w 625204"/>
                <a:gd name="connsiteY13" fmla="*/ 1124396 h 3927128"/>
                <a:gd name="connsiteX14" fmla="*/ 155081 w 625204"/>
                <a:gd name="connsiteY14" fmla="*/ 136178 h 3927128"/>
                <a:gd name="connsiteX15" fmla="*/ 93168 w 625204"/>
                <a:gd name="connsiteY15" fmla="*/ 136179 h 3927128"/>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169366 w 625204"/>
                <a:gd name="connsiteY12" fmla="*/ 1124396 h 3927128"/>
                <a:gd name="connsiteX13" fmla="*/ 155081 w 625204"/>
                <a:gd name="connsiteY13" fmla="*/ 136178 h 3927128"/>
                <a:gd name="connsiteX14" fmla="*/ 93168 w 625204"/>
                <a:gd name="connsiteY14" fmla="*/ 136179 h 3927128"/>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155081 w 625204"/>
                <a:gd name="connsiteY12" fmla="*/ 136178 h 3927128"/>
                <a:gd name="connsiteX13" fmla="*/ 93168 w 625204"/>
                <a:gd name="connsiteY13" fmla="*/ 136179 h 3927128"/>
                <a:gd name="connsiteX0" fmla="*/ 1678 w 533714"/>
                <a:gd name="connsiteY0" fmla="*/ 136179 h 3927128"/>
                <a:gd name="connsiteX1" fmla="*/ 161220 w 533714"/>
                <a:gd name="connsiteY1" fmla="*/ 1088678 h 3927128"/>
                <a:gd name="connsiteX2" fmla="*/ 44539 w 533714"/>
                <a:gd name="connsiteY2" fmla="*/ 1919734 h 3927128"/>
                <a:gd name="connsiteX3" fmla="*/ 132645 w 533714"/>
                <a:gd name="connsiteY3" fmla="*/ 2169766 h 3927128"/>
                <a:gd name="connsiteX4" fmla="*/ 46921 w 533714"/>
                <a:gd name="connsiteY4" fmla="*/ 3769966 h 3927128"/>
                <a:gd name="connsiteX5" fmla="*/ 232658 w 533714"/>
                <a:gd name="connsiteY5" fmla="*/ 3927128 h 3927128"/>
                <a:gd name="connsiteX6" fmla="*/ 408871 w 533714"/>
                <a:gd name="connsiteY6" fmla="*/ 3769966 h 3927128"/>
                <a:gd name="connsiteX7" fmla="*/ 318383 w 533714"/>
                <a:gd name="connsiteY7" fmla="*/ 2167385 h 3927128"/>
                <a:gd name="connsiteX8" fmla="*/ 396963 w 533714"/>
                <a:gd name="connsiteY8" fmla="*/ 1962598 h 3927128"/>
                <a:gd name="connsiteX9" fmla="*/ 527933 w 533714"/>
                <a:gd name="connsiteY9" fmla="*/ 1183928 h 3927128"/>
                <a:gd name="connsiteX10" fmla="*/ 454115 w 533714"/>
                <a:gd name="connsiteY10" fmla="*/ 131415 h 3927128"/>
                <a:gd name="connsiteX11" fmla="*/ 204083 w 533714"/>
                <a:gd name="connsiteY11" fmla="*/ 124272 h 3927128"/>
                <a:gd name="connsiteX12" fmla="*/ 63591 w 533714"/>
                <a:gd name="connsiteY12" fmla="*/ 136178 h 3927128"/>
                <a:gd name="connsiteX13" fmla="*/ 1678 w 533714"/>
                <a:gd name="connsiteY13" fmla="*/ 136179 h 3927128"/>
                <a:gd name="connsiteX0" fmla="*/ 15224 w 547260"/>
                <a:gd name="connsiteY0" fmla="*/ 136179 h 3927128"/>
                <a:gd name="connsiteX1" fmla="*/ 41416 w 547260"/>
                <a:gd name="connsiteY1" fmla="*/ 1038672 h 3927128"/>
                <a:gd name="connsiteX2" fmla="*/ 58085 w 547260"/>
                <a:gd name="connsiteY2" fmla="*/ 1919734 h 3927128"/>
                <a:gd name="connsiteX3" fmla="*/ 146191 w 547260"/>
                <a:gd name="connsiteY3" fmla="*/ 2169766 h 3927128"/>
                <a:gd name="connsiteX4" fmla="*/ 60467 w 547260"/>
                <a:gd name="connsiteY4" fmla="*/ 3769966 h 3927128"/>
                <a:gd name="connsiteX5" fmla="*/ 246204 w 547260"/>
                <a:gd name="connsiteY5" fmla="*/ 3927128 h 3927128"/>
                <a:gd name="connsiteX6" fmla="*/ 422417 w 547260"/>
                <a:gd name="connsiteY6" fmla="*/ 3769966 h 3927128"/>
                <a:gd name="connsiteX7" fmla="*/ 331929 w 547260"/>
                <a:gd name="connsiteY7" fmla="*/ 2167385 h 3927128"/>
                <a:gd name="connsiteX8" fmla="*/ 410509 w 547260"/>
                <a:gd name="connsiteY8" fmla="*/ 1962598 h 3927128"/>
                <a:gd name="connsiteX9" fmla="*/ 541479 w 547260"/>
                <a:gd name="connsiteY9" fmla="*/ 1183928 h 3927128"/>
                <a:gd name="connsiteX10" fmla="*/ 467661 w 547260"/>
                <a:gd name="connsiteY10" fmla="*/ 131415 h 3927128"/>
                <a:gd name="connsiteX11" fmla="*/ 217629 w 547260"/>
                <a:gd name="connsiteY11" fmla="*/ 124272 h 3927128"/>
                <a:gd name="connsiteX12" fmla="*/ 77137 w 547260"/>
                <a:gd name="connsiteY12" fmla="*/ 136178 h 3927128"/>
                <a:gd name="connsiteX13" fmla="*/ 15224 w 547260"/>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463981"/>
                <a:gd name="connsiteY0" fmla="*/ 136179 h 3927128"/>
                <a:gd name="connsiteX1" fmla="*/ 30062 w 463981"/>
                <a:gd name="connsiteY1" fmla="*/ 1038672 h 3927128"/>
                <a:gd name="connsiteX2" fmla="*/ 34825 w 463981"/>
                <a:gd name="connsiteY2" fmla="*/ 1912590 h 3927128"/>
                <a:gd name="connsiteX3" fmla="*/ 134837 w 463981"/>
                <a:gd name="connsiteY3" fmla="*/ 2169766 h 3927128"/>
                <a:gd name="connsiteX4" fmla="*/ 49113 w 463981"/>
                <a:gd name="connsiteY4" fmla="*/ 3769966 h 3927128"/>
                <a:gd name="connsiteX5" fmla="*/ 234850 w 463981"/>
                <a:gd name="connsiteY5" fmla="*/ 3927128 h 3927128"/>
                <a:gd name="connsiteX6" fmla="*/ 411063 w 463981"/>
                <a:gd name="connsiteY6" fmla="*/ 3769966 h 3927128"/>
                <a:gd name="connsiteX7" fmla="*/ 320575 w 463981"/>
                <a:gd name="connsiteY7" fmla="*/ 2167385 h 3927128"/>
                <a:gd name="connsiteX8" fmla="*/ 399155 w 463981"/>
                <a:gd name="connsiteY8" fmla="*/ 1962598 h 3927128"/>
                <a:gd name="connsiteX9" fmla="*/ 387250 w 463981"/>
                <a:gd name="connsiteY9" fmla="*/ 1169641 h 3927128"/>
                <a:gd name="connsiteX10" fmla="*/ 456307 w 463981"/>
                <a:gd name="connsiteY10" fmla="*/ 131415 h 3927128"/>
                <a:gd name="connsiteX11" fmla="*/ 206275 w 463981"/>
                <a:gd name="connsiteY11" fmla="*/ 124272 h 3927128"/>
                <a:gd name="connsiteX12" fmla="*/ 65783 w 463981"/>
                <a:gd name="connsiteY12" fmla="*/ 136178 h 3927128"/>
                <a:gd name="connsiteX13" fmla="*/ 3870 w 46398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2383"/>
                <a:gd name="connsiteY0" fmla="*/ 136179 h 3927128"/>
                <a:gd name="connsiteX1" fmla="*/ 30062 w 462383"/>
                <a:gd name="connsiteY1" fmla="*/ 1038672 h 3927128"/>
                <a:gd name="connsiteX2" fmla="*/ 34825 w 462383"/>
                <a:gd name="connsiteY2" fmla="*/ 1912590 h 3927128"/>
                <a:gd name="connsiteX3" fmla="*/ 134837 w 462383"/>
                <a:gd name="connsiteY3" fmla="*/ 2169766 h 3927128"/>
                <a:gd name="connsiteX4" fmla="*/ 49113 w 462383"/>
                <a:gd name="connsiteY4" fmla="*/ 3769966 h 3927128"/>
                <a:gd name="connsiteX5" fmla="*/ 234850 w 462383"/>
                <a:gd name="connsiteY5" fmla="*/ 3927128 h 3927128"/>
                <a:gd name="connsiteX6" fmla="*/ 411063 w 462383"/>
                <a:gd name="connsiteY6" fmla="*/ 3769966 h 3927128"/>
                <a:gd name="connsiteX7" fmla="*/ 320575 w 462383"/>
                <a:gd name="connsiteY7" fmla="*/ 2167385 h 3927128"/>
                <a:gd name="connsiteX8" fmla="*/ 399155 w 462383"/>
                <a:gd name="connsiteY8" fmla="*/ 1962598 h 3927128"/>
                <a:gd name="connsiteX9" fmla="*/ 403919 w 462383"/>
                <a:gd name="connsiteY9" fmla="*/ 1169641 h 3927128"/>
                <a:gd name="connsiteX10" fmla="*/ 456307 w 462383"/>
                <a:gd name="connsiteY10" fmla="*/ 131415 h 3927128"/>
                <a:gd name="connsiteX11" fmla="*/ 206275 w 462383"/>
                <a:gd name="connsiteY11" fmla="*/ 124272 h 3927128"/>
                <a:gd name="connsiteX12" fmla="*/ 65783 w 462383"/>
                <a:gd name="connsiteY12" fmla="*/ 136178 h 3927128"/>
                <a:gd name="connsiteX13" fmla="*/ 3870 w 462383"/>
                <a:gd name="connsiteY13" fmla="*/ 136179 h 3927128"/>
                <a:gd name="connsiteX0" fmla="*/ 3870 w 412457"/>
                <a:gd name="connsiteY0" fmla="*/ 85497 h 3876446"/>
                <a:gd name="connsiteX1" fmla="*/ 30062 w 412457"/>
                <a:gd name="connsiteY1" fmla="*/ 987990 h 3876446"/>
                <a:gd name="connsiteX2" fmla="*/ 34825 w 412457"/>
                <a:gd name="connsiteY2" fmla="*/ 1861908 h 3876446"/>
                <a:gd name="connsiteX3" fmla="*/ 134837 w 412457"/>
                <a:gd name="connsiteY3" fmla="*/ 2119084 h 3876446"/>
                <a:gd name="connsiteX4" fmla="*/ 49113 w 412457"/>
                <a:gd name="connsiteY4" fmla="*/ 3719284 h 3876446"/>
                <a:gd name="connsiteX5" fmla="*/ 234850 w 412457"/>
                <a:gd name="connsiteY5" fmla="*/ 3876446 h 3876446"/>
                <a:gd name="connsiteX6" fmla="*/ 411063 w 412457"/>
                <a:gd name="connsiteY6" fmla="*/ 3719284 h 3876446"/>
                <a:gd name="connsiteX7" fmla="*/ 320575 w 412457"/>
                <a:gd name="connsiteY7" fmla="*/ 2116703 h 3876446"/>
                <a:gd name="connsiteX8" fmla="*/ 399155 w 412457"/>
                <a:gd name="connsiteY8" fmla="*/ 1911916 h 3876446"/>
                <a:gd name="connsiteX9" fmla="*/ 403919 w 412457"/>
                <a:gd name="connsiteY9" fmla="*/ 1118959 h 3876446"/>
                <a:gd name="connsiteX10" fmla="*/ 306288 w 412457"/>
                <a:gd name="connsiteY10" fmla="*/ 223608 h 3876446"/>
                <a:gd name="connsiteX11" fmla="*/ 206275 w 412457"/>
                <a:gd name="connsiteY11" fmla="*/ 73590 h 3876446"/>
                <a:gd name="connsiteX12" fmla="*/ 65783 w 412457"/>
                <a:gd name="connsiteY12" fmla="*/ 85496 h 3876446"/>
                <a:gd name="connsiteX13" fmla="*/ 3870 w 412457"/>
                <a:gd name="connsiteY13" fmla="*/ 85497 h 3876446"/>
                <a:gd name="connsiteX0" fmla="*/ 3870 w 412457"/>
                <a:gd name="connsiteY0" fmla="*/ 96875 h 3887824"/>
                <a:gd name="connsiteX1" fmla="*/ 30062 w 412457"/>
                <a:gd name="connsiteY1" fmla="*/ 999368 h 3887824"/>
                <a:gd name="connsiteX2" fmla="*/ 34825 w 412457"/>
                <a:gd name="connsiteY2" fmla="*/ 1873286 h 3887824"/>
                <a:gd name="connsiteX3" fmla="*/ 134837 w 412457"/>
                <a:gd name="connsiteY3" fmla="*/ 2130462 h 3887824"/>
                <a:gd name="connsiteX4" fmla="*/ 49113 w 412457"/>
                <a:gd name="connsiteY4" fmla="*/ 3730662 h 3887824"/>
                <a:gd name="connsiteX5" fmla="*/ 234850 w 412457"/>
                <a:gd name="connsiteY5" fmla="*/ 3887824 h 3887824"/>
                <a:gd name="connsiteX6" fmla="*/ 411063 w 412457"/>
                <a:gd name="connsiteY6" fmla="*/ 3730662 h 3887824"/>
                <a:gd name="connsiteX7" fmla="*/ 320575 w 412457"/>
                <a:gd name="connsiteY7" fmla="*/ 2128081 h 3887824"/>
                <a:gd name="connsiteX8" fmla="*/ 399155 w 412457"/>
                <a:gd name="connsiteY8" fmla="*/ 1923294 h 3887824"/>
                <a:gd name="connsiteX9" fmla="*/ 403919 w 412457"/>
                <a:gd name="connsiteY9" fmla="*/ 1130337 h 3887824"/>
                <a:gd name="connsiteX10" fmla="*/ 389632 w 412457"/>
                <a:gd name="connsiteY10" fmla="*/ 192124 h 3887824"/>
                <a:gd name="connsiteX11" fmla="*/ 206275 w 412457"/>
                <a:gd name="connsiteY11" fmla="*/ 84968 h 3887824"/>
                <a:gd name="connsiteX12" fmla="*/ 65783 w 412457"/>
                <a:gd name="connsiteY12" fmla="*/ 96874 h 3887824"/>
                <a:gd name="connsiteX13" fmla="*/ 3870 w 412457"/>
                <a:gd name="connsiteY13" fmla="*/ 96875 h 3887824"/>
                <a:gd name="connsiteX0" fmla="*/ 3870 w 412457"/>
                <a:gd name="connsiteY0" fmla="*/ 96875 h 3887824"/>
                <a:gd name="connsiteX1" fmla="*/ 30062 w 412457"/>
                <a:gd name="connsiteY1" fmla="*/ 999368 h 3887824"/>
                <a:gd name="connsiteX2" fmla="*/ 34825 w 412457"/>
                <a:gd name="connsiteY2" fmla="*/ 1873286 h 3887824"/>
                <a:gd name="connsiteX3" fmla="*/ 134837 w 412457"/>
                <a:gd name="connsiteY3" fmla="*/ 2130462 h 3887824"/>
                <a:gd name="connsiteX4" fmla="*/ 49113 w 412457"/>
                <a:gd name="connsiteY4" fmla="*/ 3730662 h 3887824"/>
                <a:gd name="connsiteX5" fmla="*/ 234850 w 412457"/>
                <a:gd name="connsiteY5" fmla="*/ 3887824 h 3887824"/>
                <a:gd name="connsiteX6" fmla="*/ 411063 w 412457"/>
                <a:gd name="connsiteY6" fmla="*/ 3730662 h 3887824"/>
                <a:gd name="connsiteX7" fmla="*/ 320575 w 412457"/>
                <a:gd name="connsiteY7" fmla="*/ 2128081 h 3887824"/>
                <a:gd name="connsiteX8" fmla="*/ 399155 w 412457"/>
                <a:gd name="connsiteY8" fmla="*/ 1923294 h 3887824"/>
                <a:gd name="connsiteX9" fmla="*/ 403919 w 412457"/>
                <a:gd name="connsiteY9" fmla="*/ 1130337 h 3887824"/>
                <a:gd name="connsiteX10" fmla="*/ 389632 w 412457"/>
                <a:gd name="connsiteY10" fmla="*/ 192124 h 3887824"/>
                <a:gd name="connsiteX11" fmla="*/ 206275 w 412457"/>
                <a:gd name="connsiteY11" fmla="*/ 84968 h 3887824"/>
                <a:gd name="connsiteX12" fmla="*/ 65783 w 412457"/>
                <a:gd name="connsiteY12" fmla="*/ 96874 h 3887824"/>
                <a:gd name="connsiteX13" fmla="*/ 3870 w 412457"/>
                <a:gd name="connsiteY13" fmla="*/ 96875 h 3887824"/>
                <a:gd name="connsiteX0" fmla="*/ 3870 w 414173"/>
                <a:gd name="connsiteY0" fmla="*/ 93442 h 3884391"/>
                <a:gd name="connsiteX1" fmla="*/ 30062 w 414173"/>
                <a:gd name="connsiteY1" fmla="*/ 995935 h 3884391"/>
                <a:gd name="connsiteX2" fmla="*/ 34825 w 414173"/>
                <a:gd name="connsiteY2" fmla="*/ 1869853 h 3884391"/>
                <a:gd name="connsiteX3" fmla="*/ 134837 w 414173"/>
                <a:gd name="connsiteY3" fmla="*/ 2127029 h 3884391"/>
                <a:gd name="connsiteX4" fmla="*/ 49113 w 414173"/>
                <a:gd name="connsiteY4" fmla="*/ 3727229 h 3884391"/>
                <a:gd name="connsiteX5" fmla="*/ 234850 w 414173"/>
                <a:gd name="connsiteY5" fmla="*/ 3884391 h 3884391"/>
                <a:gd name="connsiteX6" fmla="*/ 411063 w 414173"/>
                <a:gd name="connsiteY6" fmla="*/ 3727229 h 3884391"/>
                <a:gd name="connsiteX7" fmla="*/ 320575 w 414173"/>
                <a:gd name="connsiteY7" fmla="*/ 2124648 h 3884391"/>
                <a:gd name="connsiteX8" fmla="*/ 399155 w 414173"/>
                <a:gd name="connsiteY8" fmla="*/ 1919861 h 3884391"/>
                <a:gd name="connsiteX9" fmla="*/ 403919 w 414173"/>
                <a:gd name="connsiteY9" fmla="*/ 1126904 h 3884391"/>
                <a:gd name="connsiteX10" fmla="*/ 396776 w 414173"/>
                <a:gd name="connsiteY10" fmla="*/ 200597 h 3884391"/>
                <a:gd name="connsiteX11" fmla="*/ 206275 w 414173"/>
                <a:gd name="connsiteY11" fmla="*/ 81535 h 3884391"/>
                <a:gd name="connsiteX12" fmla="*/ 65783 w 414173"/>
                <a:gd name="connsiteY12" fmla="*/ 93441 h 3884391"/>
                <a:gd name="connsiteX13" fmla="*/ 3870 w 414173"/>
                <a:gd name="connsiteY13" fmla="*/ 93442 h 3884391"/>
                <a:gd name="connsiteX0" fmla="*/ 3870 w 417327"/>
                <a:gd name="connsiteY0" fmla="*/ 93442 h 3884391"/>
                <a:gd name="connsiteX1" fmla="*/ 30062 w 417327"/>
                <a:gd name="connsiteY1" fmla="*/ 995935 h 3884391"/>
                <a:gd name="connsiteX2" fmla="*/ 34825 w 417327"/>
                <a:gd name="connsiteY2" fmla="*/ 1869853 h 3884391"/>
                <a:gd name="connsiteX3" fmla="*/ 134837 w 417327"/>
                <a:gd name="connsiteY3" fmla="*/ 2127029 h 3884391"/>
                <a:gd name="connsiteX4" fmla="*/ 49113 w 417327"/>
                <a:gd name="connsiteY4" fmla="*/ 3727229 h 3884391"/>
                <a:gd name="connsiteX5" fmla="*/ 234850 w 417327"/>
                <a:gd name="connsiteY5" fmla="*/ 3884391 h 3884391"/>
                <a:gd name="connsiteX6" fmla="*/ 411063 w 417327"/>
                <a:gd name="connsiteY6" fmla="*/ 3727229 h 3884391"/>
                <a:gd name="connsiteX7" fmla="*/ 320575 w 417327"/>
                <a:gd name="connsiteY7" fmla="*/ 2124648 h 3884391"/>
                <a:gd name="connsiteX8" fmla="*/ 399155 w 417327"/>
                <a:gd name="connsiteY8" fmla="*/ 1919861 h 3884391"/>
                <a:gd name="connsiteX9" fmla="*/ 411063 w 417327"/>
                <a:gd name="connsiteY9" fmla="*/ 1126904 h 3884391"/>
                <a:gd name="connsiteX10" fmla="*/ 396776 w 417327"/>
                <a:gd name="connsiteY10" fmla="*/ 200597 h 3884391"/>
                <a:gd name="connsiteX11" fmla="*/ 206275 w 417327"/>
                <a:gd name="connsiteY11" fmla="*/ 81535 h 3884391"/>
                <a:gd name="connsiteX12" fmla="*/ 65783 w 417327"/>
                <a:gd name="connsiteY12" fmla="*/ 93441 h 3884391"/>
                <a:gd name="connsiteX13" fmla="*/ 3870 w 417327"/>
                <a:gd name="connsiteY13" fmla="*/ 93442 h 3884391"/>
                <a:gd name="connsiteX0" fmla="*/ 3870 w 417315"/>
                <a:gd name="connsiteY0" fmla="*/ 93442 h 3884391"/>
                <a:gd name="connsiteX1" fmla="*/ 30062 w 417315"/>
                <a:gd name="connsiteY1" fmla="*/ 995935 h 3884391"/>
                <a:gd name="connsiteX2" fmla="*/ 34825 w 417315"/>
                <a:gd name="connsiteY2" fmla="*/ 1869853 h 3884391"/>
                <a:gd name="connsiteX3" fmla="*/ 134837 w 417315"/>
                <a:gd name="connsiteY3" fmla="*/ 2127029 h 3884391"/>
                <a:gd name="connsiteX4" fmla="*/ 49113 w 417315"/>
                <a:gd name="connsiteY4" fmla="*/ 3727229 h 3884391"/>
                <a:gd name="connsiteX5" fmla="*/ 234850 w 417315"/>
                <a:gd name="connsiteY5" fmla="*/ 3884391 h 3884391"/>
                <a:gd name="connsiteX6" fmla="*/ 411063 w 417315"/>
                <a:gd name="connsiteY6" fmla="*/ 3727229 h 3884391"/>
                <a:gd name="connsiteX7" fmla="*/ 320575 w 417315"/>
                <a:gd name="connsiteY7" fmla="*/ 2124648 h 3884391"/>
                <a:gd name="connsiteX8" fmla="*/ 399155 w 417315"/>
                <a:gd name="connsiteY8" fmla="*/ 1919861 h 3884391"/>
                <a:gd name="connsiteX9" fmla="*/ 411063 w 417315"/>
                <a:gd name="connsiteY9" fmla="*/ 1126904 h 3884391"/>
                <a:gd name="connsiteX10" fmla="*/ 396776 w 417315"/>
                <a:gd name="connsiteY10" fmla="*/ 200597 h 3884391"/>
                <a:gd name="connsiteX11" fmla="*/ 206275 w 417315"/>
                <a:gd name="connsiteY11" fmla="*/ 81535 h 3884391"/>
                <a:gd name="connsiteX12" fmla="*/ 65783 w 417315"/>
                <a:gd name="connsiteY12" fmla="*/ 93441 h 3884391"/>
                <a:gd name="connsiteX13" fmla="*/ 3870 w 417315"/>
                <a:gd name="connsiteY13" fmla="*/ 93442 h 3884391"/>
                <a:gd name="connsiteX0" fmla="*/ 3870 w 417315"/>
                <a:gd name="connsiteY0" fmla="*/ 9447 h 3800396"/>
                <a:gd name="connsiteX1" fmla="*/ 30062 w 417315"/>
                <a:gd name="connsiteY1" fmla="*/ 911940 h 3800396"/>
                <a:gd name="connsiteX2" fmla="*/ 34825 w 417315"/>
                <a:gd name="connsiteY2" fmla="*/ 1785858 h 3800396"/>
                <a:gd name="connsiteX3" fmla="*/ 134837 w 417315"/>
                <a:gd name="connsiteY3" fmla="*/ 2043034 h 3800396"/>
                <a:gd name="connsiteX4" fmla="*/ 49113 w 417315"/>
                <a:gd name="connsiteY4" fmla="*/ 3643234 h 3800396"/>
                <a:gd name="connsiteX5" fmla="*/ 234850 w 417315"/>
                <a:gd name="connsiteY5" fmla="*/ 3800396 h 3800396"/>
                <a:gd name="connsiteX6" fmla="*/ 411063 w 417315"/>
                <a:gd name="connsiteY6" fmla="*/ 3643234 h 3800396"/>
                <a:gd name="connsiteX7" fmla="*/ 320575 w 417315"/>
                <a:gd name="connsiteY7" fmla="*/ 2040653 h 3800396"/>
                <a:gd name="connsiteX8" fmla="*/ 399155 w 417315"/>
                <a:gd name="connsiteY8" fmla="*/ 1835866 h 3800396"/>
                <a:gd name="connsiteX9" fmla="*/ 411063 w 417315"/>
                <a:gd name="connsiteY9" fmla="*/ 1042909 h 3800396"/>
                <a:gd name="connsiteX10" fmla="*/ 396776 w 417315"/>
                <a:gd name="connsiteY10" fmla="*/ 116602 h 3800396"/>
                <a:gd name="connsiteX11" fmla="*/ 65783 w 417315"/>
                <a:gd name="connsiteY11" fmla="*/ 9446 h 3800396"/>
                <a:gd name="connsiteX12" fmla="*/ 3870 w 417315"/>
                <a:gd name="connsiteY12" fmla="*/ 9447 h 3800396"/>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368553 w 417315"/>
                <a:gd name="connsiteY11" fmla="*/ 49656 h 3816794"/>
                <a:gd name="connsiteX12" fmla="*/ 296765 w 417315"/>
                <a:gd name="connsiteY12" fmla="*/ 4413 h 3816794"/>
                <a:gd name="connsiteX13" fmla="*/ 3870 w 417315"/>
                <a:gd name="connsiteY13"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7966 h 3818915"/>
                <a:gd name="connsiteX1" fmla="*/ 30062 w 417315"/>
                <a:gd name="connsiteY1" fmla="*/ 930459 h 3818915"/>
                <a:gd name="connsiteX2" fmla="*/ 34825 w 417315"/>
                <a:gd name="connsiteY2" fmla="*/ 1804377 h 3818915"/>
                <a:gd name="connsiteX3" fmla="*/ 134837 w 417315"/>
                <a:gd name="connsiteY3" fmla="*/ 2061553 h 3818915"/>
                <a:gd name="connsiteX4" fmla="*/ 49113 w 417315"/>
                <a:gd name="connsiteY4" fmla="*/ 3661753 h 3818915"/>
                <a:gd name="connsiteX5" fmla="*/ 234850 w 417315"/>
                <a:gd name="connsiteY5" fmla="*/ 3818915 h 3818915"/>
                <a:gd name="connsiteX6" fmla="*/ 411063 w 417315"/>
                <a:gd name="connsiteY6" fmla="*/ 3661753 h 3818915"/>
                <a:gd name="connsiteX7" fmla="*/ 320575 w 417315"/>
                <a:gd name="connsiteY7" fmla="*/ 2059172 h 3818915"/>
                <a:gd name="connsiteX8" fmla="*/ 399155 w 417315"/>
                <a:gd name="connsiteY8" fmla="*/ 1854385 h 3818915"/>
                <a:gd name="connsiteX9" fmla="*/ 411063 w 417315"/>
                <a:gd name="connsiteY9" fmla="*/ 1061428 h 3818915"/>
                <a:gd name="connsiteX10" fmla="*/ 396776 w 417315"/>
                <a:gd name="connsiteY10" fmla="*/ 135121 h 3818915"/>
                <a:gd name="connsiteX11" fmla="*/ 318196 w 417315"/>
                <a:gd name="connsiteY11" fmla="*/ 4152 h 3818915"/>
                <a:gd name="connsiteX12" fmla="*/ 3870 w 417315"/>
                <a:gd name="connsiteY12" fmla="*/ 27966 h 3818915"/>
                <a:gd name="connsiteX0" fmla="*/ 182314 w 398115"/>
                <a:gd name="connsiteY0" fmla="*/ 245895 h 3815387"/>
                <a:gd name="connsiteX1" fmla="*/ 10862 w 398115"/>
                <a:gd name="connsiteY1" fmla="*/ 926931 h 3815387"/>
                <a:gd name="connsiteX2" fmla="*/ 15625 w 398115"/>
                <a:gd name="connsiteY2" fmla="*/ 1800849 h 3815387"/>
                <a:gd name="connsiteX3" fmla="*/ 115637 w 398115"/>
                <a:gd name="connsiteY3" fmla="*/ 2058025 h 3815387"/>
                <a:gd name="connsiteX4" fmla="*/ 29913 w 398115"/>
                <a:gd name="connsiteY4" fmla="*/ 3658225 h 3815387"/>
                <a:gd name="connsiteX5" fmla="*/ 215650 w 398115"/>
                <a:gd name="connsiteY5" fmla="*/ 3815387 h 3815387"/>
                <a:gd name="connsiteX6" fmla="*/ 391863 w 398115"/>
                <a:gd name="connsiteY6" fmla="*/ 3658225 h 3815387"/>
                <a:gd name="connsiteX7" fmla="*/ 301375 w 398115"/>
                <a:gd name="connsiteY7" fmla="*/ 2055644 h 3815387"/>
                <a:gd name="connsiteX8" fmla="*/ 379955 w 398115"/>
                <a:gd name="connsiteY8" fmla="*/ 1850857 h 3815387"/>
                <a:gd name="connsiteX9" fmla="*/ 391863 w 398115"/>
                <a:gd name="connsiteY9" fmla="*/ 1057900 h 3815387"/>
                <a:gd name="connsiteX10" fmla="*/ 377576 w 398115"/>
                <a:gd name="connsiteY10" fmla="*/ 131593 h 3815387"/>
                <a:gd name="connsiteX11" fmla="*/ 298996 w 398115"/>
                <a:gd name="connsiteY11" fmla="*/ 624 h 3815387"/>
                <a:gd name="connsiteX12" fmla="*/ 182314 w 398115"/>
                <a:gd name="connsiteY12" fmla="*/ 245895 h 3815387"/>
                <a:gd name="connsiteX0" fmla="*/ 132307 w 398115"/>
                <a:gd name="connsiteY0" fmla="*/ 238768 h 3815403"/>
                <a:gd name="connsiteX1" fmla="*/ 10862 w 398115"/>
                <a:gd name="connsiteY1" fmla="*/ 926947 h 3815403"/>
                <a:gd name="connsiteX2" fmla="*/ 15625 w 398115"/>
                <a:gd name="connsiteY2" fmla="*/ 1800865 h 3815403"/>
                <a:gd name="connsiteX3" fmla="*/ 115637 w 398115"/>
                <a:gd name="connsiteY3" fmla="*/ 2058041 h 3815403"/>
                <a:gd name="connsiteX4" fmla="*/ 29913 w 398115"/>
                <a:gd name="connsiteY4" fmla="*/ 3658241 h 3815403"/>
                <a:gd name="connsiteX5" fmla="*/ 215650 w 398115"/>
                <a:gd name="connsiteY5" fmla="*/ 3815403 h 3815403"/>
                <a:gd name="connsiteX6" fmla="*/ 391863 w 398115"/>
                <a:gd name="connsiteY6" fmla="*/ 3658241 h 3815403"/>
                <a:gd name="connsiteX7" fmla="*/ 301375 w 398115"/>
                <a:gd name="connsiteY7" fmla="*/ 2055660 h 3815403"/>
                <a:gd name="connsiteX8" fmla="*/ 379955 w 398115"/>
                <a:gd name="connsiteY8" fmla="*/ 1850873 h 3815403"/>
                <a:gd name="connsiteX9" fmla="*/ 391863 w 398115"/>
                <a:gd name="connsiteY9" fmla="*/ 1057916 h 3815403"/>
                <a:gd name="connsiteX10" fmla="*/ 377576 w 398115"/>
                <a:gd name="connsiteY10" fmla="*/ 131609 h 3815403"/>
                <a:gd name="connsiteX11" fmla="*/ 298996 w 398115"/>
                <a:gd name="connsiteY11" fmla="*/ 640 h 3815403"/>
                <a:gd name="connsiteX12" fmla="*/ 132307 w 398115"/>
                <a:gd name="connsiteY12" fmla="*/ 238768 h 3815403"/>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4240 h 3820875"/>
                <a:gd name="connsiteX1" fmla="*/ 10862 w 398115"/>
                <a:gd name="connsiteY1" fmla="*/ 932419 h 3820875"/>
                <a:gd name="connsiteX2" fmla="*/ 15625 w 398115"/>
                <a:gd name="connsiteY2" fmla="*/ 1806337 h 3820875"/>
                <a:gd name="connsiteX3" fmla="*/ 115637 w 398115"/>
                <a:gd name="connsiteY3" fmla="*/ 2063513 h 3820875"/>
                <a:gd name="connsiteX4" fmla="*/ 29913 w 398115"/>
                <a:gd name="connsiteY4" fmla="*/ 3663713 h 3820875"/>
                <a:gd name="connsiteX5" fmla="*/ 215650 w 398115"/>
                <a:gd name="connsiteY5" fmla="*/ 3820875 h 3820875"/>
                <a:gd name="connsiteX6" fmla="*/ 391863 w 398115"/>
                <a:gd name="connsiteY6" fmla="*/ 3663713 h 3820875"/>
                <a:gd name="connsiteX7" fmla="*/ 301375 w 398115"/>
                <a:gd name="connsiteY7" fmla="*/ 2061132 h 3820875"/>
                <a:gd name="connsiteX8" fmla="*/ 379955 w 398115"/>
                <a:gd name="connsiteY8" fmla="*/ 1856345 h 3820875"/>
                <a:gd name="connsiteX9" fmla="*/ 391863 w 398115"/>
                <a:gd name="connsiteY9" fmla="*/ 1063388 h 3820875"/>
                <a:gd name="connsiteX10" fmla="*/ 377576 w 398115"/>
                <a:gd name="connsiteY10" fmla="*/ 137081 h 3820875"/>
                <a:gd name="connsiteX11" fmla="*/ 270421 w 398115"/>
                <a:gd name="connsiteY11" fmla="*/ 1349 h 3820875"/>
                <a:gd name="connsiteX12" fmla="*/ 132307 w 398115"/>
                <a:gd name="connsiteY12" fmla="*/ 244240 h 3820875"/>
                <a:gd name="connsiteX0" fmla="*/ 132307 w 398115"/>
                <a:gd name="connsiteY0" fmla="*/ 244240 h 3820875"/>
                <a:gd name="connsiteX1" fmla="*/ 10862 w 398115"/>
                <a:gd name="connsiteY1" fmla="*/ 932419 h 3820875"/>
                <a:gd name="connsiteX2" fmla="*/ 15625 w 398115"/>
                <a:gd name="connsiteY2" fmla="*/ 1806337 h 3820875"/>
                <a:gd name="connsiteX3" fmla="*/ 115637 w 398115"/>
                <a:gd name="connsiteY3" fmla="*/ 2063513 h 3820875"/>
                <a:gd name="connsiteX4" fmla="*/ 29913 w 398115"/>
                <a:gd name="connsiteY4" fmla="*/ 3663713 h 3820875"/>
                <a:gd name="connsiteX5" fmla="*/ 215650 w 398115"/>
                <a:gd name="connsiteY5" fmla="*/ 3820875 h 3820875"/>
                <a:gd name="connsiteX6" fmla="*/ 391863 w 398115"/>
                <a:gd name="connsiteY6" fmla="*/ 3663713 h 3820875"/>
                <a:gd name="connsiteX7" fmla="*/ 301375 w 398115"/>
                <a:gd name="connsiteY7" fmla="*/ 2061132 h 3820875"/>
                <a:gd name="connsiteX8" fmla="*/ 379955 w 398115"/>
                <a:gd name="connsiteY8" fmla="*/ 1856345 h 3820875"/>
                <a:gd name="connsiteX9" fmla="*/ 391863 w 398115"/>
                <a:gd name="connsiteY9" fmla="*/ 1063388 h 3820875"/>
                <a:gd name="connsiteX10" fmla="*/ 377576 w 398115"/>
                <a:gd name="connsiteY10" fmla="*/ 137081 h 3820875"/>
                <a:gd name="connsiteX11" fmla="*/ 270421 w 398115"/>
                <a:gd name="connsiteY11" fmla="*/ 1349 h 3820875"/>
                <a:gd name="connsiteX12" fmla="*/ 132307 w 398115"/>
                <a:gd name="connsiteY12" fmla="*/ 244240 h 3820875"/>
                <a:gd name="connsiteX0" fmla="*/ 136942 w 402750"/>
                <a:gd name="connsiteY0" fmla="*/ 244240 h 3820875"/>
                <a:gd name="connsiteX1" fmla="*/ 15497 w 402750"/>
                <a:gd name="connsiteY1" fmla="*/ 932419 h 3820875"/>
                <a:gd name="connsiteX2" fmla="*/ 20260 w 402750"/>
                <a:gd name="connsiteY2" fmla="*/ 1806337 h 3820875"/>
                <a:gd name="connsiteX3" fmla="*/ 120272 w 402750"/>
                <a:gd name="connsiteY3" fmla="*/ 2063513 h 3820875"/>
                <a:gd name="connsiteX4" fmla="*/ 34548 w 402750"/>
                <a:gd name="connsiteY4" fmla="*/ 3663713 h 3820875"/>
                <a:gd name="connsiteX5" fmla="*/ 220285 w 402750"/>
                <a:gd name="connsiteY5" fmla="*/ 3820875 h 3820875"/>
                <a:gd name="connsiteX6" fmla="*/ 396498 w 402750"/>
                <a:gd name="connsiteY6" fmla="*/ 3663713 h 3820875"/>
                <a:gd name="connsiteX7" fmla="*/ 306010 w 402750"/>
                <a:gd name="connsiteY7" fmla="*/ 2061132 h 3820875"/>
                <a:gd name="connsiteX8" fmla="*/ 384590 w 402750"/>
                <a:gd name="connsiteY8" fmla="*/ 1856345 h 3820875"/>
                <a:gd name="connsiteX9" fmla="*/ 396498 w 402750"/>
                <a:gd name="connsiteY9" fmla="*/ 1063388 h 3820875"/>
                <a:gd name="connsiteX10" fmla="*/ 382211 w 402750"/>
                <a:gd name="connsiteY10" fmla="*/ 137081 h 3820875"/>
                <a:gd name="connsiteX11" fmla="*/ 275056 w 402750"/>
                <a:gd name="connsiteY11" fmla="*/ 1349 h 3820875"/>
                <a:gd name="connsiteX12" fmla="*/ 136942 w 402750"/>
                <a:gd name="connsiteY12" fmla="*/ 244240 h 3820875"/>
                <a:gd name="connsiteX0" fmla="*/ 136942 w 402750"/>
                <a:gd name="connsiteY0" fmla="*/ 244240 h 3820875"/>
                <a:gd name="connsiteX1" fmla="*/ 15497 w 402750"/>
                <a:gd name="connsiteY1" fmla="*/ 932419 h 3820875"/>
                <a:gd name="connsiteX2" fmla="*/ 20260 w 402750"/>
                <a:gd name="connsiteY2" fmla="*/ 1806337 h 3820875"/>
                <a:gd name="connsiteX3" fmla="*/ 120272 w 402750"/>
                <a:gd name="connsiteY3" fmla="*/ 2063513 h 3820875"/>
                <a:gd name="connsiteX4" fmla="*/ 34548 w 402750"/>
                <a:gd name="connsiteY4" fmla="*/ 3663713 h 3820875"/>
                <a:gd name="connsiteX5" fmla="*/ 220285 w 402750"/>
                <a:gd name="connsiteY5" fmla="*/ 3820875 h 3820875"/>
                <a:gd name="connsiteX6" fmla="*/ 396498 w 402750"/>
                <a:gd name="connsiteY6" fmla="*/ 3663713 h 3820875"/>
                <a:gd name="connsiteX7" fmla="*/ 306010 w 402750"/>
                <a:gd name="connsiteY7" fmla="*/ 2061132 h 3820875"/>
                <a:gd name="connsiteX8" fmla="*/ 384590 w 402750"/>
                <a:gd name="connsiteY8" fmla="*/ 1856345 h 3820875"/>
                <a:gd name="connsiteX9" fmla="*/ 396498 w 402750"/>
                <a:gd name="connsiteY9" fmla="*/ 1063388 h 3820875"/>
                <a:gd name="connsiteX10" fmla="*/ 382211 w 402750"/>
                <a:gd name="connsiteY10" fmla="*/ 137081 h 3820875"/>
                <a:gd name="connsiteX11" fmla="*/ 275056 w 402750"/>
                <a:gd name="connsiteY11" fmla="*/ 1349 h 3820875"/>
                <a:gd name="connsiteX12" fmla="*/ 136942 w 402750"/>
                <a:gd name="connsiteY12" fmla="*/ 244240 h 3820875"/>
                <a:gd name="connsiteX0" fmla="*/ 136942 w 402750"/>
                <a:gd name="connsiteY0" fmla="*/ 244240 h 3820875"/>
                <a:gd name="connsiteX1" fmla="*/ 15497 w 402750"/>
                <a:gd name="connsiteY1" fmla="*/ 932419 h 3820875"/>
                <a:gd name="connsiteX2" fmla="*/ 20260 w 402750"/>
                <a:gd name="connsiteY2" fmla="*/ 1806337 h 3820875"/>
                <a:gd name="connsiteX3" fmla="*/ 120272 w 402750"/>
                <a:gd name="connsiteY3" fmla="*/ 2063513 h 3820875"/>
                <a:gd name="connsiteX4" fmla="*/ 34548 w 402750"/>
                <a:gd name="connsiteY4" fmla="*/ 3663713 h 3820875"/>
                <a:gd name="connsiteX5" fmla="*/ 220285 w 402750"/>
                <a:gd name="connsiteY5" fmla="*/ 3820875 h 3820875"/>
                <a:gd name="connsiteX6" fmla="*/ 396498 w 402750"/>
                <a:gd name="connsiteY6" fmla="*/ 3663713 h 3820875"/>
                <a:gd name="connsiteX7" fmla="*/ 306010 w 402750"/>
                <a:gd name="connsiteY7" fmla="*/ 2061132 h 3820875"/>
                <a:gd name="connsiteX8" fmla="*/ 362365 w 402750"/>
                <a:gd name="connsiteY8" fmla="*/ 1091170 h 3820875"/>
                <a:gd name="connsiteX9" fmla="*/ 396498 w 402750"/>
                <a:gd name="connsiteY9" fmla="*/ 1063388 h 3820875"/>
                <a:gd name="connsiteX10" fmla="*/ 382211 w 402750"/>
                <a:gd name="connsiteY10" fmla="*/ 137081 h 3820875"/>
                <a:gd name="connsiteX11" fmla="*/ 275056 w 402750"/>
                <a:gd name="connsiteY11" fmla="*/ 1349 h 3820875"/>
                <a:gd name="connsiteX12" fmla="*/ 136942 w 402750"/>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74871 w 557349"/>
                <a:gd name="connsiteY3" fmla="*/ 206351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60609 w 557349"/>
                <a:gd name="connsiteY7" fmla="*/ 2061132 h 3820875"/>
                <a:gd name="connsiteX8" fmla="*/ 516964 w 557349"/>
                <a:gd name="connsiteY8" fmla="*/ 10911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74871 w 557349"/>
                <a:gd name="connsiteY3" fmla="*/ 206351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60609 w 557349"/>
                <a:gd name="connsiteY7" fmla="*/ 2061132 h 3820875"/>
                <a:gd name="connsiteX8" fmla="*/ 412189 w 557349"/>
                <a:gd name="connsiteY8" fmla="*/ 12943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74871 w 557349"/>
                <a:gd name="connsiteY3" fmla="*/ 206351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12984 w 557349"/>
                <a:gd name="connsiteY7" fmla="*/ 2054782 h 3820875"/>
                <a:gd name="connsiteX8" fmla="*/ 412189 w 557349"/>
                <a:gd name="connsiteY8" fmla="*/ 12943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87571 w 557349"/>
                <a:gd name="connsiteY3" fmla="*/ 205716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12984 w 557349"/>
                <a:gd name="connsiteY7" fmla="*/ 2054782 h 3820875"/>
                <a:gd name="connsiteX8" fmla="*/ 412189 w 557349"/>
                <a:gd name="connsiteY8" fmla="*/ 12943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87571 w 557349"/>
                <a:gd name="connsiteY3" fmla="*/ 205716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12984 w 557349"/>
                <a:gd name="connsiteY7" fmla="*/ 2054782 h 3820875"/>
                <a:gd name="connsiteX8" fmla="*/ 450289 w 557349"/>
                <a:gd name="connsiteY8" fmla="*/ 12943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675026"/>
                <a:gd name="connsiteY0" fmla="*/ 244240 h 3820875"/>
                <a:gd name="connsiteX1" fmla="*/ 170096 w 675026"/>
                <a:gd name="connsiteY1" fmla="*/ 932419 h 3820875"/>
                <a:gd name="connsiteX2" fmla="*/ 3409 w 675026"/>
                <a:gd name="connsiteY2" fmla="*/ 828437 h 3820875"/>
                <a:gd name="connsiteX3" fmla="*/ 287571 w 675026"/>
                <a:gd name="connsiteY3" fmla="*/ 2057163 h 3820875"/>
                <a:gd name="connsiteX4" fmla="*/ 189147 w 675026"/>
                <a:gd name="connsiteY4" fmla="*/ 3663713 h 3820875"/>
                <a:gd name="connsiteX5" fmla="*/ 374884 w 675026"/>
                <a:gd name="connsiteY5" fmla="*/ 3820875 h 3820875"/>
                <a:gd name="connsiteX6" fmla="*/ 551097 w 675026"/>
                <a:gd name="connsiteY6" fmla="*/ 3663713 h 3820875"/>
                <a:gd name="connsiteX7" fmla="*/ 412984 w 675026"/>
                <a:gd name="connsiteY7" fmla="*/ 2054782 h 3820875"/>
                <a:gd name="connsiteX8" fmla="*/ 450289 w 675026"/>
                <a:gd name="connsiteY8" fmla="*/ 1294370 h 3820875"/>
                <a:gd name="connsiteX9" fmla="*/ 674922 w 675026"/>
                <a:gd name="connsiteY9" fmla="*/ 955438 h 3820875"/>
                <a:gd name="connsiteX10" fmla="*/ 536810 w 675026"/>
                <a:gd name="connsiteY10" fmla="*/ 137081 h 3820875"/>
                <a:gd name="connsiteX11" fmla="*/ 429655 w 675026"/>
                <a:gd name="connsiteY11" fmla="*/ 1349 h 3820875"/>
                <a:gd name="connsiteX12" fmla="*/ 291541 w 675026"/>
                <a:gd name="connsiteY12" fmla="*/ 244240 h 3820875"/>
                <a:gd name="connsiteX0" fmla="*/ 291541 w 675266"/>
                <a:gd name="connsiteY0" fmla="*/ 244240 h 3820875"/>
                <a:gd name="connsiteX1" fmla="*/ 170096 w 675266"/>
                <a:gd name="connsiteY1" fmla="*/ 932419 h 3820875"/>
                <a:gd name="connsiteX2" fmla="*/ 3409 w 675266"/>
                <a:gd name="connsiteY2" fmla="*/ 828437 h 3820875"/>
                <a:gd name="connsiteX3" fmla="*/ 287571 w 675266"/>
                <a:gd name="connsiteY3" fmla="*/ 2057163 h 3820875"/>
                <a:gd name="connsiteX4" fmla="*/ 189147 w 675266"/>
                <a:gd name="connsiteY4" fmla="*/ 3663713 h 3820875"/>
                <a:gd name="connsiteX5" fmla="*/ 374884 w 675266"/>
                <a:gd name="connsiteY5" fmla="*/ 3820875 h 3820875"/>
                <a:gd name="connsiteX6" fmla="*/ 551097 w 675266"/>
                <a:gd name="connsiteY6" fmla="*/ 3663713 h 3820875"/>
                <a:gd name="connsiteX7" fmla="*/ 412984 w 675266"/>
                <a:gd name="connsiteY7" fmla="*/ 2054782 h 3820875"/>
                <a:gd name="connsiteX8" fmla="*/ 450289 w 675266"/>
                <a:gd name="connsiteY8" fmla="*/ 1294370 h 3820875"/>
                <a:gd name="connsiteX9" fmla="*/ 674922 w 675266"/>
                <a:gd name="connsiteY9" fmla="*/ 955438 h 3820875"/>
                <a:gd name="connsiteX10" fmla="*/ 616185 w 675266"/>
                <a:gd name="connsiteY10" fmla="*/ 140256 h 3820875"/>
                <a:gd name="connsiteX11" fmla="*/ 429655 w 675266"/>
                <a:gd name="connsiteY11" fmla="*/ 1349 h 3820875"/>
                <a:gd name="connsiteX12" fmla="*/ 291541 w 675266"/>
                <a:gd name="connsiteY12" fmla="*/ 244240 h 3820875"/>
                <a:gd name="connsiteX0" fmla="*/ 429655 w 675266"/>
                <a:gd name="connsiteY0" fmla="*/ 0 h 3819526"/>
                <a:gd name="connsiteX1" fmla="*/ 170096 w 675266"/>
                <a:gd name="connsiteY1" fmla="*/ 931070 h 3819526"/>
                <a:gd name="connsiteX2" fmla="*/ 3409 w 675266"/>
                <a:gd name="connsiteY2" fmla="*/ 827088 h 3819526"/>
                <a:gd name="connsiteX3" fmla="*/ 287571 w 675266"/>
                <a:gd name="connsiteY3" fmla="*/ 2055814 h 3819526"/>
                <a:gd name="connsiteX4" fmla="*/ 189147 w 675266"/>
                <a:gd name="connsiteY4" fmla="*/ 3662364 h 3819526"/>
                <a:gd name="connsiteX5" fmla="*/ 374884 w 675266"/>
                <a:gd name="connsiteY5" fmla="*/ 3819526 h 3819526"/>
                <a:gd name="connsiteX6" fmla="*/ 551097 w 675266"/>
                <a:gd name="connsiteY6" fmla="*/ 3662364 h 3819526"/>
                <a:gd name="connsiteX7" fmla="*/ 412984 w 675266"/>
                <a:gd name="connsiteY7" fmla="*/ 2053433 h 3819526"/>
                <a:gd name="connsiteX8" fmla="*/ 450289 w 675266"/>
                <a:gd name="connsiteY8" fmla="*/ 1293021 h 3819526"/>
                <a:gd name="connsiteX9" fmla="*/ 674922 w 675266"/>
                <a:gd name="connsiteY9" fmla="*/ 954089 h 3819526"/>
                <a:gd name="connsiteX10" fmla="*/ 616185 w 675266"/>
                <a:gd name="connsiteY10" fmla="*/ 138907 h 3819526"/>
                <a:gd name="connsiteX11" fmla="*/ 429655 w 675266"/>
                <a:gd name="connsiteY11" fmla="*/ 0 h 3819526"/>
                <a:gd name="connsiteX0" fmla="*/ 446506 w 692117"/>
                <a:gd name="connsiteY0" fmla="*/ 0 h 3819526"/>
                <a:gd name="connsiteX1" fmla="*/ 15497 w 692117"/>
                <a:gd name="connsiteY1" fmla="*/ 283370 h 3819526"/>
                <a:gd name="connsiteX2" fmla="*/ 20260 w 692117"/>
                <a:gd name="connsiteY2" fmla="*/ 827088 h 3819526"/>
                <a:gd name="connsiteX3" fmla="*/ 304422 w 692117"/>
                <a:gd name="connsiteY3" fmla="*/ 2055814 h 3819526"/>
                <a:gd name="connsiteX4" fmla="*/ 205998 w 692117"/>
                <a:gd name="connsiteY4" fmla="*/ 3662364 h 3819526"/>
                <a:gd name="connsiteX5" fmla="*/ 391735 w 692117"/>
                <a:gd name="connsiteY5" fmla="*/ 3819526 h 3819526"/>
                <a:gd name="connsiteX6" fmla="*/ 567948 w 692117"/>
                <a:gd name="connsiteY6" fmla="*/ 3662364 h 3819526"/>
                <a:gd name="connsiteX7" fmla="*/ 429835 w 692117"/>
                <a:gd name="connsiteY7" fmla="*/ 2053433 h 3819526"/>
                <a:gd name="connsiteX8" fmla="*/ 467140 w 692117"/>
                <a:gd name="connsiteY8" fmla="*/ 1293021 h 3819526"/>
                <a:gd name="connsiteX9" fmla="*/ 691773 w 692117"/>
                <a:gd name="connsiteY9" fmla="*/ 954089 h 3819526"/>
                <a:gd name="connsiteX10" fmla="*/ 633036 w 692117"/>
                <a:gd name="connsiteY10" fmla="*/ 138907 h 3819526"/>
                <a:gd name="connsiteX11" fmla="*/ 446506 w 692117"/>
                <a:gd name="connsiteY11" fmla="*/ 0 h 3819526"/>
                <a:gd name="connsiteX0" fmla="*/ 432311 w 677922"/>
                <a:gd name="connsiteY0" fmla="*/ 0 h 3819526"/>
                <a:gd name="connsiteX1" fmla="*/ 1302 w 677922"/>
                <a:gd name="connsiteY1" fmla="*/ 283370 h 3819526"/>
                <a:gd name="connsiteX2" fmla="*/ 177515 w 677922"/>
                <a:gd name="connsiteY2" fmla="*/ 1274763 h 3819526"/>
                <a:gd name="connsiteX3" fmla="*/ 290227 w 677922"/>
                <a:gd name="connsiteY3" fmla="*/ 2055814 h 3819526"/>
                <a:gd name="connsiteX4" fmla="*/ 191803 w 677922"/>
                <a:gd name="connsiteY4" fmla="*/ 3662364 h 3819526"/>
                <a:gd name="connsiteX5" fmla="*/ 377540 w 677922"/>
                <a:gd name="connsiteY5" fmla="*/ 3819526 h 3819526"/>
                <a:gd name="connsiteX6" fmla="*/ 553753 w 677922"/>
                <a:gd name="connsiteY6" fmla="*/ 3662364 h 3819526"/>
                <a:gd name="connsiteX7" fmla="*/ 415640 w 677922"/>
                <a:gd name="connsiteY7" fmla="*/ 2053433 h 3819526"/>
                <a:gd name="connsiteX8" fmla="*/ 452945 w 677922"/>
                <a:gd name="connsiteY8" fmla="*/ 1293021 h 3819526"/>
                <a:gd name="connsiteX9" fmla="*/ 677578 w 677922"/>
                <a:gd name="connsiteY9" fmla="*/ 954089 h 3819526"/>
                <a:gd name="connsiteX10" fmla="*/ 618841 w 677922"/>
                <a:gd name="connsiteY10" fmla="*/ 138907 h 3819526"/>
                <a:gd name="connsiteX11" fmla="*/ 432311 w 677922"/>
                <a:gd name="connsiteY11" fmla="*/ 0 h 3819526"/>
                <a:gd name="connsiteX0" fmla="*/ 432006 w 677617"/>
                <a:gd name="connsiteY0" fmla="*/ 0 h 3819526"/>
                <a:gd name="connsiteX1" fmla="*/ 997 w 677617"/>
                <a:gd name="connsiteY1" fmla="*/ 283370 h 3819526"/>
                <a:gd name="connsiteX2" fmla="*/ 231185 w 677617"/>
                <a:gd name="connsiteY2" fmla="*/ 1271588 h 3819526"/>
                <a:gd name="connsiteX3" fmla="*/ 289922 w 677617"/>
                <a:gd name="connsiteY3" fmla="*/ 2055814 h 3819526"/>
                <a:gd name="connsiteX4" fmla="*/ 191498 w 677617"/>
                <a:gd name="connsiteY4" fmla="*/ 3662364 h 3819526"/>
                <a:gd name="connsiteX5" fmla="*/ 377235 w 677617"/>
                <a:gd name="connsiteY5" fmla="*/ 3819526 h 3819526"/>
                <a:gd name="connsiteX6" fmla="*/ 553448 w 677617"/>
                <a:gd name="connsiteY6" fmla="*/ 3662364 h 3819526"/>
                <a:gd name="connsiteX7" fmla="*/ 415335 w 677617"/>
                <a:gd name="connsiteY7" fmla="*/ 2053433 h 3819526"/>
                <a:gd name="connsiteX8" fmla="*/ 452640 w 677617"/>
                <a:gd name="connsiteY8" fmla="*/ 1293021 h 3819526"/>
                <a:gd name="connsiteX9" fmla="*/ 677273 w 677617"/>
                <a:gd name="connsiteY9" fmla="*/ 954089 h 3819526"/>
                <a:gd name="connsiteX10" fmla="*/ 618536 w 677617"/>
                <a:gd name="connsiteY10" fmla="*/ 138907 h 3819526"/>
                <a:gd name="connsiteX11" fmla="*/ 432006 w 677617"/>
                <a:gd name="connsiteY11" fmla="*/ 0 h 3819526"/>
                <a:gd name="connsiteX0" fmla="*/ 431907 w 677518"/>
                <a:gd name="connsiteY0" fmla="*/ 0 h 3819526"/>
                <a:gd name="connsiteX1" fmla="*/ 898 w 677518"/>
                <a:gd name="connsiteY1" fmla="*/ 283370 h 3819526"/>
                <a:gd name="connsiteX2" fmla="*/ 256486 w 677518"/>
                <a:gd name="connsiteY2" fmla="*/ 1296988 h 3819526"/>
                <a:gd name="connsiteX3" fmla="*/ 289823 w 677518"/>
                <a:gd name="connsiteY3" fmla="*/ 2055814 h 3819526"/>
                <a:gd name="connsiteX4" fmla="*/ 191399 w 677518"/>
                <a:gd name="connsiteY4" fmla="*/ 3662364 h 3819526"/>
                <a:gd name="connsiteX5" fmla="*/ 377136 w 677518"/>
                <a:gd name="connsiteY5" fmla="*/ 3819526 h 3819526"/>
                <a:gd name="connsiteX6" fmla="*/ 553349 w 677518"/>
                <a:gd name="connsiteY6" fmla="*/ 3662364 h 3819526"/>
                <a:gd name="connsiteX7" fmla="*/ 415236 w 677518"/>
                <a:gd name="connsiteY7" fmla="*/ 2053433 h 3819526"/>
                <a:gd name="connsiteX8" fmla="*/ 452541 w 677518"/>
                <a:gd name="connsiteY8" fmla="*/ 1293021 h 3819526"/>
                <a:gd name="connsiteX9" fmla="*/ 677174 w 677518"/>
                <a:gd name="connsiteY9" fmla="*/ 954089 h 3819526"/>
                <a:gd name="connsiteX10" fmla="*/ 618437 w 677518"/>
                <a:gd name="connsiteY10" fmla="*/ 138907 h 3819526"/>
                <a:gd name="connsiteX11" fmla="*/ 431907 w 677518"/>
                <a:gd name="connsiteY11" fmla="*/ 0 h 3819526"/>
                <a:gd name="connsiteX0" fmla="*/ 433712 w 679323"/>
                <a:gd name="connsiteY0" fmla="*/ 0 h 3819526"/>
                <a:gd name="connsiteX1" fmla="*/ 2703 w 679323"/>
                <a:gd name="connsiteY1" fmla="*/ 283370 h 3819526"/>
                <a:gd name="connsiteX2" fmla="*/ 258291 w 679323"/>
                <a:gd name="connsiteY2" fmla="*/ 1296988 h 3819526"/>
                <a:gd name="connsiteX3" fmla="*/ 291628 w 679323"/>
                <a:gd name="connsiteY3" fmla="*/ 2055814 h 3819526"/>
                <a:gd name="connsiteX4" fmla="*/ 193204 w 679323"/>
                <a:gd name="connsiteY4" fmla="*/ 3662364 h 3819526"/>
                <a:gd name="connsiteX5" fmla="*/ 378941 w 679323"/>
                <a:gd name="connsiteY5" fmla="*/ 3819526 h 3819526"/>
                <a:gd name="connsiteX6" fmla="*/ 555154 w 679323"/>
                <a:gd name="connsiteY6" fmla="*/ 3662364 h 3819526"/>
                <a:gd name="connsiteX7" fmla="*/ 417041 w 679323"/>
                <a:gd name="connsiteY7" fmla="*/ 2053433 h 3819526"/>
                <a:gd name="connsiteX8" fmla="*/ 454346 w 679323"/>
                <a:gd name="connsiteY8" fmla="*/ 1293021 h 3819526"/>
                <a:gd name="connsiteX9" fmla="*/ 678979 w 679323"/>
                <a:gd name="connsiteY9" fmla="*/ 954089 h 3819526"/>
                <a:gd name="connsiteX10" fmla="*/ 620242 w 679323"/>
                <a:gd name="connsiteY10" fmla="*/ 138907 h 3819526"/>
                <a:gd name="connsiteX11" fmla="*/ 433712 w 679323"/>
                <a:gd name="connsiteY11" fmla="*/ 0 h 3819526"/>
                <a:gd name="connsiteX0" fmla="*/ 409284 w 654895"/>
                <a:gd name="connsiteY0" fmla="*/ 0 h 3819526"/>
                <a:gd name="connsiteX1" fmla="*/ 3675 w 654895"/>
                <a:gd name="connsiteY1" fmla="*/ 889795 h 3819526"/>
                <a:gd name="connsiteX2" fmla="*/ 233863 w 654895"/>
                <a:gd name="connsiteY2" fmla="*/ 1296988 h 3819526"/>
                <a:gd name="connsiteX3" fmla="*/ 267200 w 654895"/>
                <a:gd name="connsiteY3" fmla="*/ 2055814 h 3819526"/>
                <a:gd name="connsiteX4" fmla="*/ 168776 w 654895"/>
                <a:gd name="connsiteY4" fmla="*/ 3662364 h 3819526"/>
                <a:gd name="connsiteX5" fmla="*/ 354513 w 654895"/>
                <a:gd name="connsiteY5" fmla="*/ 3819526 h 3819526"/>
                <a:gd name="connsiteX6" fmla="*/ 530726 w 654895"/>
                <a:gd name="connsiteY6" fmla="*/ 3662364 h 3819526"/>
                <a:gd name="connsiteX7" fmla="*/ 392613 w 654895"/>
                <a:gd name="connsiteY7" fmla="*/ 2053433 h 3819526"/>
                <a:gd name="connsiteX8" fmla="*/ 429918 w 654895"/>
                <a:gd name="connsiteY8" fmla="*/ 1293021 h 3819526"/>
                <a:gd name="connsiteX9" fmla="*/ 654551 w 654895"/>
                <a:gd name="connsiteY9" fmla="*/ 954089 h 3819526"/>
                <a:gd name="connsiteX10" fmla="*/ 595814 w 654895"/>
                <a:gd name="connsiteY10" fmla="*/ 138907 h 3819526"/>
                <a:gd name="connsiteX11" fmla="*/ 409284 w 654895"/>
                <a:gd name="connsiteY11" fmla="*/ 0 h 3819526"/>
                <a:gd name="connsiteX0" fmla="*/ 101309 w 654895"/>
                <a:gd name="connsiteY0" fmla="*/ 1606 h 3719532"/>
                <a:gd name="connsiteX1" fmla="*/ 3675 w 654895"/>
                <a:gd name="connsiteY1" fmla="*/ 789801 h 3719532"/>
                <a:gd name="connsiteX2" fmla="*/ 233863 w 654895"/>
                <a:gd name="connsiteY2" fmla="*/ 1196994 h 3719532"/>
                <a:gd name="connsiteX3" fmla="*/ 267200 w 654895"/>
                <a:gd name="connsiteY3" fmla="*/ 1955820 h 3719532"/>
                <a:gd name="connsiteX4" fmla="*/ 168776 w 654895"/>
                <a:gd name="connsiteY4" fmla="*/ 3562370 h 3719532"/>
                <a:gd name="connsiteX5" fmla="*/ 354513 w 654895"/>
                <a:gd name="connsiteY5" fmla="*/ 3719532 h 3719532"/>
                <a:gd name="connsiteX6" fmla="*/ 530726 w 654895"/>
                <a:gd name="connsiteY6" fmla="*/ 3562370 h 3719532"/>
                <a:gd name="connsiteX7" fmla="*/ 392613 w 654895"/>
                <a:gd name="connsiteY7" fmla="*/ 1953439 h 3719532"/>
                <a:gd name="connsiteX8" fmla="*/ 429918 w 654895"/>
                <a:gd name="connsiteY8" fmla="*/ 1193027 h 3719532"/>
                <a:gd name="connsiteX9" fmla="*/ 654551 w 654895"/>
                <a:gd name="connsiteY9" fmla="*/ 854095 h 3719532"/>
                <a:gd name="connsiteX10" fmla="*/ 595814 w 654895"/>
                <a:gd name="connsiteY10" fmla="*/ 38913 h 3719532"/>
                <a:gd name="connsiteX11" fmla="*/ 101309 w 654895"/>
                <a:gd name="connsiteY11" fmla="*/ 1606 h 3719532"/>
                <a:gd name="connsiteX0" fmla="*/ 101309 w 654895"/>
                <a:gd name="connsiteY0" fmla="*/ 1606 h 3719532"/>
                <a:gd name="connsiteX1" fmla="*/ 3675 w 654895"/>
                <a:gd name="connsiteY1" fmla="*/ 789801 h 3719532"/>
                <a:gd name="connsiteX2" fmla="*/ 233863 w 654895"/>
                <a:gd name="connsiteY2" fmla="*/ 1196994 h 3719532"/>
                <a:gd name="connsiteX3" fmla="*/ 267200 w 654895"/>
                <a:gd name="connsiteY3" fmla="*/ 1955820 h 3719532"/>
                <a:gd name="connsiteX4" fmla="*/ 168776 w 654895"/>
                <a:gd name="connsiteY4" fmla="*/ 3562370 h 3719532"/>
                <a:gd name="connsiteX5" fmla="*/ 354513 w 654895"/>
                <a:gd name="connsiteY5" fmla="*/ 3719532 h 3719532"/>
                <a:gd name="connsiteX6" fmla="*/ 530726 w 654895"/>
                <a:gd name="connsiteY6" fmla="*/ 3562370 h 3719532"/>
                <a:gd name="connsiteX7" fmla="*/ 392613 w 654895"/>
                <a:gd name="connsiteY7" fmla="*/ 1953439 h 3719532"/>
                <a:gd name="connsiteX8" fmla="*/ 429918 w 654895"/>
                <a:gd name="connsiteY8" fmla="*/ 1193027 h 3719532"/>
                <a:gd name="connsiteX9" fmla="*/ 654551 w 654895"/>
                <a:gd name="connsiteY9" fmla="*/ 854095 h 3719532"/>
                <a:gd name="connsiteX10" fmla="*/ 595814 w 654895"/>
                <a:gd name="connsiteY10" fmla="*/ 38913 h 3719532"/>
                <a:gd name="connsiteX11" fmla="*/ 101309 w 654895"/>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740565"/>
                <a:gd name="connsiteY0" fmla="*/ 1606 h 3719532"/>
                <a:gd name="connsiteX1" fmla="*/ 45089 w 740565"/>
                <a:gd name="connsiteY1" fmla="*/ 789801 h 3719532"/>
                <a:gd name="connsiteX2" fmla="*/ 275277 w 740565"/>
                <a:gd name="connsiteY2" fmla="*/ 1196994 h 3719532"/>
                <a:gd name="connsiteX3" fmla="*/ 308614 w 740565"/>
                <a:gd name="connsiteY3" fmla="*/ 1955820 h 3719532"/>
                <a:gd name="connsiteX4" fmla="*/ 210190 w 740565"/>
                <a:gd name="connsiteY4" fmla="*/ 3562370 h 3719532"/>
                <a:gd name="connsiteX5" fmla="*/ 395927 w 740565"/>
                <a:gd name="connsiteY5" fmla="*/ 3719532 h 3719532"/>
                <a:gd name="connsiteX6" fmla="*/ 572140 w 740565"/>
                <a:gd name="connsiteY6" fmla="*/ 3562370 h 3719532"/>
                <a:gd name="connsiteX7" fmla="*/ 434027 w 740565"/>
                <a:gd name="connsiteY7" fmla="*/ 1953439 h 3719532"/>
                <a:gd name="connsiteX8" fmla="*/ 471332 w 740565"/>
                <a:gd name="connsiteY8" fmla="*/ 1193027 h 3719532"/>
                <a:gd name="connsiteX9" fmla="*/ 740415 w 740565"/>
                <a:gd name="connsiteY9" fmla="*/ 755670 h 3719532"/>
                <a:gd name="connsiteX10" fmla="*/ 637228 w 740565"/>
                <a:gd name="connsiteY10" fmla="*/ 38913 h 3719532"/>
                <a:gd name="connsiteX11" fmla="*/ 142723 w 740565"/>
                <a:gd name="connsiteY11" fmla="*/ 1606 h 3719532"/>
                <a:gd name="connsiteX0" fmla="*/ 142723 w 759722"/>
                <a:gd name="connsiteY0" fmla="*/ 1606 h 3719532"/>
                <a:gd name="connsiteX1" fmla="*/ 45089 w 759722"/>
                <a:gd name="connsiteY1" fmla="*/ 789801 h 3719532"/>
                <a:gd name="connsiteX2" fmla="*/ 275277 w 759722"/>
                <a:gd name="connsiteY2" fmla="*/ 1196994 h 3719532"/>
                <a:gd name="connsiteX3" fmla="*/ 308614 w 759722"/>
                <a:gd name="connsiteY3" fmla="*/ 1955820 h 3719532"/>
                <a:gd name="connsiteX4" fmla="*/ 210190 w 759722"/>
                <a:gd name="connsiteY4" fmla="*/ 3562370 h 3719532"/>
                <a:gd name="connsiteX5" fmla="*/ 395927 w 759722"/>
                <a:gd name="connsiteY5" fmla="*/ 3719532 h 3719532"/>
                <a:gd name="connsiteX6" fmla="*/ 572140 w 759722"/>
                <a:gd name="connsiteY6" fmla="*/ 3562370 h 3719532"/>
                <a:gd name="connsiteX7" fmla="*/ 434027 w 759722"/>
                <a:gd name="connsiteY7" fmla="*/ 1953439 h 3719532"/>
                <a:gd name="connsiteX8" fmla="*/ 471332 w 759722"/>
                <a:gd name="connsiteY8" fmla="*/ 1193027 h 3719532"/>
                <a:gd name="connsiteX9" fmla="*/ 740415 w 759722"/>
                <a:gd name="connsiteY9" fmla="*/ 755670 h 3719532"/>
                <a:gd name="connsiteX10" fmla="*/ 637228 w 759722"/>
                <a:gd name="connsiteY10" fmla="*/ 38913 h 3719532"/>
                <a:gd name="connsiteX11" fmla="*/ 142723 w 759722"/>
                <a:gd name="connsiteY11" fmla="*/ 1606 h 3719532"/>
                <a:gd name="connsiteX0" fmla="*/ 142723 w 756283"/>
                <a:gd name="connsiteY0" fmla="*/ 1606 h 3719532"/>
                <a:gd name="connsiteX1" fmla="*/ 45089 w 756283"/>
                <a:gd name="connsiteY1" fmla="*/ 789801 h 3719532"/>
                <a:gd name="connsiteX2" fmla="*/ 275277 w 756283"/>
                <a:gd name="connsiteY2" fmla="*/ 1196994 h 3719532"/>
                <a:gd name="connsiteX3" fmla="*/ 308614 w 756283"/>
                <a:gd name="connsiteY3" fmla="*/ 1955820 h 3719532"/>
                <a:gd name="connsiteX4" fmla="*/ 210190 w 756283"/>
                <a:gd name="connsiteY4" fmla="*/ 3562370 h 3719532"/>
                <a:gd name="connsiteX5" fmla="*/ 395927 w 756283"/>
                <a:gd name="connsiteY5" fmla="*/ 3719532 h 3719532"/>
                <a:gd name="connsiteX6" fmla="*/ 572140 w 756283"/>
                <a:gd name="connsiteY6" fmla="*/ 3562370 h 3719532"/>
                <a:gd name="connsiteX7" fmla="*/ 434027 w 756283"/>
                <a:gd name="connsiteY7" fmla="*/ 1953439 h 3719532"/>
                <a:gd name="connsiteX8" fmla="*/ 471332 w 756283"/>
                <a:gd name="connsiteY8" fmla="*/ 1193027 h 3719532"/>
                <a:gd name="connsiteX9" fmla="*/ 734065 w 756283"/>
                <a:gd name="connsiteY9" fmla="*/ 765195 h 3719532"/>
                <a:gd name="connsiteX10" fmla="*/ 637228 w 756283"/>
                <a:gd name="connsiteY10" fmla="*/ 38913 h 3719532"/>
                <a:gd name="connsiteX11" fmla="*/ 142723 w 756283"/>
                <a:gd name="connsiteY11" fmla="*/ 1606 h 3719532"/>
                <a:gd name="connsiteX0" fmla="*/ 142723 w 756283"/>
                <a:gd name="connsiteY0" fmla="*/ 1606 h 3719532"/>
                <a:gd name="connsiteX1" fmla="*/ 45089 w 756283"/>
                <a:gd name="connsiteY1" fmla="*/ 789801 h 3719532"/>
                <a:gd name="connsiteX2" fmla="*/ 275277 w 756283"/>
                <a:gd name="connsiteY2" fmla="*/ 1196994 h 3719532"/>
                <a:gd name="connsiteX3" fmla="*/ 308614 w 756283"/>
                <a:gd name="connsiteY3" fmla="*/ 1955820 h 3719532"/>
                <a:gd name="connsiteX4" fmla="*/ 210190 w 756283"/>
                <a:gd name="connsiteY4" fmla="*/ 3562370 h 3719532"/>
                <a:gd name="connsiteX5" fmla="*/ 395927 w 756283"/>
                <a:gd name="connsiteY5" fmla="*/ 3719532 h 3719532"/>
                <a:gd name="connsiteX6" fmla="*/ 572140 w 756283"/>
                <a:gd name="connsiteY6" fmla="*/ 3562370 h 3719532"/>
                <a:gd name="connsiteX7" fmla="*/ 434027 w 756283"/>
                <a:gd name="connsiteY7" fmla="*/ 1953439 h 3719532"/>
                <a:gd name="connsiteX8" fmla="*/ 471332 w 756283"/>
                <a:gd name="connsiteY8" fmla="*/ 1193027 h 3719532"/>
                <a:gd name="connsiteX9" fmla="*/ 734065 w 756283"/>
                <a:gd name="connsiteY9" fmla="*/ 765195 h 3719532"/>
                <a:gd name="connsiteX10" fmla="*/ 637228 w 756283"/>
                <a:gd name="connsiteY10" fmla="*/ 38913 h 3719532"/>
                <a:gd name="connsiteX11" fmla="*/ 142723 w 756283"/>
                <a:gd name="connsiteY11" fmla="*/ 1606 h 3719532"/>
                <a:gd name="connsiteX0" fmla="*/ 142723 w 772946"/>
                <a:gd name="connsiteY0" fmla="*/ 1606 h 3719532"/>
                <a:gd name="connsiteX1" fmla="*/ 45089 w 772946"/>
                <a:gd name="connsiteY1" fmla="*/ 789801 h 3719532"/>
                <a:gd name="connsiteX2" fmla="*/ 275277 w 772946"/>
                <a:gd name="connsiteY2" fmla="*/ 1196994 h 3719532"/>
                <a:gd name="connsiteX3" fmla="*/ 308614 w 772946"/>
                <a:gd name="connsiteY3" fmla="*/ 1955820 h 3719532"/>
                <a:gd name="connsiteX4" fmla="*/ 210190 w 772946"/>
                <a:gd name="connsiteY4" fmla="*/ 3562370 h 3719532"/>
                <a:gd name="connsiteX5" fmla="*/ 395927 w 772946"/>
                <a:gd name="connsiteY5" fmla="*/ 3719532 h 3719532"/>
                <a:gd name="connsiteX6" fmla="*/ 572140 w 772946"/>
                <a:gd name="connsiteY6" fmla="*/ 3562370 h 3719532"/>
                <a:gd name="connsiteX7" fmla="*/ 434027 w 772946"/>
                <a:gd name="connsiteY7" fmla="*/ 1953439 h 3719532"/>
                <a:gd name="connsiteX8" fmla="*/ 471332 w 772946"/>
                <a:gd name="connsiteY8" fmla="*/ 1193027 h 3719532"/>
                <a:gd name="connsiteX9" fmla="*/ 734065 w 772946"/>
                <a:gd name="connsiteY9" fmla="*/ 765195 h 3719532"/>
                <a:gd name="connsiteX10" fmla="*/ 637228 w 772946"/>
                <a:gd name="connsiteY10" fmla="*/ 38913 h 3719532"/>
                <a:gd name="connsiteX11" fmla="*/ 142723 w 772946"/>
                <a:gd name="connsiteY11" fmla="*/ 1606 h 3719532"/>
                <a:gd name="connsiteX0" fmla="*/ 142723 w 774269"/>
                <a:gd name="connsiteY0" fmla="*/ 1606 h 3719532"/>
                <a:gd name="connsiteX1" fmla="*/ 45089 w 774269"/>
                <a:gd name="connsiteY1" fmla="*/ 789801 h 3719532"/>
                <a:gd name="connsiteX2" fmla="*/ 275277 w 774269"/>
                <a:gd name="connsiteY2" fmla="*/ 1196994 h 3719532"/>
                <a:gd name="connsiteX3" fmla="*/ 308614 w 774269"/>
                <a:gd name="connsiteY3" fmla="*/ 1955820 h 3719532"/>
                <a:gd name="connsiteX4" fmla="*/ 210190 w 774269"/>
                <a:gd name="connsiteY4" fmla="*/ 3562370 h 3719532"/>
                <a:gd name="connsiteX5" fmla="*/ 395927 w 774269"/>
                <a:gd name="connsiteY5" fmla="*/ 3719532 h 3719532"/>
                <a:gd name="connsiteX6" fmla="*/ 572140 w 774269"/>
                <a:gd name="connsiteY6" fmla="*/ 3562370 h 3719532"/>
                <a:gd name="connsiteX7" fmla="*/ 434027 w 774269"/>
                <a:gd name="connsiteY7" fmla="*/ 1953439 h 3719532"/>
                <a:gd name="connsiteX8" fmla="*/ 471332 w 774269"/>
                <a:gd name="connsiteY8" fmla="*/ 1193027 h 3719532"/>
                <a:gd name="connsiteX9" fmla="*/ 734065 w 774269"/>
                <a:gd name="connsiteY9" fmla="*/ 765195 h 3719532"/>
                <a:gd name="connsiteX10" fmla="*/ 637228 w 774269"/>
                <a:gd name="connsiteY10" fmla="*/ 38913 h 3719532"/>
                <a:gd name="connsiteX11" fmla="*/ 142723 w 774269"/>
                <a:gd name="connsiteY11" fmla="*/ 1606 h 3719532"/>
                <a:gd name="connsiteX0" fmla="*/ 142723 w 774269"/>
                <a:gd name="connsiteY0" fmla="*/ 1606 h 3719532"/>
                <a:gd name="connsiteX1" fmla="*/ 45089 w 774269"/>
                <a:gd name="connsiteY1" fmla="*/ 789801 h 3719532"/>
                <a:gd name="connsiteX2" fmla="*/ 275277 w 774269"/>
                <a:gd name="connsiteY2" fmla="*/ 1196994 h 3719532"/>
                <a:gd name="connsiteX3" fmla="*/ 308614 w 774269"/>
                <a:gd name="connsiteY3" fmla="*/ 1955820 h 3719532"/>
                <a:gd name="connsiteX4" fmla="*/ 210190 w 774269"/>
                <a:gd name="connsiteY4" fmla="*/ 3562370 h 3719532"/>
                <a:gd name="connsiteX5" fmla="*/ 395927 w 774269"/>
                <a:gd name="connsiteY5" fmla="*/ 3719532 h 3719532"/>
                <a:gd name="connsiteX6" fmla="*/ 572140 w 774269"/>
                <a:gd name="connsiteY6" fmla="*/ 3562370 h 3719532"/>
                <a:gd name="connsiteX7" fmla="*/ 434027 w 774269"/>
                <a:gd name="connsiteY7" fmla="*/ 1953439 h 3719532"/>
                <a:gd name="connsiteX8" fmla="*/ 471332 w 774269"/>
                <a:gd name="connsiteY8" fmla="*/ 1193027 h 3719532"/>
                <a:gd name="connsiteX9" fmla="*/ 734065 w 774269"/>
                <a:gd name="connsiteY9" fmla="*/ 765195 h 3719532"/>
                <a:gd name="connsiteX10" fmla="*/ 637228 w 774269"/>
                <a:gd name="connsiteY10" fmla="*/ 38913 h 3719532"/>
                <a:gd name="connsiteX11" fmla="*/ 142723 w 774269"/>
                <a:gd name="connsiteY11" fmla="*/ 1606 h 3719532"/>
                <a:gd name="connsiteX0" fmla="*/ 121257 w 784553"/>
                <a:gd name="connsiteY0" fmla="*/ 28591 h 3708417"/>
                <a:gd name="connsiteX1" fmla="*/ 55373 w 784553"/>
                <a:gd name="connsiteY1" fmla="*/ 778686 h 3708417"/>
                <a:gd name="connsiteX2" fmla="*/ 285561 w 784553"/>
                <a:gd name="connsiteY2" fmla="*/ 1185879 h 3708417"/>
                <a:gd name="connsiteX3" fmla="*/ 318898 w 784553"/>
                <a:gd name="connsiteY3" fmla="*/ 1944705 h 3708417"/>
                <a:gd name="connsiteX4" fmla="*/ 220474 w 784553"/>
                <a:gd name="connsiteY4" fmla="*/ 3551255 h 3708417"/>
                <a:gd name="connsiteX5" fmla="*/ 406211 w 784553"/>
                <a:gd name="connsiteY5" fmla="*/ 3708417 h 3708417"/>
                <a:gd name="connsiteX6" fmla="*/ 582424 w 784553"/>
                <a:gd name="connsiteY6" fmla="*/ 3551255 h 3708417"/>
                <a:gd name="connsiteX7" fmla="*/ 444311 w 784553"/>
                <a:gd name="connsiteY7" fmla="*/ 1942324 h 3708417"/>
                <a:gd name="connsiteX8" fmla="*/ 481616 w 784553"/>
                <a:gd name="connsiteY8" fmla="*/ 1181912 h 3708417"/>
                <a:gd name="connsiteX9" fmla="*/ 744349 w 784553"/>
                <a:gd name="connsiteY9" fmla="*/ 754080 h 3708417"/>
                <a:gd name="connsiteX10" fmla="*/ 647512 w 784553"/>
                <a:gd name="connsiteY10" fmla="*/ 27798 h 3708417"/>
                <a:gd name="connsiteX11" fmla="*/ 121257 w 784553"/>
                <a:gd name="connsiteY11" fmla="*/ 28591 h 3708417"/>
                <a:gd name="connsiteX0" fmla="*/ 121257 w 784553"/>
                <a:gd name="connsiteY0" fmla="*/ 93987 h 3773813"/>
                <a:gd name="connsiteX1" fmla="*/ 55373 w 784553"/>
                <a:gd name="connsiteY1" fmla="*/ 844082 h 3773813"/>
                <a:gd name="connsiteX2" fmla="*/ 285561 w 784553"/>
                <a:gd name="connsiteY2" fmla="*/ 1251275 h 3773813"/>
                <a:gd name="connsiteX3" fmla="*/ 318898 w 784553"/>
                <a:gd name="connsiteY3" fmla="*/ 2010101 h 3773813"/>
                <a:gd name="connsiteX4" fmla="*/ 220474 w 784553"/>
                <a:gd name="connsiteY4" fmla="*/ 3616651 h 3773813"/>
                <a:gd name="connsiteX5" fmla="*/ 406211 w 784553"/>
                <a:gd name="connsiteY5" fmla="*/ 3773813 h 3773813"/>
                <a:gd name="connsiteX6" fmla="*/ 582424 w 784553"/>
                <a:gd name="connsiteY6" fmla="*/ 3616651 h 3773813"/>
                <a:gd name="connsiteX7" fmla="*/ 444311 w 784553"/>
                <a:gd name="connsiteY7" fmla="*/ 2007720 h 3773813"/>
                <a:gd name="connsiteX8" fmla="*/ 481616 w 784553"/>
                <a:gd name="connsiteY8" fmla="*/ 1247308 h 3773813"/>
                <a:gd name="connsiteX9" fmla="*/ 744349 w 784553"/>
                <a:gd name="connsiteY9" fmla="*/ 819476 h 3773813"/>
                <a:gd name="connsiteX10" fmla="*/ 647512 w 784553"/>
                <a:gd name="connsiteY10" fmla="*/ 93194 h 3773813"/>
                <a:gd name="connsiteX11" fmla="*/ 121257 w 784553"/>
                <a:gd name="connsiteY11" fmla="*/ 93987 h 3773813"/>
                <a:gd name="connsiteX0" fmla="*/ 121257 w 784553"/>
                <a:gd name="connsiteY0" fmla="*/ 99825 h 3779651"/>
                <a:gd name="connsiteX1" fmla="*/ 55373 w 784553"/>
                <a:gd name="connsiteY1" fmla="*/ 849920 h 3779651"/>
                <a:gd name="connsiteX2" fmla="*/ 285561 w 784553"/>
                <a:gd name="connsiteY2" fmla="*/ 1257113 h 3779651"/>
                <a:gd name="connsiteX3" fmla="*/ 318898 w 784553"/>
                <a:gd name="connsiteY3" fmla="*/ 2015939 h 3779651"/>
                <a:gd name="connsiteX4" fmla="*/ 220474 w 784553"/>
                <a:gd name="connsiteY4" fmla="*/ 3622489 h 3779651"/>
                <a:gd name="connsiteX5" fmla="*/ 406211 w 784553"/>
                <a:gd name="connsiteY5" fmla="*/ 3779651 h 3779651"/>
                <a:gd name="connsiteX6" fmla="*/ 582424 w 784553"/>
                <a:gd name="connsiteY6" fmla="*/ 3622489 h 3779651"/>
                <a:gd name="connsiteX7" fmla="*/ 444311 w 784553"/>
                <a:gd name="connsiteY7" fmla="*/ 2013558 h 3779651"/>
                <a:gd name="connsiteX8" fmla="*/ 481616 w 784553"/>
                <a:gd name="connsiteY8" fmla="*/ 1253146 h 3779651"/>
                <a:gd name="connsiteX9" fmla="*/ 744349 w 784553"/>
                <a:gd name="connsiteY9" fmla="*/ 825314 h 3779651"/>
                <a:gd name="connsiteX10" fmla="*/ 647512 w 784553"/>
                <a:gd name="connsiteY10" fmla="*/ 99032 h 3779651"/>
                <a:gd name="connsiteX11" fmla="*/ 121257 w 784553"/>
                <a:gd name="connsiteY11" fmla="*/ 99825 h 3779651"/>
                <a:gd name="connsiteX0" fmla="*/ 120310 w 783606"/>
                <a:gd name="connsiteY0" fmla="*/ 99825 h 3779651"/>
                <a:gd name="connsiteX1" fmla="*/ 54426 w 783606"/>
                <a:gd name="connsiteY1" fmla="*/ 849920 h 3779651"/>
                <a:gd name="connsiteX2" fmla="*/ 284614 w 783606"/>
                <a:gd name="connsiteY2" fmla="*/ 1257113 h 3779651"/>
                <a:gd name="connsiteX3" fmla="*/ 317951 w 783606"/>
                <a:gd name="connsiteY3" fmla="*/ 2015939 h 3779651"/>
                <a:gd name="connsiteX4" fmla="*/ 219527 w 783606"/>
                <a:gd name="connsiteY4" fmla="*/ 3622489 h 3779651"/>
                <a:gd name="connsiteX5" fmla="*/ 405264 w 783606"/>
                <a:gd name="connsiteY5" fmla="*/ 3779651 h 3779651"/>
                <a:gd name="connsiteX6" fmla="*/ 581477 w 783606"/>
                <a:gd name="connsiteY6" fmla="*/ 3622489 h 3779651"/>
                <a:gd name="connsiteX7" fmla="*/ 443364 w 783606"/>
                <a:gd name="connsiteY7" fmla="*/ 2013558 h 3779651"/>
                <a:gd name="connsiteX8" fmla="*/ 480669 w 783606"/>
                <a:gd name="connsiteY8" fmla="*/ 1253146 h 3779651"/>
                <a:gd name="connsiteX9" fmla="*/ 743402 w 783606"/>
                <a:gd name="connsiteY9" fmla="*/ 825314 h 3779651"/>
                <a:gd name="connsiteX10" fmla="*/ 646565 w 783606"/>
                <a:gd name="connsiteY10" fmla="*/ 99032 h 3779651"/>
                <a:gd name="connsiteX11" fmla="*/ 120310 w 783606"/>
                <a:gd name="connsiteY11" fmla="*/ 99825 h 3779651"/>
                <a:gd name="connsiteX0" fmla="*/ 120310 w 783606"/>
                <a:gd name="connsiteY0" fmla="*/ 99825 h 3779651"/>
                <a:gd name="connsiteX1" fmla="*/ 54426 w 783606"/>
                <a:gd name="connsiteY1" fmla="*/ 849920 h 3779651"/>
                <a:gd name="connsiteX2" fmla="*/ 290964 w 783606"/>
                <a:gd name="connsiteY2" fmla="*/ 1257113 h 3779651"/>
                <a:gd name="connsiteX3" fmla="*/ 317951 w 783606"/>
                <a:gd name="connsiteY3" fmla="*/ 2015939 h 3779651"/>
                <a:gd name="connsiteX4" fmla="*/ 219527 w 783606"/>
                <a:gd name="connsiteY4" fmla="*/ 3622489 h 3779651"/>
                <a:gd name="connsiteX5" fmla="*/ 405264 w 783606"/>
                <a:gd name="connsiteY5" fmla="*/ 3779651 h 3779651"/>
                <a:gd name="connsiteX6" fmla="*/ 581477 w 783606"/>
                <a:gd name="connsiteY6" fmla="*/ 3622489 h 3779651"/>
                <a:gd name="connsiteX7" fmla="*/ 443364 w 783606"/>
                <a:gd name="connsiteY7" fmla="*/ 2013558 h 3779651"/>
                <a:gd name="connsiteX8" fmla="*/ 480669 w 783606"/>
                <a:gd name="connsiteY8" fmla="*/ 1253146 h 3779651"/>
                <a:gd name="connsiteX9" fmla="*/ 743402 w 783606"/>
                <a:gd name="connsiteY9" fmla="*/ 825314 h 3779651"/>
                <a:gd name="connsiteX10" fmla="*/ 646565 w 783606"/>
                <a:gd name="connsiteY10" fmla="*/ 99032 h 3779651"/>
                <a:gd name="connsiteX11" fmla="*/ 120310 w 783606"/>
                <a:gd name="connsiteY11" fmla="*/ 99825 h 3779651"/>
                <a:gd name="connsiteX0" fmla="*/ 120310 w 783606"/>
                <a:gd name="connsiteY0" fmla="*/ 99825 h 3779651"/>
                <a:gd name="connsiteX1" fmla="*/ 54426 w 783606"/>
                <a:gd name="connsiteY1" fmla="*/ 849920 h 3779651"/>
                <a:gd name="connsiteX2" fmla="*/ 290964 w 783606"/>
                <a:gd name="connsiteY2" fmla="*/ 1257113 h 3779651"/>
                <a:gd name="connsiteX3" fmla="*/ 317951 w 783606"/>
                <a:gd name="connsiteY3" fmla="*/ 2015939 h 3779651"/>
                <a:gd name="connsiteX4" fmla="*/ 219527 w 783606"/>
                <a:gd name="connsiteY4" fmla="*/ 3622489 h 3779651"/>
                <a:gd name="connsiteX5" fmla="*/ 405264 w 783606"/>
                <a:gd name="connsiteY5" fmla="*/ 3779651 h 3779651"/>
                <a:gd name="connsiteX6" fmla="*/ 581477 w 783606"/>
                <a:gd name="connsiteY6" fmla="*/ 3622489 h 3779651"/>
                <a:gd name="connsiteX7" fmla="*/ 443364 w 783606"/>
                <a:gd name="connsiteY7" fmla="*/ 2013558 h 3779651"/>
                <a:gd name="connsiteX8" fmla="*/ 480669 w 783606"/>
                <a:gd name="connsiteY8" fmla="*/ 1253146 h 3779651"/>
                <a:gd name="connsiteX9" fmla="*/ 743402 w 783606"/>
                <a:gd name="connsiteY9" fmla="*/ 825314 h 3779651"/>
                <a:gd name="connsiteX10" fmla="*/ 646565 w 783606"/>
                <a:gd name="connsiteY10" fmla="*/ 99032 h 3779651"/>
                <a:gd name="connsiteX11" fmla="*/ 120310 w 783606"/>
                <a:gd name="connsiteY11" fmla="*/ 99825 h 3779651"/>
                <a:gd name="connsiteX0" fmla="*/ 120310 w 783606"/>
                <a:gd name="connsiteY0" fmla="*/ 105047 h 3772173"/>
                <a:gd name="connsiteX1" fmla="*/ 54426 w 783606"/>
                <a:gd name="connsiteY1" fmla="*/ 842442 h 3772173"/>
                <a:gd name="connsiteX2" fmla="*/ 290964 w 783606"/>
                <a:gd name="connsiteY2" fmla="*/ 1249635 h 3772173"/>
                <a:gd name="connsiteX3" fmla="*/ 317951 w 783606"/>
                <a:gd name="connsiteY3" fmla="*/ 2008461 h 3772173"/>
                <a:gd name="connsiteX4" fmla="*/ 219527 w 783606"/>
                <a:gd name="connsiteY4" fmla="*/ 3615011 h 3772173"/>
                <a:gd name="connsiteX5" fmla="*/ 405264 w 783606"/>
                <a:gd name="connsiteY5" fmla="*/ 3772173 h 3772173"/>
                <a:gd name="connsiteX6" fmla="*/ 581477 w 783606"/>
                <a:gd name="connsiteY6" fmla="*/ 3615011 h 3772173"/>
                <a:gd name="connsiteX7" fmla="*/ 443364 w 783606"/>
                <a:gd name="connsiteY7" fmla="*/ 2006080 h 3772173"/>
                <a:gd name="connsiteX8" fmla="*/ 480669 w 783606"/>
                <a:gd name="connsiteY8" fmla="*/ 1245668 h 3772173"/>
                <a:gd name="connsiteX9" fmla="*/ 743402 w 783606"/>
                <a:gd name="connsiteY9" fmla="*/ 817836 h 3772173"/>
                <a:gd name="connsiteX10" fmla="*/ 646565 w 783606"/>
                <a:gd name="connsiteY10" fmla="*/ 91554 h 3772173"/>
                <a:gd name="connsiteX11" fmla="*/ 120310 w 783606"/>
                <a:gd name="connsiteY11" fmla="*/ 105047 h 3772173"/>
                <a:gd name="connsiteX0" fmla="*/ 120310 w 783606"/>
                <a:gd name="connsiteY0" fmla="*/ 105047 h 3772173"/>
                <a:gd name="connsiteX1" fmla="*/ 54426 w 783606"/>
                <a:gd name="connsiteY1" fmla="*/ 842442 h 3772173"/>
                <a:gd name="connsiteX2" fmla="*/ 290964 w 783606"/>
                <a:gd name="connsiteY2" fmla="*/ 1249635 h 3772173"/>
                <a:gd name="connsiteX3" fmla="*/ 317951 w 783606"/>
                <a:gd name="connsiteY3" fmla="*/ 2008461 h 3772173"/>
                <a:gd name="connsiteX4" fmla="*/ 219527 w 783606"/>
                <a:gd name="connsiteY4" fmla="*/ 3615011 h 3772173"/>
                <a:gd name="connsiteX5" fmla="*/ 405264 w 783606"/>
                <a:gd name="connsiteY5" fmla="*/ 3772173 h 3772173"/>
                <a:gd name="connsiteX6" fmla="*/ 581477 w 783606"/>
                <a:gd name="connsiteY6" fmla="*/ 3615011 h 3772173"/>
                <a:gd name="connsiteX7" fmla="*/ 443364 w 783606"/>
                <a:gd name="connsiteY7" fmla="*/ 2006080 h 3772173"/>
                <a:gd name="connsiteX8" fmla="*/ 480669 w 783606"/>
                <a:gd name="connsiteY8" fmla="*/ 1245668 h 3772173"/>
                <a:gd name="connsiteX9" fmla="*/ 743402 w 783606"/>
                <a:gd name="connsiteY9" fmla="*/ 817836 h 3772173"/>
                <a:gd name="connsiteX10" fmla="*/ 646565 w 783606"/>
                <a:gd name="connsiteY10" fmla="*/ 91554 h 3772173"/>
                <a:gd name="connsiteX11" fmla="*/ 120310 w 783606"/>
                <a:gd name="connsiteY11" fmla="*/ 105047 h 3772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83606" h="3772173">
                  <a:moveTo>
                    <a:pt x="120310" y="105047"/>
                  </a:moveTo>
                  <a:cubicBezTo>
                    <a:pt x="-17538" y="249774"/>
                    <a:pt x="-33283" y="679194"/>
                    <a:pt x="54426" y="842442"/>
                  </a:cubicBezTo>
                  <a:cubicBezTo>
                    <a:pt x="198888" y="1096442"/>
                    <a:pt x="194127" y="1054373"/>
                    <a:pt x="290964" y="1249635"/>
                  </a:cubicBezTo>
                  <a:cubicBezTo>
                    <a:pt x="362401" y="1355998"/>
                    <a:pt x="319538" y="1873523"/>
                    <a:pt x="317951" y="2008461"/>
                  </a:cubicBezTo>
                  <a:cubicBezTo>
                    <a:pt x="287789" y="2579961"/>
                    <a:pt x="197301" y="3257823"/>
                    <a:pt x="219527" y="3615011"/>
                  </a:cubicBezTo>
                  <a:cubicBezTo>
                    <a:pt x="238577" y="3681685"/>
                    <a:pt x="252864" y="3767412"/>
                    <a:pt x="405264" y="3772173"/>
                  </a:cubicBezTo>
                  <a:cubicBezTo>
                    <a:pt x="564015" y="3765030"/>
                    <a:pt x="556076" y="3688829"/>
                    <a:pt x="581477" y="3615011"/>
                  </a:cubicBezTo>
                  <a:lnTo>
                    <a:pt x="443364" y="2006080"/>
                  </a:lnTo>
                  <a:cubicBezTo>
                    <a:pt x="448126" y="1871936"/>
                    <a:pt x="416376" y="1305993"/>
                    <a:pt x="480669" y="1245668"/>
                  </a:cubicBezTo>
                  <a:cubicBezTo>
                    <a:pt x="571950" y="1092475"/>
                    <a:pt x="700540" y="978174"/>
                    <a:pt x="743402" y="817836"/>
                  </a:cubicBezTo>
                  <a:cubicBezTo>
                    <a:pt x="791820" y="607490"/>
                    <a:pt x="830714" y="264592"/>
                    <a:pt x="646565" y="91554"/>
                  </a:cubicBezTo>
                  <a:cubicBezTo>
                    <a:pt x="579890" y="1463"/>
                    <a:pt x="304857" y="-64419"/>
                    <a:pt x="120310" y="105047"/>
                  </a:cubicBezTo>
                  <a:close/>
                </a:path>
              </a:pathLst>
            </a:custGeom>
            <a:gradFill flip="none" rotWithShape="1">
              <a:gsLst>
                <a:gs pos="49000">
                  <a:srgbClr val="5B9BD5">
                    <a:lumMod val="5000"/>
                    <a:lumOff val="95000"/>
                  </a:srgbClr>
                </a:gs>
                <a:gs pos="0">
                  <a:sysClr val="window" lastClr="FFFFFF">
                    <a:lumMod val="75000"/>
                  </a:sysClr>
                </a:gs>
                <a:gs pos="100000">
                  <a:sysClr val="window" lastClr="FFFFFF">
                    <a:lumMod val="85000"/>
                  </a:sysClr>
                </a:gs>
              </a:gsLst>
              <a:lin ang="0" scaled="1"/>
              <a:tileRect/>
            </a:gradFill>
            <a:ln w="1270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nvGrpSpPr>
            <p:cNvPr id="377" name="グループ化 376"/>
            <p:cNvGrpSpPr/>
            <p:nvPr/>
          </p:nvGrpSpPr>
          <p:grpSpPr>
            <a:xfrm>
              <a:off x="705025" y="1585680"/>
              <a:ext cx="699135" cy="503056"/>
              <a:chOff x="966064" y="2165070"/>
              <a:chExt cx="1661457" cy="1195486"/>
            </a:xfrm>
          </p:grpSpPr>
          <p:sp>
            <p:nvSpPr>
              <p:cNvPr id="378" name="上カーブ矢印 377"/>
              <p:cNvSpPr/>
              <p:nvPr/>
            </p:nvSpPr>
            <p:spPr>
              <a:xfrm rot="16200000" flipH="1">
                <a:off x="2254106" y="2571396"/>
                <a:ext cx="347541" cy="399289"/>
              </a:xfrm>
              <a:prstGeom prst="curvedUpArrow">
                <a:avLst>
                  <a:gd name="adj1" fmla="val 33284"/>
                  <a:gd name="adj2" fmla="val 31574"/>
                  <a:gd name="adj3" fmla="val 0"/>
                </a:avLst>
              </a:prstGeom>
              <a:gradFill>
                <a:gsLst>
                  <a:gs pos="18000">
                    <a:sysClr val="window" lastClr="FFFFFF">
                      <a:lumMod val="85000"/>
                    </a:sysClr>
                  </a:gs>
                  <a:gs pos="11000">
                    <a:srgbClr val="E4E4E4"/>
                  </a:gs>
                  <a:gs pos="0">
                    <a:sysClr val="window" lastClr="FFFFFF"/>
                  </a:gs>
                  <a:gs pos="55000">
                    <a:sysClr val="window" lastClr="FFFFFF"/>
                  </a:gs>
                </a:gsLst>
                <a:lin ang="16200000" scaled="1"/>
              </a:gradFill>
              <a:ln w="12700" cap="flat" cmpd="sng" algn="ctr">
                <a:solidFill>
                  <a:sysClr val="window" lastClr="FFFFFF">
                    <a:lumMod val="6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Calibri" panose="020F0502020204030204"/>
                  <a:ea typeface="ＭＳ Ｐゴシック"/>
                  <a:cs typeface="+mn-cs"/>
                </a:endParaRPr>
              </a:p>
            </p:txBody>
          </p:sp>
          <p:sp>
            <p:nvSpPr>
              <p:cNvPr id="379" name="円/楕円 193"/>
              <p:cNvSpPr/>
              <p:nvPr/>
            </p:nvSpPr>
            <p:spPr>
              <a:xfrm>
                <a:off x="1069812" y="2663269"/>
                <a:ext cx="1235587" cy="697287"/>
              </a:xfrm>
              <a:custGeom>
                <a:avLst/>
                <a:gdLst>
                  <a:gd name="connsiteX0" fmla="*/ 0 w 1987549"/>
                  <a:gd name="connsiteY0" fmla="*/ 833211 h 1666422"/>
                  <a:gd name="connsiteX1" fmla="*/ 993775 w 1987549"/>
                  <a:gd name="connsiteY1" fmla="*/ 0 h 1666422"/>
                  <a:gd name="connsiteX2" fmla="*/ 1987550 w 1987549"/>
                  <a:gd name="connsiteY2" fmla="*/ 833211 h 1666422"/>
                  <a:gd name="connsiteX3" fmla="*/ 993775 w 1987549"/>
                  <a:gd name="connsiteY3" fmla="*/ 1666422 h 1666422"/>
                  <a:gd name="connsiteX4" fmla="*/ 0 w 1987549"/>
                  <a:gd name="connsiteY4" fmla="*/ 833211 h 1666422"/>
                  <a:gd name="connsiteX0" fmla="*/ 0 w 2097616"/>
                  <a:gd name="connsiteY0" fmla="*/ 392081 h 1725969"/>
                  <a:gd name="connsiteX1" fmla="*/ 1103841 w 2097616"/>
                  <a:gd name="connsiteY1" fmla="*/ 49937 h 1725969"/>
                  <a:gd name="connsiteX2" fmla="*/ 2097616 w 2097616"/>
                  <a:gd name="connsiteY2" fmla="*/ 883148 h 1725969"/>
                  <a:gd name="connsiteX3" fmla="*/ 1103841 w 2097616"/>
                  <a:gd name="connsiteY3" fmla="*/ 1716359 h 1725969"/>
                  <a:gd name="connsiteX4" fmla="*/ 0 w 2097616"/>
                  <a:gd name="connsiteY4" fmla="*/ 392081 h 1725969"/>
                  <a:gd name="connsiteX0" fmla="*/ 0 w 2258483"/>
                  <a:gd name="connsiteY0" fmla="*/ 356966 h 1681251"/>
                  <a:gd name="connsiteX1" fmla="*/ 1103841 w 2258483"/>
                  <a:gd name="connsiteY1" fmla="*/ 14822 h 1681251"/>
                  <a:gd name="connsiteX2" fmla="*/ 2258483 w 2258483"/>
                  <a:gd name="connsiteY2" fmla="*/ 373900 h 1681251"/>
                  <a:gd name="connsiteX3" fmla="*/ 1103841 w 2258483"/>
                  <a:gd name="connsiteY3" fmla="*/ 1681244 h 1681251"/>
                  <a:gd name="connsiteX4" fmla="*/ 0 w 2258483"/>
                  <a:gd name="connsiteY4" fmla="*/ 356966 h 1681251"/>
                  <a:gd name="connsiteX0" fmla="*/ 0 w 2258483"/>
                  <a:gd name="connsiteY0" fmla="*/ 356966 h 1681575"/>
                  <a:gd name="connsiteX1" fmla="*/ 1103841 w 2258483"/>
                  <a:gd name="connsiteY1" fmla="*/ 14822 h 1681575"/>
                  <a:gd name="connsiteX2" fmla="*/ 2258483 w 2258483"/>
                  <a:gd name="connsiteY2" fmla="*/ 373900 h 1681575"/>
                  <a:gd name="connsiteX3" fmla="*/ 1103841 w 2258483"/>
                  <a:gd name="connsiteY3" fmla="*/ 1681244 h 1681575"/>
                  <a:gd name="connsiteX4" fmla="*/ 0 w 2258483"/>
                  <a:gd name="connsiteY4" fmla="*/ 356966 h 1681575"/>
                  <a:gd name="connsiteX0" fmla="*/ 741 w 2259224"/>
                  <a:gd name="connsiteY0" fmla="*/ 150026 h 1474635"/>
                  <a:gd name="connsiteX1" fmla="*/ 1206182 w 2259224"/>
                  <a:gd name="connsiteY1" fmla="*/ 341282 h 1474635"/>
                  <a:gd name="connsiteX2" fmla="*/ 2259224 w 2259224"/>
                  <a:gd name="connsiteY2" fmla="*/ 166960 h 1474635"/>
                  <a:gd name="connsiteX3" fmla="*/ 1104582 w 2259224"/>
                  <a:gd name="connsiteY3" fmla="*/ 1474304 h 1474635"/>
                  <a:gd name="connsiteX4" fmla="*/ 741 w 2259224"/>
                  <a:gd name="connsiteY4" fmla="*/ 150026 h 1474635"/>
                  <a:gd name="connsiteX0" fmla="*/ 1025 w 2259508"/>
                  <a:gd name="connsiteY0" fmla="*/ 150026 h 1474311"/>
                  <a:gd name="connsiteX1" fmla="*/ 1206466 w 2259508"/>
                  <a:gd name="connsiteY1" fmla="*/ 341282 h 1474311"/>
                  <a:gd name="connsiteX2" fmla="*/ 2259508 w 2259508"/>
                  <a:gd name="connsiteY2" fmla="*/ 166960 h 1474311"/>
                  <a:gd name="connsiteX3" fmla="*/ 1104866 w 2259508"/>
                  <a:gd name="connsiteY3" fmla="*/ 1474304 h 1474311"/>
                  <a:gd name="connsiteX4" fmla="*/ 1025 w 2259508"/>
                  <a:gd name="connsiteY4" fmla="*/ 150026 h 1474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9508" h="1474311">
                    <a:moveTo>
                      <a:pt x="1025" y="150026"/>
                    </a:moveTo>
                    <a:cubicBezTo>
                      <a:pt x="17958" y="-38811"/>
                      <a:pt x="830052" y="338460"/>
                      <a:pt x="1206466" y="341282"/>
                    </a:cubicBezTo>
                    <a:cubicBezTo>
                      <a:pt x="1582880" y="344104"/>
                      <a:pt x="2259508" y="-293210"/>
                      <a:pt x="2259508" y="166960"/>
                    </a:cubicBezTo>
                    <a:cubicBezTo>
                      <a:pt x="2259508" y="627130"/>
                      <a:pt x="2040080" y="1477126"/>
                      <a:pt x="1104866" y="1474304"/>
                    </a:cubicBezTo>
                    <a:cubicBezTo>
                      <a:pt x="169652" y="1471482"/>
                      <a:pt x="-15908" y="338863"/>
                      <a:pt x="1025" y="150026"/>
                    </a:cubicBezTo>
                    <a:close/>
                  </a:path>
                </a:pathLst>
              </a:custGeom>
              <a:solidFill>
                <a:sysClr val="window" lastClr="FFFFFF">
                  <a:lumMod val="95000"/>
                </a:sysClr>
              </a:solidFill>
              <a:ln w="12700" cap="flat" cmpd="sng" algn="ctr">
                <a:solidFill>
                  <a:sysClr val="window" lastClr="FFFFFF">
                    <a:lumMod val="50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80" name="円/楕円 205"/>
              <p:cNvSpPr/>
              <p:nvPr/>
            </p:nvSpPr>
            <p:spPr>
              <a:xfrm>
                <a:off x="966064" y="2165070"/>
                <a:ext cx="1353720" cy="1056628"/>
              </a:xfrm>
              <a:custGeom>
                <a:avLst/>
                <a:gdLst>
                  <a:gd name="connsiteX0" fmla="*/ 0 w 1353720"/>
                  <a:gd name="connsiteY0" fmla="*/ 528314 h 1056627"/>
                  <a:gd name="connsiteX1" fmla="*/ 676860 w 1353720"/>
                  <a:gd name="connsiteY1" fmla="*/ 0 h 1056627"/>
                  <a:gd name="connsiteX2" fmla="*/ 1353720 w 1353720"/>
                  <a:gd name="connsiteY2" fmla="*/ 528314 h 1056627"/>
                  <a:gd name="connsiteX3" fmla="*/ 676860 w 1353720"/>
                  <a:gd name="connsiteY3" fmla="*/ 1056628 h 1056627"/>
                  <a:gd name="connsiteX4" fmla="*/ 0 w 1353720"/>
                  <a:gd name="connsiteY4" fmla="*/ 528314 h 1056627"/>
                  <a:gd name="connsiteX0" fmla="*/ 0 w 1353720"/>
                  <a:gd name="connsiteY0" fmla="*/ 528314 h 1056628"/>
                  <a:gd name="connsiteX1" fmla="*/ 676860 w 1353720"/>
                  <a:gd name="connsiteY1" fmla="*/ 0 h 1056628"/>
                  <a:gd name="connsiteX2" fmla="*/ 1353720 w 1353720"/>
                  <a:gd name="connsiteY2" fmla="*/ 528314 h 1056628"/>
                  <a:gd name="connsiteX3" fmla="*/ 676860 w 1353720"/>
                  <a:gd name="connsiteY3" fmla="*/ 1056628 h 1056628"/>
                  <a:gd name="connsiteX4" fmla="*/ 0 w 1353720"/>
                  <a:gd name="connsiteY4" fmla="*/ 528314 h 1056628"/>
                  <a:gd name="connsiteX0" fmla="*/ 12679 w 1366399"/>
                  <a:gd name="connsiteY0" fmla="*/ 528314 h 1056628"/>
                  <a:gd name="connsiteX1" fmla="*/ 689539 w 1366399"/>
                  <a:gd name="connsiteY1" fmla="*/ 0 h 1056628"/>
                  <a:gd name="connsiteX2" fmla="*/ 1366399 w 1366399"/>
                  <a:gd name="connsiteY2" fmla="*/ 528314 h 1056628"/>
                  <a:gd name="connsiteX3" fmla="*/ 689539 w 1366399"/>
                  <a:gd name="connsiteY3" fmla="*/ 1056628 h 1056628"/>
                  <a:gd name="connsiteX4" fmla="*/ 12679 w 1366399"/>
                  <a:gd name="connsiteY4" fmla="*/ 528314 h 1056628"/>
                  <a:gd name="connsiteX0" fmla="*/ 780 w 1354500"/>
                  <a:gd name="connsiteY0" fmla="*/ 528314 h 1056628"/>
                  <a:gd name="connsiteX1" fmla="*/ 677640 w 1354500"/>
                  <a:gd name="connsiteY1" fmla="*/ 0 h 1056628"/>
                  <a:gd name="connsiteX2" fmla="*/ 1354500 w 1354500"/>
                  <a:gd name="connsiteY2" fmla="*/ 528314 h 1056628"/>
                  <a:gd name="connsiteX3" fmla="*/ 677640 w 1354500"/>
                  <a:gd name="connsiteY3" fmla="*/ 1056628 h 1056628"/>
                  <a:gd name="connsiteX4" fmla="*/ 780 w 1354500"/>
                  <a:gd name="connsiteY4" fmla="*/ 528314 h 1056628"/>
                  <a:gd name="connsiteX0" fmla="*/ 780 w 1354500"/>
                  <a:gd name="connsiteY0" fmla="*/ 528314 h 1056628"/>
                  <a:gd name="connsiteX1" fmla="*/ 677640 w 1354500"/>
                  <a:gd name="connsiteY1" fmla="*/ 0 h 1056628"/>
                  <a:gd name="connsiteX2" fmla="*/ 1354500 w 1354500"/>
                  <a:gd name="connsiteY2" fmla="*/ 528314 h 1056628"/>
                  <a:gd name="connsiteX3" fmla="*/ 677640 w 1354500"/>
                  <a:gd name="connsiteY3" fmla="*/ 1056628 h 1056628"/>
                  <a:gd name="connsiteX4" fmla="*/ 780 w 1354500"/>
                  <a:gd name="connsiteY4" fmla="*/ 528314 h 1056628"/>
                  <a:gd name="connsiteX0" fmla="*/ 780 w 1354500"/>
                  <a:gd name="connsiteY0" fmla="*/ 528314 h 1056628"/>
                  <a:gd name="connsiteX1" fmla="*/ 677640 w 1354500"/>
                  <a:gd name="connsiteY1" fmla="*/ 0 h 1056628"/>
                  <a:gd name="connsiteX2" fmla="*/ 1354500 w 1354500"/>
                  <a:gd name="connsiteY2" fmla="*/ 528314 h 1056628"/>
                  <a:gd name="connsiteX3" fmla="*/ 677640 w 1354500"/>
                  <a:gd name="connsiteY3" fmla="*/ 1056628 h 1056628"/>
                  <a:gd name="connsiteX4" fmla="*/ 780 w 1354500"/>
                  <a:gd name="connsiteY4" fmla="*/ 528314 h 1056628"/>
                  <a:gd name="connsiteX0" fmla="*/ 0 w 1353720"/>
                  <a:gd name="connsiteY0" fmla="*/ 528314 h 1056628"/>
                  <a:gd name="connsiteX1" fmla="*/ 676860 w 1353720"/>
                  <a:gd name="connsiteY1" fmla="*/ 0 h 1056628"/>
                  <a:gd name="connsiteX2" fmla="*/ 1353720 w 1353720"/>
                  <a:gd name="connsiteY2" fmla="*/ 528314 h 1056628"/>
                  <a:gd name="connsiteX3" fmla="*/ 676860 w 1353720"/>
                  <a:gd name="connsiteY3" fmla="*/ 1056628 h 1056628"/>
                  <a:gd name="connsiteX4" fmla="*/ 0 w 1353720"/>
                  <a:gd name="connsiteY4" fmla="*/ 528314 h 1056628"/>
                  <a:gd name="connsiteX0" fmla="*/ 0 w 1353720"/>
                  <a:gd name="connsiteY0" fmla="*/ 528314 h 1056628"/>
                  <a:gd name="connsiteX1" fmla="*/ 676860 w 1353720"/>
                  <a:gd name="connsiteY1" fmla="*/ 0 h 1056628"/>
                  <a:gd name="connsiteX2" fmla="*/ 1353720 w 1353720"/>
                  <a:gd name="connsiteY2" fmla="*/ 528314 h 1056628"/>
                  <a:gd name="connsiteX3" fmla="*/ 676860 w 1353720"/>
                  <a:gd name="connsiteY3" fmla="*/ 1056628 h 1056628"/>
                  <a:gd name="connsiteX4" fmla="*/ 0 w 1353720"/>
                  <a:gd name="connsiteY4" fmla="*/ 528314 h 1056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3720" h="1056628">
                    <a:moveTo>
                      <a:pt x="0" y="528314"/>
                    </a:moveTo>
                    <a:cubicBezTo>
                      <a:pt x="119406" y="388815"/>
                      <a:pt x="303041" y="0"/>
                      <a:pt x="676860" y="0"/>
                    </a:cubicBezTo>
                    <a:cubicBezTo>
                      <a:pt x="1050679" y="0"/>
                      <a:pt x="1353720" y="236534"/>
                      <a:pt x="1353720" y="528314"/>
                    </a:cubicBezTo>
                    <a:cubicBezTo>
                      <a:pt x="1353720" y="820094"/>
                      <a:pt x="1050679" y="1056628"/>
                      <a:pt x="676860" y="1056628"/>
                    </a:cubicBezTo>
                    <a:cubicBezTo>
                      <a:pt x="303041" y="1056628"/>
                      <a:pt x="111433" y="672970"/>
                      <a:pt x="0" y="528314"/>
                    </a:cubicBezTo>
                    <a:close/>
                  </a:path>
                </a:pathLst>
              </a:custGeom>
              <a:solidFill>
                <a:sysClr val="window" lastClr="FFFFFF">
                  <a:lumMod val="95000"/>
                </a:sysClr>
              </a:solidFill>
              <a:ln w="12700" cap="flat" cmpd="sng" algn="ctr">
                <a:solidFill>
                  <a:sysClr val="window" lastClr="FFFFFF">
                    <a:lumMod val="50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81" name="円/楕円 380"/>
              <p:cNvSpPr/>
              <p:nvPr/>
            </p:nvSpPr>
            <p:spPr>
              <a:xfrm>
                <a:off x="1276260" y="2352461"/>
                <a:ext cx="834433" cy="665809"/>
              </a:xfrm>
              <a:prstGeom prst="ellipse">
                <a:avLst/>
              </a:prstGeom>
              <a:solidFill>
                <a:sysClr val="window" lastClr="FFFFFF"/>
              </a:solidFill>
              <a:ln w="12700" cap="flat" cmpd="sng" algn="ctr">
                <a:solidFill>
                  <a:sysClr val="window" lastClr="FFFFFF">
                    <a:lumMod val="8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382" name="グループ化 381"/>
            <p:cNvGrpSpPr/>
            <p:nvPr/>
          </p:nvGrpSpPr>
          <p:grpSpPr>
            <a:xfrm>
              <a:off x="1021548" y="2325430"/>
              <a:ext cx="1677585" cy="1237295"/>
              <a:chOff x="1021548" y="3874830"/>
              <a:chExt cx="1677585" cy="1237295"/>
            </a:xfrm>
          </p:grpSpPr>
          <p:grpSp>
            <p:nvGrpSpPr>
              <p:cNvPr id="383" name="グループ化 382"/>
              <p:cNvGrpSpPr/>
              <p:nvPr/>
            </p:nvGrpSpPr>
            <p:grpSpPr>
              <a:xfrm>
                <a:off x="1021548" y="3874830"/>
                <a:ext cx="1677585" cy="1237295"/>
                <a:chOff x="1021548" y="3874830"/>
                <a:chExt cx="1677585" cy="1237295"/>
              </a:xfrm>
            </p:grpSpPr>
            <p:sp>
              <p:nvSpPr>
                <p:cNvPr id="385" name="上カーブ矢印 384"/>
                <p:cNvSpPr/>
                <p:nvPr/>
              </p:nvSpPr>
              <p:spPr>
                <a:xfrm rot="16729227" flipH="1">
                  <a:off x="2252361" y="4400468"/>
                  <a:ext cx="499446" cy="394099"/>
                </a:xfrm>
                <a:prstGeom prst="curvedUpArrow">
                  <a:avLst>
                    <a:gd name="adj1" fmla="val 33284"/>
                    <a:gd name="adj2" fmla="val 31574"/>
                    <a:gd name="adj3" fmla="val 0"/>
                  </a:avLst>
                </a:prstGeom>
                <a:gradFill>
                  <a:gsLst>
                    <a:gs pos="18000">
                      <a:sysClr val="window" lastClr="FFFFFF">
                        <a:lumMod val="85000"/>
                      </a:sysClr>
                    </a:gs>
                    <a:gs pos="11000">
                      <a:srgbClr val="E4E4E4"/>
                    </a:gs>
                    <a:gs pos="0">
                      <a:sysClr val="window" lastClr="FFFFFF"/>
                    </a:gs>
                    <a:gs pos="55000">
                      <a:sysClr val="window" lastClr="FFFFFF"/>
                    </a:gs>
                  </a:gsLst>
                  <a:lin ang="16200000" scaled="1"/>
                </a:gradFill>
                <a:ln w="12700" cap="flat" cmpd="sng" algn="ctr">
                  <a:solidFill>
                    <a:sysClr val="window" lastClr="FFFFFF">
                      <a:lumMod val="6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Calibri" panose="020F0502020204030204"/>
                    <a:ea typeface="ＭＳ Ｐゴシック"/>
                    <a:cs typeface="+mn-cs"/>
                  </a:endParaRPr>
                </a:p>
              </p:txBody>
            </p:sp>
            <p:sp>
              <p:nvSpPr>
                <p:cNvPr id="386" name="円/楕円 193"/>
                <p:cNvSpPr/>
                <p:nvPr/>
              </p:nvSpPr>
              <p:spPr>
                <a:xfrm>
                  <a:off x="1021620" y="4414838"/>
                  <a:ext cx="1343968" cy="697287"/>
                </a:xfrm>
                <a:custGeom>
                  <a:avLst/>
                  <a:gdLst>
                    <a:gd name="connsiteX0" fmla="*/ 0 w 1987549"/>
                    <a:gd name="connsiteY0" fmla="*/ 833211 h 1666422"/>
                    <a:gd name="connsiteX1" fmla="*/ 993775 w 1987549"/>
                    <a:gd name="connsiteY1" fmla="*/ 0 h 1666422"/>
                    <a:gd name="connsiteX2" fmla="*/ 1987550 w 1987549"/>
                    <a:gd name="connsiteY2" fmla="*/ 833211 h 1666422"/>
                    <a:gd name="connsiteX3" fmla="*/ 993775 w 1987549"/>
                    <a:gd name="connsiteY3" fmla="*/ 1666422 h 1666422"/>
                    <a:gd name="connsiteX4" fmla="*/ 0 w 1987549"/>
                    <a:gd name="connsiteY4" fmla="*/ 833211 h 1666422"/>
                    <a:gd name="connsiteX0" fmla="*/ 0 w 2097616"/>
                    <a:gd name="connsiteY0" fmla="*/ 392081 h 1725969"/>
                    <a:gd name="connsiteX1" fmla="*/ 1103841 w 2097616"/>
                    <a:gd name="connsiteY1" fmla="*/ 49937 h 1725969"/>
                    <a:gd name="connsiteX2" fmla="*/ 2097616 w 2097616"/>
                    <a:gd name="connsiteY2" fmla="*/ 883148 h 1725969"/>
                    <a:gd name="connsiteX3" fmla="*/ 1103841 w 2097616"/>
                    <a:gd name="connsiteY3" fmla="*/ 1716359 h 1725969"/>
                    <a:gd name="connsiteX4" fmla="*/ 0 w 2097616"/>
                    <a:gd name="connsiteY4" fmla="*/ 392081 h 1725969"/>
                    <a:gd name="connsiteX0" fmla="*/ 0 w 2258483"/>
                    <a:gd name="connsiteY0" fmla="*/ 356966 h 1681251"/>
                    <a:gd name="connsiteX1" fmla="*/ 1103841 w 2258483"/>
                    <a:gd name="connsiteY1" fmla="*/ 14822 h 1681251"/>
                    <a:gd name="connsiteX2" fmla="*/ 2258483 w 2258483"/>
                    <a:gd name="connsiteY2" fmla="*/ 373900 h 1681251"/>
                    <a:gd name="connsiteX3" fmla="*/ 1103841 w 2258483"/>
                    <a:gd name="connsiteY3" fmla="*/ 1681244 h 1681251"/>
                    <a:gd name="connsiteX4" fmla="*/ 0 w 2258483"/>
                    <a:gd name="connsiteY4" fmla="*/ 356966 h 1681251"/>
                    <a:gd name="connsiteX0" fmla="*/ 0 w 2258483"/>
                    <a:gd name="connsiteY0" fmla="*/ 356966 h 1681575"/>
                    <a:gd name="connsiteX1" fmla="*/ 1103841 w 2258483"/>
                    <a:gd name="connsiteY1" fmla="*/ 14822 h 1681575"/>
                    <a:gd name="connsiteX2" fmla="*/ 2258483 w 2258483"/>
                    <a:gd name="connsiteY2" fmla="*/ 373900 h 1681575"/>
                    <a:gd name="connsiteX3" fmla="*/ 1103841 w 2258483"/>
                    <a:gd name="connsiteY3" fmla="*/ 1681244 h 1681575"/>
                    <a:gd name="connsiteX4" fmla="*/ 0 w 2258483"/>
                    <a:gd name="connsiteY4" fmla="*/ 356966 h 1681575"/>
                    <a:gd name="connsiteX0" fmla="*/ 741 w 2259224"/>
                    <a:gd name="connsiteY0" fmla="*/ 150026 h 1474635"/>
                    <a:gd name="connsiteX1" fmla="*/ 1206182 w 2259224"/>
                    <a:gd name="connsiteY1" fmla="*/ 341282 h 1474635"/>
                    <a:gd name="connsiteX2" fmla="*/ 2259224 w 2259224"/>
                    <a:gd name="connsiteY2" fmla="*/ 166960 h 1474635"/>
                    <a:gd name="connsiteX3" fmla="*/ 1104582 w 2259224"/>
                    <a:gd name="connsiteY3" fmla="*/ 1474304 h 1474635"/>
                    <a:gd name="connsiteX4" fmla="*/ 741 w 2259224"/>
                    <a:gd name="connsiteY4" fmla="*/ 150026 h 1474635"/>
                    <a:gd name="connsiteX0" fmla="*/ 1025 w 2259508"/>
                    <a:gd name="connsiteY0" fmla="*/ 150026 h 1474311"/>
                    <a:gd name="connsiteX1" fmla="*/ 1206466 w 2259508"/>
                    <a:gd name="connsiteY1" fmla="*/ 341282 h 1474311"/>
                    <a:gd name="connsiteX2" fmla="*/ 2259508 w 2259508"/>
                    <a:gd name="connsiteY2" fmla="*/ 166960 h 1474311"/>
                    <a:gd name="connsiteX3" fmla="*/ 1104866 w 2259508"/>
                    <a:gd name="connsiteY3" fmla="*/ 1474304 h 1474311"/>
                    <a:gd name="connsiteX4" fmla="*/ 1025 w 2259508"/>
                    <a:gd name="connsiteY4" fmla="*/ 150026 h 1474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9508" h="1474311">
                      <a:moveTo>
                        <a:pt x="1025" y="150026"/>
                      </a:moveTo>
                      <a:cubicBezTo>
                        <a:pt x="17958" y="-38811"/>
                        <a:pt x="830052" y="338460"/>
                        <a:pt x="1206466" y="341282"/>
                      </a:cubicBezTo>
                      <a:cubicBezTo>
                        <a:pt x="1582880" y="344104"/>
                        <a:pt x="2259508" y="-293210"/>
                        <a:pt x="2259508" y="166960"/>
                      </a:cubicBezTo>
                      <a:cubicBezTo>
                        <a:pt x="2259508" y="627130"/>
                        <a:pt x="2040080" y="1477126"/>
                        <a:pt x="1104866" y="1474304"/>
                      </a:cubicBezTo>
                      <a:cubicBezTo>
                        <a:pt x="169652" y="1471482"/>
                        <a:pt x="-15908" y="338863"/>
                        <a:pt x="1025" y="150026"/>
                      </a:cubicBezTo>
                      <a:close/>
                    </a:path>
                  </a:pathLst>
                </a:custGeom>
                <a:gradFill flip="none" rotWithShape="1">
                  <a:gsLst>
                    <a:gs pos="18000">
                      <a:sysClr val="window" lastClr="FFFFFF">
                        <a:lumMod val="85000"/>
                      </a:sysClr>
                    </a:gs>
                    <a:gs pos="100000">
                      <a:srgbClr val="E4E4E4"/>
                    </a:gs>
                    <a:gs pos="0">
                      <a:sysClr val="window" lastClr="FFFFFF"/>
                    </a:gs>
                    <a:gs pos="100000">
                      <a:sysClr val="window" lastClr="FFFFFF"/>
                    </a:gs>
                  </a:gsLst>
                  <a:lin ang="16200000" scaled="1"/>
                  <a:tileRect/>
                </a:gradFill>
                <a:ln w="12700" cap="flat" cmpd="sng" algn="ctr">
                  <a:solidFill>
                    <a:sysClr val="window" lastClr="FFFFFF">
                      <a:lumMod val="50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87" name="円/楕円 386"/>
                <p:cNvSpPr/>
                <p:nvPr/>
              </p:nvSpPr>
              <p:spPr>
                <a:xfrm>
                  <a:off x="1021548" y="3874830"/>
                  <a:ext cx="1353720" cy="1056627"/>
                </a:xfrm>
                <a:prstGeom prst="ellipse">
                  <a:avLst/>
                </a:prstGeom>
                <a:solidFill>
                  <a:srgbClr val="5B9BD5"/>
                </a:solidFill>
                <a:ln w="12700" cap="flat" cmpd="sng" algn="ctr">
                  <a:solidFill>
                    <a:sysClr val="window" lastClr="FFFFFF">
                      <a:lumMod val="6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88" name="円/楕円 387"/>
                <p:cNvSpPr/>
                <p:nvPr/>
              </p:nvSpPr>
              <p:spPr>
                <a:xfrm>
                  <a:off x="1037791" y="3887862"/>
                  <a:ext cx="1320326" cy="1030562"/>
                </a:xfrm>
                <a:prstGeom prst="ellipse">
                  <a:avLst/>
                </a:prstGeom>
                <a:gradFill flip="none" rotWithShape="1">
                  <a:gsLst>
                    <a:gs pos="42000">
                      <a:sysClr val="window" lastClr="FFFFFF">
                        <a:lumMod val="85000"/>
                      </a:sysClr>
                    </a:gs>
                    <a:gs pos="66000">
                      <a:srgbClr val="E4E4E4"/>
                    </a:gs>
                    <a:gs pos="0">
                      <a:sysClr val="window" lastClr="FFFFFF"/>
                    </a:gs>
                    <a:gs pos="100000">
                      <a:sysClr val="window" lastClr="FFFFFF"/>
                    </a:gs>
                  </a:gsLst>
                  <a:lin ang="0" scaled="1"/>
                  <a:tileRect/>
                </a:gradFill>
                <a:ln w="12700" cap="flat" cmpd="sng" algn="ctr">
                  <a:solidFill>
                    <a:sysClr val="window" lastClr="FFFFFF">
                      <a:lumMod val="8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89" name="円/楕円 388"/>
                <p:cNvSpPr/>
                <p:nvPr/>
              </p:nvSpPr>
              <p:spPr>
                <a:xfrm>
                  <a:off x="1167667" y="3982266"/>
                  <a:ext cx="1084254" cy="865146"/>
                </a:xfrm>
                <a:prstGeom prst="ellipse">
                  <a:avLst/>
                </a:prstGeom>
                <a:solidFill>
                  <a:srgbClr val="660033"/>
                </a:solidFill>
                <a:ln w="12700" cap="flat" cmpd="sng" algn="ctr">
                  <a:solidFill>
                    <a:sysClr val="window" lastClr="FFFFFF">
                      <a:lumMod val="8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sp>
            <p:nvSpPr>
              <p:cNvPr id="384" name="円/楕円 172"/>
              <p:cNvSpPr/>
              <p:nvPr/>
            </p:nvSpPr>
            <p:spPr>
              <a:xfrm rot="10800000">
                <a:off x="1474485" y="4005411"/>
                <a:ext cx="470618" cy="45719"/>
              </a:xfrm>
              <a:custGeom>
                <a:avLst/>
                <a:gdLst>
                  <a:gd name="connsiteX0" fmla="*/ 0 w 465458"/>
                  <a:gd name="connsiteY0" fmla="*/ 60303 h 120605"/>
                  <a:gd name="connsiteX1" fmla="*/ 232729 w 465458"/>
                  <a:gd name="connsiteY1" fmla="*/ 0 h 120605"/>
                  <a:gd name="connsiteX2" fmla="*/ 465458 w 465458"/>
                  <a:gd name="connsiteY2" fmla="*/ 60303 h 120605"/>
                  <a:gd name="connsiteX3" fmla="*/ 232729 w 465458"/>
                  <a:gd name="connsiteY3" fmla="*/ 120606 h 120605"/>
                  <a:gd name="connsiteX4" fmla="*/ 0 w 465458"/>
                  <a:gd name="connsiteY4" fmla="*/ 60303 h 120605"/>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1025 w 466483"/>
                  <a:gd name="connsiteY0" fmla="*/ 60303 h 141593"/>
                  <a:gd name="connsiteX1" fmla="*/ 233754 w 466483"/>
                  <a:gd name="connsiteY1" fmla="*/ 0 h 141593"/>
                  <a:gd name="connsiteX2" fmla="*/ 466483 w 466483"/>
                  <a:gd name="connsiteY2" fmla="*/ 60303 h 141593"/>
                  <a:gd name="connsiteX3" fmla="*/ 229407 w 466483"/>
                  <a:gd name="connsiteY3" fmla="*/ 141593 h 141593"/>
                  <a:gd name="connsiteX4" fmla="*/ 1025 w 466483"/>
                  <a:gd name="connsiteY4" fmla="*/ 60303 h 141593"/>
                  <a:gd name="connsiteX0" fmla="*/ 722 w 471326"/>
                  <a:gd name="connsiteY0" fmla="*/ 61669 h 141594"/>
                  <a:gd name="connsiteX1" fmla="*/ 238597 w 471326"/>
                  <a:gd name="connsiteY1" fmla="*/ 1 h 141594"/>
                  <a:gd name="connsiteX2" fmla="*/ 471326 w 471326"/>
                  <a:gd name="connsiteY2" fmla="*/ 60304 h 141594"/>
                  <a:gd name="connsiteX3" fmla="*/ 234250 w 471326"/>
                  <a:gd name="connsiteY3" fmla="*/ 141594 h 141594"/>
                  <a:gd name="connsiteX4" fmla="*/ 722 w 471326"/>
                  <a:gd name="connsiteY4" fmla="*/ 61669 h 141594"/>
                  <a:gd name="connsiteX0" fmla="*/ 1 w 470605"/>
                  <a:gd name="connsiteY0" fmla="*/ 18481 h 98406"/>
                  <a:gd name="connsiteX1" fmla="*/ 234247 w 470605"/>
                  <a:gd name="connsiteY1" fmla="*/ 9560 h 98406"/>
                  <a:gd name="connsiteX2" fmla="*/ 470605 w 470605"/>
                  <a:gd name="connsiteY2" fmla="*/ 17116 h 98406"/>
                  <a:gd name="connsiteX3" fmla="*/ 233529 w 470605"/>
                  <a:gd name="connsiteY3" fmla="*/ 98406 h 98406"/>
                  <a:gd name="connsiteX4" fmla="*/ 1 w 470605"/>
                  <a:gd name="connsiteY4" fmla="*/ 18481 h 98406"/>
                  <a:gd name="connsiteX0" fmla="*/ 1 w 470605"/>
                  <a:gd name="connsiteY0" fmla="*/ 12480 h 92405"/>
                  <a:gd name="connsiteX1" fmla="*/ 233598 w 470605"/>
                  <a:gd name="connsiteY1" fmla="*/ 30175 h 92405"/>
                  <a:gd name="connsiteX2" fmla="*/ 470605 w 470605"/>
                  <a:gd name="connsiteY2" fmla="*/ 11115 h 92405"/>
                  <a:gd name="connsiteX3" fmla="*/ 233529 w 470605"/>
                  <a:gd name="connsiteY3" fmla="*/ 92405 h 92405"/>
                  <a:gd name="connsiteX4" fmla="*/ 1 w 470605"/>
                  <a:gd name="connsiteY4" fmla="*/ 12480 h 92405"/>
                  <a:gd name="connsiteX0" fmla="*/ 18 w 470622"/>
                  <a:gd name="connsiteY0" fmla="*/ 12135 h 92060"/>
                  <a:gd name="connsiteX1" fmla="*/ 245274 w 470622"/>
                  <a:gd name="connsiteY1" fmla="*/ 32244 h 92060"/>
                  <a:gd name="connsiteX2" fmla="*/ 470622 w 470622"/>
                  <a:gd name="connsiteY2" fmla="*/ 10770 h 92060"/>
                  <a:gd name="connsiteX3" fmla="*/ 233546 w 470622"/>
                  <a:gd name="connsiteY3" fmla="*/ 92060 h 92060"/>
                  <a:gd name="connsiteX4" fmla="*/ 18 w 470622"/>
                  <a:gd name="connsiteY4" fmla="*/ 12135 h 92060"/>
                  <a:gd name="connsiteX0" fmla="*/ 18 w 470622"/>
                  <a:gd name="connsiteY0" fmla="*/ 14087 h 94012"/>
                  <a:gd name="connsiteX1" fmla="*/ 245274 w 470622"/>
                  <a:gd name="connsiteY1" fmla="*/ 34196 h 94012"/>
                  <a:gd name="connsiteX2" fmla="*/ 470622 w 470622"/>
                  <a:gd name="connsiteY2" fmla="*/ 12722 h 94012"/>
                  <a:gd name="connsiteX3" fmla="*/ 233546 w 470622"/>
                  <a:gd name="connsiteY3" fmla="*/ 94012 h 94012"/>
                  <a:gd name="connsiteX4" fmla="*/ 18 w 470622"/>
                  <a:gd name="connsiteY4" fmla="*/ 14087 h 94012"/>
                  <a:gd name="connsiteX0" fmla="*/ 14 w 470618"/>
                  <a:gd name="connsiteY0" fmla="*/ 12899 h 92824"/>
                  <a:gd name="connsiteX1" fmla="*/ 243821 w 470618"/>
                  <a:gd name="connsiteY1" fmla="*/ 40003 h 92824"/>
                  <a:gd name="connsiteX2" fmla="*/ 470618 w 470618"/>
                  <a:gd name="connsiteY2" fmla="*/ 11534 h 92824"/>
                  <a:gd name="connsiteX3" fmla="*/ 233542 w 470618"/>
                  <a:gd name="connsiteY3" fmla="*/ 92824 h 92824"/>
                  <a:gd name="connsiteX4" fmla="*/ 14 w 470618"/>
                  <a:gd name="connsiteY4" fmla="*/ 12899 h 92824"/>
                  <a:gd name="connsiteX0" fmla="*/ 14 w 470618"/>
                  <a:gd name="connsiteY0" fmla="*/ 11385 h 91310"/>
                  <a:gd name="connsiteX1" fmla="*/ 243821 w 470618"/>
                  <a:gd name="connsiteY1" fmla="*/ 38489 h 91310"/>
                  <a:gd name="connsiteX2" fmla="*/ 470618 w 470618"/>
                  <a:gd name="connsiteY2" fmla="*/ 10020 h 91310"/>
                  <a:gd name="connsiteX3" fmla="*/ 233542 w 470618"/>
                  <a:gd name="connsiteY3" fmla="*/ 91310 h 91310"/>
                  <a:gd name="connsiteX4" fmla="*/ 14 w 470618"/>
                  <a:gd name="connsiteY4" fmla="*/ 11385 h 91310"/>
                  <a:gd name="connsiteX0" fmla="*/ 14 w 470618"/>
                  <a:gd name="connsiteY0" fmla="*/ 1365 h 81290"/>
                  <a:gd name="connsiteX1" fmla="*/ 243821 w 470618"/>
                  <a:gd name="connsiteY1" fmla="*/ 28469 h 81290"/>
                  <a:gd name="connsiteX2" fmla="*/ 470618 w 470618"/>
                  <a:gd name="connsiteY2" fmla="*/ 0 h 81290"/>
                  <a:gd name="connsiteX3" fmla="*/ 233542 w 470618"/>
                  <a:gd name="connsiteY3" fmla="*/ 81290 h 81290"/>
                  <a:gd name="connsiteX4" fmla="*/ 14 w 470618"/>
                  <a:gd name="connsiteY4" fmla="*/ 1365 h 81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618" h="81290">
                    <a:moveTo>
                      <a:pt x="14" y="1365"/>
                    </a:moveTo>
                    <a:cubicBezTo>
                      <a:pt x="1727" y="-7438"/>
                      <a:pt x="148097" y="29980"/>
                      <a:pt x="243821" y="28469"/>
                    </a:cubicBezTo>
                    <a:cubicBezTo>
                      <a:pt x="339545" y="26958"/>
                      <a:pt x="425983" y="6088"/>
                      <a:pt x="470618" y="0"/>
                    </a:cubicBezTo>
                    <a:cubicBezTo>
                      <a:pt x="442637" y="27509"/>
                      <a:pt x="311976" y="81063"/>
                      <a:pt x="233542" y="81290"/>
                    </a:cubicBezTo>
                    <a:cubicBezTo>
                      <a:pt x="155108" y="81518"/>
                      <a:pt x="-1699" y="10168"/>
                      <a:pt x="14" y="1365"/>
                    </a:cubicBezTo>
                    <a:close/>
                  </a:path>
                </a:pathLst>
              </a:cu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sp>
          <p:nvSpPr>
            <p:cNvPr id="390" name="直方体 389"/>
            <p:cNvSpPr/>
            <p:nvPr/>
          </p:nvSpPr>
          <p:spPr>
            <a:xfrm>
              <a:off x="1072143" y="3440948"/>
              <a:ext cx="315882" cy="315882"/>
            </a:xfrm>
            <a:prstGeom prst="cube">
              <a:avLst>
                <a:gd name="adj" fmla="val 29825"/>
              </a:avLst>
            </a:prstGeom>
            <a:solidFill>
              <a:sysClr val="window" lastClr="FFFFFF">
                <a:lumMod val="95000"/>
              </a:sysClr>
            </a:solidFill>
            <a:ln w="12700" cap="flat" cmpd="sng" algn="ctr">
              <a:solidFill>
                <a:sysClr val="window" lastClr="FFFFFF">
                  <a:lumMod val="6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sp>
        <p:nvSpPr>
          <p:cNvPr id="394" name="フリーフォーム 393"/>
          <p:cNvSpPr/>
          <p:nvPr/>
        </p:nvSpPr>
        <p:spPr>
          <a:xfrm>
            <a:off x="558191" y="6428075"/>
            <a:ext cx="289724" cy="139001"/>
          </a:xfrm>
          <a:custGeom>
            <a:avLst/>
            <a:gdLst>
              <a:gd name="connsiteX0" fmla="*/ 155575 w 334343"/>
              <a:gd name="connsiteY0" fmla="*/ 107950 h 107950"/>
              <a:gd name="connsiteX1" fmla="*/ 330200 w 334343"/>
              <a:gd name="connsiteY1" fmla="*/ 41275 h 107950"/>
              <a:gd name="connsiteX2" fmla="*/ 0 w 334343"/>
              <a:gd name="connsiteY2" fmla="*/ 0 h 107950"/>
              <a:gd name="connsiteX0" fmla="*/ 155575 w 332129"/>
              <a:gd name="connsiteY0" fmla="*/ 115887 h 115887"/>
              <a:gd name="connsiteX1" fmla="*/ 330200 w 332129"/>
              <a:gd name="connsiteY1" fmla="*/ 49212 h 115887"/>
              <a:gd name="connsiteX2" fmla="*/ 0 w 332129"/>
              <a:gd name="connsiteY2" fmla="*/ 7937 h 115887"/>
              <a:gd name="connsiteX0" fmla="*/ 155575 w 332262"/>
              <a:gd name="connsiteY0" fmla="*/ 115887 h 116627"/>
              <a:gd name="connsiteX1" fmla="*/ 330200 w 332262"/>
              <a:gd name="connsiteY1" fmla="*/ 49212 h 116627"/>
              <a:gd name="connsiteX2" fmla="*/ 0 w 332262"/>
              <a:gd name="connsiteY2" fmla="*/ 7937 h 116627"/>
              <a:gd name="connsiteX0" fmla="*/ 155575 w 332216"/>
              <a:gd name="connsiteY0" fmla="*/ 115887 h 119209"/>
              <a:gd name="connsiteX1" fmla="*/ 330200 w 332216"/>
              <a:gd name="connsiteY1" fmla="*/ 49212 h 119209"/>
              <a:gd name="connsiteX2" fmla="*/ 0 w 332216"/>
              <a:gd name="connsiteY2" fmla="*/ 7937 h 119209"/>
              <a:gd name="connsiteX0" fmla="*/ 155575 w 330245"/>
              <a:gd name="connsiteY0" fmla="*/ 110507 h 111709"/>
              <a:gd name="connsiteX1" fmla="*/ 330200 w 330245"/>
              <a:gd name="connsiteY1" fmla="*/ 43832 h 111709"/>
              <a:gd name="connsiteX2" fmla="*/ 0 w 330245"/>
              <a:gd name="connsiteY2" fmla="*/ 2557 h 111709"/>
              <a:gd name="connsiteX0" fmla="*/ 155575 w 330226"/>
              <a:gd name="connsiteY0" fmla="*/ 110507 h 110979"/>
              <a:gd name="connsiteX1" fmla="*/ 330200 w 330226"/>
              <a:gd name="connsiteY1" fmla="*/ 43832 h 110979"/>
              <a:gd name="connsiteX2" fmla="*/ 0 w 330226"/>
              <a:gd name="connsiteY2" fmla="*/ 2557 h 110979"/>
              <a:gd name="connsiteX0" fmla="*/ 115094 w 291497"/>
              <a:gd name="connsiteY0" fmla="*/ 107950 h 107961"/>
              <a:gd name="connsiteX1" fmla="*/ 289719 w 291497"/>
              <a:gd name="connsiteY1" fmla="*/ 41275 h 107961"/>
              <a:gd name="connsiteX2" fmla="*/ 0 w 291497"/>
              <a:gd name="connsiteY2" fmla="*/ 0 h 107961"/>
              <a:gd name="connsiteX0" fmla="*/ 115094 w 291497"/>
              <a:gd name="connsiteY0" fmla="*/ 108706 h 108717"/>
              <a:gd name="connsiteX1" fmla="*/ 289719 w 291497"/>
              <a:gd name="connsiteY1" fmla="*/ 42031 h 108717"/>
              <a:gd name="connsiteX2" fmla="*/ 0 w 291497"/>
              <a:gd name="connsiteY2" fmla="*/ 756 h 108717"/>
              <a:gd name="connsiteX0" fmla="*/ 115094 w 289964"/>
              <a:gd name="connsiteY0" fmla="*/ 113976 h 114060"/>
              <a:gd name="connsiteX1" fmla="*/ 289719 w 289964"/>
              <a:gd name="connsiteY1" fmla="*/ 47301 h 114060"/>
              <a:gd name="connsiteX2" fmla="*/ 0 w 289964"/>
              <a:gd name="connsiteY2" fmla="*/ 6026 h 114060"/>
              <a:gd name="connsiteX0" fmla="*/ 115094 w 289756"/>
              <a:gd name="connsiteY0" fmla="*/ 113976 h 114060"/>
              <a:gd name="connsiteX1" fmla="*/ 289719 w 289756"/>
              <a:gd name="connsiteY1" fmla="*/ 47301 h 114060"/>
              <a:gd name="connsiteX2" fmla="*/ 0 w 289756"/>
              <a:gd name="connsiteY2" fmla="*/ 6026 h 114060"/>
              <a:gd name="connsiteX0" fmla="*/ 119856 w 291690"/>
              <a:gd name="connsiteY0" fmla="*/ 106760 h 106771"/>
              <a:gd name="connsiteX1" fmla="*/ 289719 w 291690"/>
              <a:gd name="connsiteY1" fmla="*/ 42025 h 106771"/>
              <a:gd name="connsiteX2" fmla="*/ 0 w 291690"/>
              <a:gd name="connsiteY2" fmla="*/ 750 h 106771"/>
              <a:gd name="connsiteX0" fmla="*/ 119856 w 289795"/>
              <a:gd name="connsiteY0" fmla="*/ 118239 h 120085"/>
              <a:gd name="connsiteX1" fmla="*/ 289719 w 289795"/>
              <a:gd name="connsiteY1" fmla="*/ 53504 h 120085"/>
              <a:gd name="connsiteX2" fmla="*/ 0 w 289795"/>
              <a:gd name="connsiteY2" fmla="*/ 12229 h 120085"/>
              <a:gd name="connsiteX0" fmla="*/ 119856 w 289724"/>
              <a:gd name="connsiteY0" fmla="*/ 113067 h 113257"/>
              <a:gd name="connsiteX1" fmla="*/ 289719 w 289724"/>
              <a:gd name="connsiteY1" fmla="*/ 48332 h 113257"/>
              <a:gd name="connsiteX2" fmla="*/ 0 w 289724"/>
              <a:gd name="connsiteY2" fmla="*/ 7057 h 113257"/>
            </a:gdLst>
            <a:ahLst/>
            <a:cxnLst>
              <a:cxn ang="0">
                <a:pos x="connsiteX0" y="connsiteY0"/>
              </a:cxn>
              <a:cxn ang="0">
                <a:pos x="connsiteX1" y="connsiteY1"/>
              </a:cxn>
              <a:cxn ang="0">
                <a:pos x="connsiteX2" y="connsiteY2"/>
              </a:cxn>
            </a:cxnLst>
            <a:rect l="l" t="t" r="r" b="b"/>
            <a:pathLst>
              <a:path w="289724" h="113257">
                <a:moveTo>
                  <a:pt x="119856" y="113067"/>
                </a:moveTo>
                <a:cubicBezTo>
                  <a:pt x="172508" y="113947"/>
                  <a:pt x="290645" y="114506"/>
                  <a:pt x="289719" y="48332"/>
                </a:cubicBezTo>
                <a:cubicBezTo>
                  <a:pt x="288793" y="-17842"/>
                  <a:pt x="152135" y="1236"/>
                  <a:pt x="0" y="7057"/>
                </a:cubicBezTo>
              </a:path>
            </a:pathLst>
          </a:custGeom>
          <a:noFill/>
          <a:ln cap="rnd">
            <a:solidFill>
              <a:schemeClr val="bg1"/>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395" name="フリーフォーム 394"/>
          <p:cNvSpPr/>
          <p:nvPr/>
        </p:nvSpPr>
        <p:spPr>
          <a:xfrm>
            <a:off x="1362075" y="6386513"/>
            <a:ext cx="342900" cy="111918"/>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396" name="フリーフォーム 395"/>
          <p:cNvSpPr/>
          <p:nvPr/>
        </p:nvSpPr>
        <p:spPr>
          <a:xfrm>
            <a:off x="1407319" y="6417469"/>
            <a:ext cx="250031" cy="152400"/>
          </a:xfrm>
          <a:custGeom>
            <a:avLst/>
            <a:gdLst>
              <a:gd name="connsiteX0" fmla="*/ 0 w 250031"/>
              <a:gd name="connsiteY0" fmla="*/ 52387 h 152400"/>
              <a:gd name="connsiteX1" fmla="*/ 4762 w 250031"/>
              <a:gd name="connsiteY1" fmla="*/ 152400 h 152400"/>
              <a:gd name="connsiteX2" fmla="*/ 247650 w 250031"/>
              <a:gd name="connsiteY2" fmla="*/ 150019 h 152400"/>
              <a:gd name="connsiteX3" fmla="*/ 250031 w 250031"/>
              <a:gd name="connsiteY3" fmla="*/ 0 h 152400"/>
            </a:gdLst>
            <a:ahLst/>
            <a:cxnLst>
              <a:cxn ang="0">
                <a:pos x="connsiteX0" y="connsiteY0"/>
              </a:cxn>
              <a:cxn ang="0">
                <a:pos x="connsiteX1" y="connsiteY1"/>
              </a:cxn>
              <a:cxn ang="0">
                <a:pos x="connsiteX2" y="connsiteY2"/>
              </a:cxn>
              <a:cxn ang="0">
                <a:pos x="connsiteX3" y="connsiteY3"/>
              </a:cxn>
            </a:cxnLst>
            <a:rect l="l" t="t" r="r" b="b"/>
            <a:pathLst>
              <a:path w="250031" h="152400">
                <a:moveTo>
                  <a:pt x="0" y="52387"/>
                </a:moveTo>
                <a:lnTo>
                  <a:pt x="4762" y="152400"/>
                </a:lnTo>
                <a:lnTo>
                  <a:pt x="247650" y="150019"/>
                </a:lnTo>
                <a:cubicBezTo>
                  <a:pt x="248444" y="100013"/>
                  <a:pt x="249237" y="50006"/>
                  <a:pt x="250031" y="0"/>
                </a:cubicBezTo>
              </a:path>
            </a:pathLst>
          </a:custGeom>
          <a:noFill/>
          <a:ln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cxnSp>
        <p:nvCxnSpPr>
          <p:cNvPr id="400" name="直線コネクタ 399"/>
          <p:cNvCxnSpPr/>
          <p:nvPr/>
        </p:nvCxnSpPr>
        <p:spPr>
          <a:xfrm>
            <a:off x="2218656" y="6417469"/>
            <a:ext cx="259087"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1" name="直線コネクタ 400"/>
          <p:cNvCxnSpPr/>
          <p:nvPr/>
        </p:nvCxnSpPr>
        <p:spPr>
          <a:xfrm>
            <a:off x="2302669" y="6493669"/>
            <a:ext cx="186468"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3" name="直線コネクタ 402"/>
          <p:cNvCxnSpPr/>
          <p:nvPr/>
        </p:nvCxnSpPr>
        <p:spPr>
          <a:xfrm>
            <a:off x="2291275" y="6567076"/>
            <a:ext cx="186468"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4" name="直線コネクタ 403"/>
          <p:cNvCxnSpPr/>
          <p:nvPr/>
        </p:nvCxnSpPr>
        <p:spPr>
          <a:xfrm>
            <a:off x="3011612" y="6415088"/>
            <a:ext cx="303088" cy="2381"/>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6" name="直線コネクタ 405"/>
          <p:cNvCxnSpPr/>
          <p:nvPr/>
        </p:nvCxnSpPr>
        <p:spPr>
          <a:xfrm>
            <a:off x="3163156" y="6418993"/>
            <a:ext cx="0" cy="148083"/>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409" name="フリーフォーム 408"/>
          <p:cNvSpPr/>
          <p:nvPr/>
        </p:nvSpPr>
        <p:spPr>
          <a:xfrm rot="10800000">
            <a:off x="3052487" y="6493034"/>
            <a:ext cx="221337" cy="76726"/>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aphicFrame>
        <p:nvGraphicFramePr>
          <p:cNvPr id="411" name="表 410"/>
          <p:cNvGraphicFramePr>
            <a:graphicFrameLocks noGrp="1"/>
          </p:cNvGraphicFramePr>
          <p:nvPr/>
        </p:nvGraphicFramePr>
        <p:xfrm>
          <a:off x="906681" y="1675387"/>
          <a:ext cx="2542024" cy="3940504"/>
        </p:xfrm>
        <a:graphic>
          <a:graphicData uri="http://schemas.openxmlformats.org/drawingml/2006/table">
            <a:tbl>
              <a:tblPr>
                <a:tableStyleId>{5C22544A-7EE6-4342-B048-85BDC9FD1C3A}</a:tableStyleId>
              </a:tblPr>
              <a:tblGrid>
                <a:gridCol w="2542024">
                  <a:extLst>
                    <a:ext uri="{9D8B030D-6E8A-4147-A177-3AD203B41FA5}">
                      <a16:colId xmlns:a16="http://schemas.microsoft.com/office/drawing/2014/main" val="20000"/>
                    </a:ext>
                  </a:extLst>
                </a:gridCol>
              </a:tblGrid>
              <a:tr h="492563">
                <a:tc>
                  <a:txBody>
                    <a:bodyPr/>
                    <a:lstStyle/>
                    <a:p>
                      <a:r>
                        <a:rPr kumimoji="1" lang="ja-JP" altLang="en-US" b="1" dirty="0"/>
                        <a:t>スライドショー</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492563">
                <a:tc>
                  <a:txBody>
                    <a:bodyPr/>
                    <a:lstStyle/>
                    <a:p>
                      <a:r>
                        <a:rPr kumimoji="1" lang="ja-JP" altLang="en-US" b="1" dirty="0"/>
                        <a:t>編集</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492563">
                <a:tc>
                  <a:txBody>
                    <a:bodyPr/>
                    <a:lstStyle/>
                    <a:p>
                      <a:r>
                        <a:rPr kumimoji="1" lang="ja-JP" altLang="en-US" b="1" dirty="0"/>
                        <a:t>左に回転</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92563">
                <a:tc>
                  <a:txBody>
                    <a:bodyPr/>
                    <a:lstStyle/>
                    <a:p>
                      <a:r>
                        <a:rPr kumimoji="1" lang="ja-JP" altLang="en-US" b="1" dirty="0"/>
                        <a:t>右に回転</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492563">
                <a:tc>
                  <a:txBody>
                    <a:bodyPr/>
                    <a:lstStyle/>
                    <a:p>
                      <a:r>
                        <a:rPr kumimoji="1" lang="ja-JP" altLang="en-US" b="1" dirty="0"/>
                        <a:t>切り抜き</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492563">
                <a:tc>
                  <a:txBody>
                    <a:bodyPr/>
                    <a:lstStyle/>
                    <a:p>
                      <a:r>
                        <a:rPr kumimoji="1" lang="ja-JP" altLang="en-US" b="1" dirty="0"/>
                        <a:t>登録</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492563">
                <a:tc>
                  <a:txBody>
                    <a:bodyPr/>
                    <a:lstStyle/>
                    <a:p>
                      <a:r>
                        <a:rPr kumimoji="1" lang="ja-JP" altLang="en-US" b="1" dirty="0"/>
                        <a:t>移動／コピー</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492563">
                <a:tc>
                  <a:txBody>
                    <a:bodyPr/>
                    <a:lstStyle/>
                    <a:p>
                      <a:r>
                        <a:rPr kumimoji="1" lang="ja-JP" altLang="en-US" b="1" dirty="0"/>
                        <a:t>地図に表示</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bl>
          </a:graphicData>
        </a:graphic>
      </p:graphicFrame>
      <p:sp>
        <p:nvSpPr>
          <p:cNvPr id="5" name="円/楕円 4"/>
          <p:cNvSpPr/>
          <p:nvPr/>
        </p:nvSpPr>
        <p:spPr>
          <a:xfrm>
            <a:off x="192353" y="5019245"/>
            <a:ext cx="3787163" cy="729211"/>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6" name="右矢印 5"/>
          <p:cNvSpPr/>
          <p:nvPr/>
        </p:nvSpPr>
        <p:spPr>
          <a:xfrm>
            <a:off x="3944014" y="2961637"/>
            <a:ext cx="922684" cy="1350264"/>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393" name="四角形 2"/>
          <p:cNvSpPr txBox="1">
            <a:spLocks/>
          </p:cNvSpPr>
          <p:nvPr/>
        </p:nvSpPr>
        <p:spPr>
          <a:xfrm>
            <a:off x="1883758" y="0"/>
            <a:ext cx="6812831" cy="611131"/>
          </a:xfrm>
          <a:prstGeom prst="rect">
            <a:avLst/>
          </a:prstGeom>
          <a:noFill/>
          <a:ln w="25400" cap="flat" cmpd="sng" algn="ctr">
            <a:noFill/>
            <a:prstDash val="solid"/>
            <a:round/>
          </a:ln>
        </p:spPr>
        <p:txBody>
          <a:bodyPr vert="horz" wrap="square" lIns="91398" tIns="45699" rIns="91398" bIns="45699" numCol="1" anchor="t" anchorCtr="0" compatLnSpc="1">
            <a:prstTxWarp prst="textNoShape">
              <a:avLst/>
            </a:prstTxWarp>
            <a:noAutofit/>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charset="-128"/>
              </a:defRPr>
            </a:lvl2pPr>
            <a:lvl3pPr algn="ctr" rtl="0" eaLnBrk="0" fontAlgn="base" hangingPunct="0">
              <a:spcBef>
                <a:spcPct val="0"/>
              </a:spcBef>
              <a:spcAft>
                <a:spcPct val="0"/>
              </a:spcAft>
              <a:defRPr kumimoji="1" sz="4400">
                <a:solidFill>
                  <a:schemeClr val="tx2"/>
                </a:solidFill>
                <a:latin typeface="Arial" charset="0"/>
                <a:ea typeface="ＭＳ Ｐゴシック" charset="-128"/>
              </a:defRPr>
            </a:lvl3pPr>
            <a:lvl4pPr algn="ctr" rtl="0" eaLnBrk="0" fontAlgn="base" hangingPunct="0">
              <a:spcBef>
                <a:spcPct val="0"/>
              </a:spcBef>
              <a:spcAft>
                <a:spcPct val="0"/>
              </a:spcAft>
              <a:defRPr kumimoji="1" sz="4400">
                <a:solidFill>
                  <a:schemeClr val="tx2"/>
                </a:solidFill>
                <a:latin typeface="Arial" charset="0"/>
                <a:ea typeface="ＭＳ Ｐゴシック" charset="-128"/>
              </a:defRPr>
            </a:lvl4pPr>
            <a:lvl5pPr algn="ctr" rtl="0" eaLnBrk="0" fontAlgn="base" hangingPunct="0">
              <a:spcBef>
                <a:spcPct val="0"/>
              </a:spcBef>
              <a:spcAft>
                <a:spcPct val="0"/>
              </a:spcAft>
              <a:defRPr kumimoji="1" sz="4400">
                <a:solidFill>
                  <a:schemeClr val="tx2"/>
                </a:solidFill>
                <a:latin typeface="Arial" charset="0"/>
                <a:ea typeface="ＭＳ Ｐゴシック" charset="-128"/>
              </a:defRPr>
            </a:lvl5pPr>
            <a:lvl6pPr marL="457200" algn="ctr" rtl="0" fontAlgn="base">
              <a:spcBef>
                <a:spcPct val="0"/>
              </a:spcBef>
              <a:spcAft>
                <a:spcPct val="0"/>
              </a:spcAft>
              <a:defRPr kumimoji="1" sz="4400">
                <a:solidFill>
                  <a:schemeClr val="tx2"/>
                </a:solidFill>
                <a:latin typeface="Arial" charset="0"/>
                <a:ea typeface="ＭＳ Ｐゴシック" charset="-128"/>
              </a:defRPr>
            </a:lvl6pPr>
            <a:lvl7pPr marL="914400" algn="ctr" rtl="0" fontAlgn="base">
              <a:spcBef>
                <a:spcPct val="0"/>
              </a:spcBef>
              <a:spcAft>
                <a:spcPct val="0"/>
              </a:spcAft>
              <a:defRPr kumimoji="1" sz="4400">
                <a:solidFill>
                  <a:schemeClr val="tx2"/>
                </a:solidFill>
                <a:latin typeface="Arial" charset="0"/>
                <a:ea typeface="ＭＳ Ｐゴシック" charset="-128"/>
              </a:defRPr>
            </a:lvl7pPr>
            <a:lvl8pPr marL="1371600" algn="ctr" rtl="0" fontAlgn="base">
              <a:spcBef>
                <a:spcPct val="0"/>
              </a:spcBef>
              <a:spcAft>
                <a:spcPct val="0"/>
              </a:spcAft>
              <a:defRPr kumimoji="1" sz="4400">
                <a:solidFill>
                  <a:schemeClr val="tx2"/>
                </a:solidFill>
                <a:latin typeface="Arial" charset="0"/>
                <a:ea typeface="ＭＳ Ｐゴシック" charset="-128"/>
              </a:defRPr>
            </a:lvl8pPr>
            <a:lvl9pPr marL="1828800" algn="ctr" rtl="0" fontAlgn="base">
              <a:spcBef>
                <a:spcPct val="0"/>
              </a:spcBef>
              <a:spcAft>
                <a:spcPct val="0"/>
              </a:spcAft>
              <a:defRPr kumimoji="1" sz="4400">
                <a:solidFill>
                  <a:schemeClr val="tx2"/>
                </a:solidFill>
                <a:latin typeface="Arial" charset="0"/>
                <a:ea typeface="ＭＳ Ｐゴシック" charset="-128"/>
              </a:defRPr>
            </a:lvl9pPr>
          </a:lstStyle>
          <a:p>
            <a:pPr marL="0" marR="0" lvl="0" indent="0" algn="l" defTabSz="899662" rtl="0" eaLnBrk="0" fontAlgn="base" latinLnBrk="0" hangingPunct="0">
              <a:lnSpc>
                <a:spcPct val="100000"/>
              </a:lnSpc>
              <a:spcBef>
                <a:spcPct val="0"/>
              </a:spcBef>
              <a:spcAft>
                <a:spcPct val="0"/>
              </a:spcAft>
              <a:buClr>
                <a:srgbClr val="000000">
                  <a:alpha val="100000"/>
                </a:srgbClr>
              </a:buClr>
              <a:buSzPct val="100000"/>
              <a:buFontTx/>
              <a:buNone/>
              <a:tabLst/>
              <a:defRPr/>
            </a:pPr>
            <a:r>
              <a:rPr kumimoji="1" lang="ja-JP" altLang="en-US" sz="4198" b="0" i="0" u="none" strike="noStrike" kern="0" cap="none" spc="5" normalizeH="0" baseline="0" noProof="0" dirty="0">
                <a:ln>
                  <a:noFill/>
                </a:ln>
                <a:solidFill>
                  <a:srgbClr val="1F497D"/>
                </a:solidFill>
                <a:effectLst/>
                <a:uLnTx/>
                <a:uFillTx/>
                <a:latin typeface="Garamond"/>
                <a:ea typeface="ＭＳ Ｐゴシック"/>
                <a:cs typeface="+mj-cs"/>
                <a:sym typeface="Wingdings"/>
              </a:rPr>
              <a:t>写真から場所がわかる</a:t>
            </a:r>
          </a:p>
        </p:txBody>
      </p:sp>
      <p:grpSp>
        <p:nvGrpSpPr>
          <p:cNvPr id="397" name="グループ化 396"/>
          <p:cNvGrpSpPr/>
          <p:nvPr/>
        </p:nvGrpSpPr>
        <p:grpSpPr>
          <a:xfrm>
            <a:off x="5058605" y="736142"/>
            <a:ext cx="3704995" cy="5985073"/>
            <a:chOff x="5058605" y="736142"/>
            <a:chExt cx="3704995" cy="5985073"/>
          </a:xfrm>
        </p:grpSpPr>
        <p:grpSp>
          <p:nvGrpSpPr>
            <p:cNvPr id="398" name="グループ化 397"/>
            <p:cNvGrpSpPr/>
            <p:nvPr/>
          </p:nvGrpSpPr>
          <p:grpSpPr>
            <a:xfrm>
              <a:off x="5058605" y="1208012"/>
              <a:ext cx="3704995" cy="4604253"/>
              <a:chOff x="1726930" y="1208012"/>
              <a:chExt cx="3704995" cy="4604253"/>
            </a:xfrm>
          </p:grpSpPr>
          <p:sp>
            <p:nvSpPr>
              <p:cNvPr id="445" name="正方形/長方形 444"/>
              <p:cNvSpPr/>
              <p:nvPr/>
            </p:nvSpPr>
            <p:spPr>
              <a:xfrm>
                <a:off x="1733198" y="2242404"/>
                <a:ext cx="3686189" cy="356986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46" name="フリーフォーム 445"/>
              <p:cNvSpPr/>
              <p:nvPr/>
            </p:nvSpPr>
            <p:spPr>
              <a:xfrm>
                <a:off x="1898837" y="1208012"/>
                <a:ext cx="3520550" cy="4593204"/>
              </a:xfrm>
              <a:custGeom>
                <a:avLst/>
                <a:gdLst>
                  <a:gd name="connsiteX0" fmla="*/ 0 w 5069941"/>
                  <a:gd name="connsiteY0" fmla="*/ 4753069 h 6681457"/>
                  <a:gd name="connsiteX1" fmla="*/ 181069 w 5069941"/>
                  <a:gd name="connsiteY1" fmla="*/ 4544840 h 6681457"/>
                  <a:gd name="connsiteX2" fmla="*/ 362139 w 5069941"/>
                  <a:gd name="connsiteY2" fmla="*/ 4590107 h 6681457"/>
                  <a:gd name="connsiteX3" fmla="*/ 1004935 w 5069941"/>
                  <a:gd name="connsiteY3" fmla="*/ 5694630 h 6681457"/>
                  <a:gd name="connsiteX4" fmla="*/ 425513 w 5069941"/>
                  <a:gd name="connsiteY4" fmla="*/ 6654297 h 6681457"/>
                  <a:gd name="connsiteX5" fmla="*/ 832919 w 5069941"/>
                  <a:gd name="connsiteY5" fmla="*/ 6663351 h 6681457"/>
                  <a:gd name="connsiteX6" fmla="*/ 1321806 w 5069941"/>
                  <a:gd name="connsiteY6" fmla="*/ 5821378 h 6681457"/>
                  <a:gd name="connsiteX7" fmla="*/ 2245260 w 5069941"/>
                  <a:gd name="connsiteY7" fmla="*/ 6681457 h 6681457"/>
                  <a:gd name="connsiteX8" fmla="*/ 2734147 w 5069941"/>
                  <a:gd name="connsiteY8" fmla="*/ 6681457 h 6681457"/>
                  <a:gd name="connsiteX9" fmla="*/ 1557196 w 5069941"/>
                  <a:gd name="connsiteY9" fmla="*/ 5604095 h 6681457"/>
                  <a:gd name="connsiteX10" fmla="*/ 1095469 w 5069941"/>
                  <a:gd name="connsiteY10" fmla="*/ 4744016 h 6681457"/>
                  <a:gd name="connsiteX11" fmla="*/ 1195058 w 5069941"/>
                  <a:gd name="connsiteY11" fmla="*/ 4526733 h 6681457"/>
                  <a:gd name="connsiteX12" fmla="*/ 4897925 w 5069941"/>
                  <a:gd name="connsiteY12" fmla="*/ 1493822 h 6681457"/>
                  <a:gd name="connsiteX13" fmla="*/ 5060887 w 5069941"/>
                  <a:gd name="connsiteY13" fmla="*/ 1720158 h 6681457"/>
                  <a:gd name="connsiteX14" fmla="*/ 5069941 w 5069941"/>
                  <a:gd name="connsiteY14" fmla="*/ 344032 h 6681457"/>
                  <a:gd name="connsiteX15" fmla="*/ 3277355 w 5069941"/>
                  <a:gd name="connsiteY15" fmla="*/ 0 h 6681457"/>
                  <a:gd name="connsiteX16" fmla="*/ 3286408 w 5069941"/>
                  <a:gd name="connsiteY16" fmla="*/ 9053 h 6681457"/>
                  <a:gd name="connsiteX0" fmla="*/ 0 w 5084229"/>
                  <a:gd name="connsiteY0" fmla="*/ 4793550 h 6681457"/>
                  <a:gd name="connsiteX1" fmla="*/ 195357 w 5084229"/>
                  <a:gd name="connsiteY1" fmla="*/ 4544840 h 6681457"/>
                  <a:gd name="connsiteX2" fmla="*/ 376427 w 5084229"/>
                  <a:gd name="connsiteY2" fmla="*/ 4590107 h 6681457"/>
                  <a:gd name="connsiteX3" fmla="*/ 1019223 w 5084229"/>
                  <a:gd name="connsiteY3" fmla="*/ 5694630 h 6681457"/>
                  <a:gd name="connsiteX4" fmla="*/ 439801 w 5084229"/>
                  <a:gd name="connsiteY4" fmla="*/ 6654297 h 6681457"/>
                  <a:gd name="connsiteX5" fmla="*/ 847207 w 5084229"/>
                  <a:gd name="connsiteY5" fmla="*/ 6663351 h 6681457"/>
                  <a:gd name="connsiteX6" fmla="*/ 1336094 w 5084229"/>
                  <a:gd name="connsiteY6" fmla="*/ 5821378 h 6681457"/>
                  <a:gd name="connsiteX7" fmla="*/ 2259548 w 5084229"/>
                  <a:gd name="connsiteY7" fmla="*/ 6681457 h 6681457"/>
                  <a:gd name="connsiteX8" fmla="*/ 2748435 w 5084229"/>
                  <a:gd name="connsiteY8" fmla="*/ 6681457 h 6681457"/>
                  <a:gd name="connsiteX9" fmla="*/ 1571484 w 5084229"/>
                  <a:gd name="connsiteY9" fmla="*/ 5604095 h 6681457"/>
                  <a:gd name="connsiteX10" fmla="*/ 1109757 w 5084229"/>
                  <a:gd name="connsiteY10" fmla="*/ 4744016 h 6681457"/>
                  <a:gd name="connsiteX11" fmla="*/ 1209346 w 5084229"/>
                  <a:gd name="connsiteY11" fmla="*/ 4526733 h 6681457"/>
                  <a:gd name="connsiteX12" fmla="*/ 4912213 w 5084229"/>
                  <a:gd name="connsiteY12" fmla="*/ 1493822 h 6681457"/>
                  <a:gd name="connsiteX13" fmla="*/ 5075175 w 5084229"/>
                  <a:gd name="connsiteY13" fmla="*/ 1720158 h 6681457"/>
                  <a:gd name="connsiteX14" fmla="*/ 5084229 w 5084229"/>
                  <a:gd name="connsiteY14" fmla="*/ 344032 h 6681457"/>
                  <a:gd name="connsiteX15" fmla="*/ 3291643 w 5084229"/>
                  <a:gd name="connsiteY15" fmla="*/ 0 h 6681457"/>
                  <a:gd name="connsiteX16" fmla="*/ 3300696 w 5084229"/>
                  <a:gd name="connsiteY16" fmla="*/ 9053 h 6681457"/>
                  <a:gd name="connsiteX0" fmla="*/ 0 w 5084229"/>
                  <a:gd name="connsiteY0" fmla="*/ 4793550 h 6681457"/>
                  <a:gd name="connsiteX1" fmla="*/ 195357 w 5084229"/>
                  <a:gd name="connsiteY1" fmla="*/ 4544840 h 6681457"/>
                  <a:gd name="connsiteX2" fmla="*/ 376427 w 5084229"/>
                  <a:gd name="connsiteY2" fmla="*/ 4590107 h 6681457"/>
                  <a:gd name="connsiteX3" fmla="*/ 1019223 w 5084229"/>
                  <a:gd name="connsiteY3" fmla="*/ 5694630 h 6681457"/>
                  <a:gd name="connsiteX4" fmla="*/ 439801 w 5084229"/>
                  <a:gd name="connsiteY4" fmla="*/ 6654297 h 6681457"/>
                  <a:gd name="connsiteX5" fmla="*/ 847207 w 5084229"/>
                  <a:gd name="connsiteY5" fmla="*/ 6663351 h 6681457"/>
                  <a:gd name="connsiteX6" fmla="*/ 1336094 w 5084229"/>
                  <a:gd name="connsiteY6" fmla="*/ 5821378 h 6681457"/>
                  <a:gd name="connsiteX7" fmla="*/ 2259548 w 5084229"/>
                  <a:gd name="connsiteY7" fmla="*/ 6681457 h 6681457"/>
                  <a:gd name="connsiteX8" fmla="*/ 2748435 w 5084229"/>
                  <a:gd name="connsiteY8" fmla="*/ 6681457 h 6681457"/>
                  <a:gd name="connsiteX9" fmla="*/ 1602440 w 5084229"/>
                  <a:gd name="connsiteY9" fmla="*/ 5604095 h 6681457"/>
                  <a:gd name="connsiteX10" fmla="*/ 1109757 w 5084229"/>
                  <a:gd name="connsiteY10" fmla="*/ 4744016 h 6681457"/>
                  <a:gd name="connsiteX11" fmla="*/ 1209346 w 5084229"/>
                  <a:gd name="connsiteY11" fmla="*/ 4526733 h 6681457"/>
                  <a:gd name="connsiteX12" fmla="*/ 4912213 w 5084229"/>
                  <a:gd name="connsiteY12" fmla="*/ 1493822 h 6681457"/>
                  <a:gd name="connsiteX13" fmla="*/ 5075175 w 5084229"/>
                  <a:gd name="connsiteY13" fmla="*/ 1720158 h 6681457"/>
                  <a:gd name="connsiteX14" fmla="*/ 5084229 w 5084229"/>
                  <a:gd name="connsiteY14" fmla="*/ 344032 h 6681457"/>
                  <a:gd name="connsiteX15" fmla="*/ 3291643 w 5084229"/>
                  <a:gd name="connsiteY15" fmla="*/ 0 h 6681457"/>
                  <a:gd name="connsiteX16" fmla="*/ 3300696 w 5084229"/>
                  <a:gd name="connsiteY16" fmla="*/ 9053 h 6681457"/>
                  <a:gd name="connsiteX0" fmla="*/ 0 w 5084229"/>
                  <a:gd name="connsiteY0" fmla="*/ 4793550 h 6681457"/>
                  <a:gd name="connsiteX1" fmla="*/ 195357 w 5084229"/>
                  <a:gd name="connsiteY1" fmla="*/ 4544840 h 6681457"/>
                  <a:gd name="connsiteX2" fmla="*/ 376427 w 5084229"/>
                  <a:gd name="connsiteY2" fmla="*/ 4590107 h 6681457"/>
                  <a:gd name="connsiteX3" fmla="*/ 1019223 w 5084229"/>
                  <a:gd name="connsiteY3" fmla="*/ 5694630 h 6681457"/>
                  <a:gd name="connsiteX4" fmla="*/ 439801 w 5084229"/>
                  <a:gd name="connsiteY4" fmla="*/ 6654297 h 6681457"/>
                  <a:gd name="connsiteX5" fmla="*/ 847207 w 5084229"/>
                  <a:gd name="connsiteY5" fmla="*/ 6663351 h 6681457"/>
                  <a:gd name="connsiteX6" fmla="*/ 1336094 w 5084229"/>
                  <a:gd name="connsiteY6" fmla="*/ 5821378 h 6681457"/>
                  <a:gd name="connsiteX7" fmla="*/ 2259548 w 5084229"/>
                  <a:gd name="connsiteY7" fmla="*/ 6681457 h 6681457"/>
                  <a:gd name="connsiteX8" fmla="*/ 2748435 w 5084229"/>
                  <a:gd name="connsiteY8" fmla="*/ 6681457 h 6681457"/>
                  <a:gd name="connsiteX9" fmla="*/ 1602440 w 5084229"/>
                  <a:gd name="connsiteY9" fmla="*/ 5604095 h 6681457"/>
                  <a:gd name="connsiteX10" fmla="*/ 1135951 w 5084229"/>
                  <a:gd name="connsiteY10" fmla="*/ 4715441 h 6681457"/>
                  <a:gd name="connsiteX11" fmla="*/ 1209346 w 5084229"/>
                  <a:gd name="connsiteY11" fmla="*/ 4526733 h 6681457"/>
                  <a:gd name="connsiteX12" fmla="*/ 4912213 w 5084229"/>
                  <a:gd name="connsiteY12" fmla="*/ 1493822 h 6681457"/>
                  <a:gd name="connsiteX13" fmla="*/ 5075175 w 5084229"/>
                  <a:gd name="connsiteY13" fmla="*/ 1720158 h 6681457"/>
                  <a:gd name="connsiteX14" fmla="*/ 5084229 w 5084229"/>
                  <a:gd name="connsiteY14" fmla="*/ 344032 h 6681457"/>
                  <a:gd name="connsiteX15" fmla="*/ 3291643 w 5084229"/>
                  <a:gd name="connsiteY15" fmla="*/ 0 h 6681457"/>
                  <a:gd name="connsiteX16" fmla="*/ 3300696 w 5084229"/>
                  <a:gd name="connsiteY16" fmla="*/ 9053 h 6681457"/>
                  <a:gd name="connsiteX0" fmla="*/ 0 w 5084229"/>
                  <a:gd name="connsiteY0" fmla="*/ 4793550 h 6681457"/>
                  <a:gd name="connsiteX1" fmla="*/ 195357 w 5084229"/>
                  <a:gd name="connsiteY1" fmla="*/ 4544840 h 6681457"/>
                  <a:gd name="connsiteX2" fmla="*/ 376427 w 5084229"/>
                  <a:gd name="connsiteY2" fmla="*/ 4590107 h 6681457"/>
                  <a:gd name="connsiteX3" fmla="*/ 1019223 w 5084229"/>
                  <a:gd name="connsiteY3" fmla="*/ 5694630 h 6681457"/>
                  <a:gd name="connsiteX4" fmla="*/ 439801 w 5084229"/>
                  <a:gd name="connsiteY4" fmla="*/ 6654297 h 6681457"/>
                  <a:gd name="connsiteX5" fmla="*/ 847207 w 5084229"/>
                  <a:gd name="connsiteY5" fmla="*/ 6663351 h 6681457"/>
                  <a:gd name="connsiteX6" fmla="*/ 1336094 w 5084229"/>
                  <a:gd name="connsiteY6" fmla="*/ 5821378 h 6681457"/>
                  <a:gd name="connsiteX7" fmla="*/ 2259548 w 5084229"/>
                  <a:gd name="connsiteY7" fmla="*/ 6681457 h 6681457"/>
                  <a:gd name="connsiteX8" fmla="*/ 2748435 w 5084229"/>
                  <a:gd name="connsiteY8" fmla="*/ 6681457 h 6681457"/>
                  <a:gd name="connsiteX9" fmla="*/ 1602440 w 5084229"/>
                  <a:gd name="connsiteY9" fmla="*/ 5604095 h 6681457"/>
                  <a:gd name="connsiteX10" fmla="*/ 1135951 w 5084229"/>
                  <a:gd name="connsiteY10" fmla="*/ 4715441 h 6681457"/>
                  <a:gd name="connsiteX11" fmla="*/ 1209346 w 5084229"/>
                  <a:gd name="connsiteY11" fmla="*/ 4526733 h 6681457"/>
                  <a:gd name="connsiteX12" fmla="*/ 4912213 w 5084229"/>
                  <a:gd name="connsiteY12" fmla="*/ 1493822 h 6681457"/>
                  <a:gd name="connsiteX13" fmla="*/ 5075175 w 5084229"/>
                  <a:gd name="connsiteY13" fmla="*/ 1720158 h 6681457"/>
                  <a:gd name="connsiteX14" fmla="*/ 5084229 w 5084229"/>
                  <a:gd name="connsiteY14" fmla="*/ 344032 h 6681457"/>
                  <a:gd name="connsiteX15" fmla="*/ 3291643 w 5084229"/>
                  <a:gd name="connsiteY15" fmla="*/ 0 h 6681457"/>
                  <a:gd name="connsiteX16" fmla="*/ 3300696 w 5084229"/>
                  <a:gd name="connsiteY16" fmla="*/ 9053 h 6681457"/>
                  <a:gd name="connsiteX0" fmla="*/ 0 w 5084229"/>
                  <a:gd name="connsiteY0" fmla="*/ 4793550 h 6681457"/>
                  <a:gd name="connsiteX1" fmla="*/ 195357 w 5084229"/>
                  <a:gd name="connsiteY1" fmla="*/ 4544840 h 6681457"/>
                  <a:gd name="connsiteX2" fmla="*/ 376427 w 5084229"/>
                  <a:gd name="connsiteY2" fmla="*/ 4590107 h 6681457"/>
                  <a:gd name="connsiteX3" fmla="*/ 1019223 w 5084229"/>
                  <a:gd name="connsiteY3" fmla="*/ 5694630 h 6681457"/>
                  <a:gd name="connsiteX4" fmla="*/ 439801 w 5084229"/>
                  <a:gd name="connsiteY4" fmla="*/ 6654297 h 6681457"/>
                  <a:gd name="connsiteX5" fmla="*/ 847207 w 5084229"/>
                  <a:gd name="connsiteY5" fmla="*/ 6663351 h 6681457"/>
                  <a:gd name="connsiteX6" fmla="*/ 1336094 w 5084229"/>
                  <a:gd name="connsiteY6" fmla="*/ 5821378 h 6681457"/>
                  <a:gd name="connsiteX7" fmla="*/ 2259548 w 5084229"/>
                  <a:gd name="connsiteY7" fmla="*/ 6681457 h 6681457"/>
                  <a:gd name="connsiteX8" fmla="*/ 2748435 w 5084229"/>
                  <a:gd name="connsiteY8" fmla="*/ 6681457 h 6681457"/>
                  <a:gd name="connsiteX9" fmla="*/ 1602440 w 5084229"/>
                  <a:gd name="connsiteY9" fmla="*/ 5604095 h 6681457"/>
                  <a:gd name="connsiteX10" fmla="*/ 1135951 w 5084229"/>
                  <a:gd name="connsiteY10" fmla="*/ 4715441 h 6681457"/>
                  <a:gd name="connsiteX11" fmla="*/ 1209346 w 5084229"/>
                  <a:gd name="connsiteY11" fmla="*/ 4526733 h 6681457"/>
                  <a:gd name="connsiteX12" fmla="*/ 4912213 w 5084229"/>
                  <a:gd name="connsiteY12" fmla="*/ 1493822 h 6681457"/>
                  <a:gd name="connsiteX13" fmla="*/ 5075175 w 5084229"/>
                  <a:gd name="connsiteY13" fmla="*/ 1720158 h 6681457"/>
                  <a:gd name="connsiteX14" fmla="*/ 5084229 w 5084229"/>
                  <a:gd name="connsiteY14" fmla="*/ 344032 h 6681457"/>
                  <a:gd name="connsiteX15" fmla="*/ 3291643 w 5084229"/>
                  <a:gd name="connsiteY15" fmla="*/ 0 h 6681457"/>
                  <a:gd name="connsiteX16" fmla="*/ 3300696 w 5084229"/>
                  <a:gd name="connsiteY16" fmla="*/ 9053 h 6681457"/>
                  <a:gd name="connsiteX0" fmla="*/ 0 w 5084229"/>
                  <a:gd name="connsiteY0" fmla="*/ 4793550 h 6681457"/>
                  <a:gd name="connsiteX1" fmla="*/ 195357 w 5084229"/>
                  <a:gd name="connsiteY1" fmla="*/ 4544840 h 6681457"/>
                  <a:gd name="connsiteX2" fmla="*/ 376427 w 5084229"/>
                  <a:gd name="connsiteY2" fmla="*/ 4590107 h 6681457"/>
                  <a:gd name="connsiteX3" fmla="*/ 1019223 w 5084229"/>
                  <a:gd name="connsiteY3" fmla="*/ 5694630 h 6681457"/>
                  <a:gd name="connsiteX4" fmla="*/ 439801 w 5084229"/>
                  <a:gd name="connsiteY4" fmla="*/ 6654297 h 6681457"/>
                  <a:gd name="connsiteX5" fmla="*/ 847207 w 5084229"/>
                  <a:gd name="connsiteY5" fmla="*/ 6663351 h 6681457"/>
                  <a:gd name="connsiteX6" fmla="*/ 1336094 w 5084229"/>
                  <a:gd name="connsiteY6" fmla="*/ 5821378 h 6681457"/>
                  <a:gd name="connsiteX7" fmla="*/ 2228597 w 5084229"/>
                  <a:gd name="connsiteY7" fmla="*/ 6650507 h 6681457"/>
                  <a:gd name="connsiteX8" fmla="*/ 2748435 w 5084229"/>
                  <a:gd name="connsiteY8" fmla="*/ 6681457 h 6681457"/>
                  <a:gd name="connsiteX9" fmla="*/ 1602440 w 5084229"/>
                  <a:gd name="connsiteY9" fmla="*/ 5604095 h 6681457"/>
                  <a:gd name="connsiteX10" fmla="*/ 1135951 w 5084229"/>
                  <a:gd name="connsiteY10" fmla="*/ 4715441 h 6681457"/>
                  <a:gd name="connsiteX11" fmla="*/ 1209346 w 5084229"/>
                  <a:gd name="connsiteY11" fmla="*/ 4526733 h 6681457"/>
                  <a:gd name="connsiteX12" fmla="*/ 4912213 w 5084229"/>
                  <a:gd name="connsiteY12" fmla="*/ 1493822 h 6681457"/>
                  <a:gd name="connsiteX13" fmla="*/ 5075175 w 5084229"/>
                  <a:gd name="connsiteY13" fmla="*/ 1720158 h 6681457"/>
                  <a:gd name="connsiteX14" fmla="*/ 5084229 w 5084229"/>
                  <a:gd name="connsiteY14" fmla="*/ 344032 h 6681457"/>
                  <a:gd name="connsiteX15" fmla="*/ 3291643 w 5084229"/>
                  <a:gd name="connsiteY15" fmla="*/ 0 h 6681457"/>
                  <a:gd name="connsiteX16" fmla="*/ 3300696 w 5084229"/>
                  <a:gd name="connsiteY16" fmla="*/ 9053 h 6681457"/>
                  <a:gd name="connsiteX0" fmla="*/ 0 w 5084229"/>
                  <a:gd name="connsiteY0" fmla="*/ 4793550 h 6663352"/>
                  <a:gd name="connsiteX1" fmla="*/ 195357 w 5084229"/>
                  <a:gd name="connsiteY1" fmla="*/ 4544840 h 6663352"/>
                  <a:gd name="connsiteX2" fmla="*/ 376427 w 5084229"/>
                  <a:gd name="connsiteY2" fmla="*/ 4590107 h 6663352"/>
                  <a:gd name="connsiteX3" fmla="*/ 1019223 w 5084229"/>
                  <a:gd name="connsiteY3" fmla="*/ 5694630 h 6663352"/>
                  <a:gd name="connsiteX4" fmla="*/ 439801 w 5084229"/>
                  <a:gd name="connsiteY4" fmla="*/ 6654297 h 6663352"/>
                  <a:gd name="connsiteX5" fmla="*/ 847207 w 5084229"/>
                  <a:gd name="connsiteY5" fmla="*/ 6663351 h 6663352"/>
                  <a:gd name="connsiteX6" fmla="*/ 1336094 w 5084229"/>
                  <a:gd name="connsiteY6" fmla="*/ 5821378 h 6663352"/>
                  <a:gd name="connsiteX7" fmla="*/ 2228597 w 5084229"/>
                  <a:gd name="connsiteY7" fmla="*/ 6650507 h 6663352"/>
                  <a:gd name="connsiteX8" fmla="*/ 2734680 w 5084229"/>
                  <a:gd name="connsiteY8" fmla="*/ 6647067 h 6663352"/>
                  <a:gd name="connsiteX9" fmla="*/ 1602440 w 5084229"/>
                  <a:gd name="connsiteY9" fmla="*/ 5604095 h 6663352"/>
                  <a:gd name="connsiteX10" fmla="*/ 1135951 w 5084229"/>
                  <a:gd name="connsiteY10" fmla="*/ 4715441 h 6663352"/>
                  <a:gd name="connsiteX11" fmla="*/ 1209346 w 5084229"/>
                  <a:gd name="connsiteY11" fmla="*/ 4526733 h 6663352"/>
                  <a:gd name="connsiteX12" fmla="*/ 4912213 w 5084229"/>
                  <a:gd name="connsiteY12" fmla="*/ 1493822 h 6663352"/>
                  <a:gd name="connsiteX13" fmla="*/ 5075175 w 5084229"/>
                  <a:gd name="connsiteY13" fmla="*/ 1720158 h 6663352"/>
                  <a:gd name="connsiteX14" fmla="*/ 5084229 w 5084229"/>
                  <a:gd name="connsiteY14" fmla="*/ 344032 h 6663352"/>
                  <a:gd name="connsiteX15" fmla="*/ 3291643 w 5084229"/>
                  <a:gd name="connsiteY15" fmla="*/ 0 h 6663352"/>
                  <a:gd name="connsiteX16" fmla="*/ 3300696 w 5084229"/>
                  <a:gd name="connsiteY16" fmla="*/ 9053 h 6663352"/>
                  <a:gd name="connsiteX0" fmla="*/ 0 w 5084229"/>
                  <a:gd name="connsiteY0" fmla="*/ 4793550 h 6663351"/>
                  <a:gd name="connsiteX1" fmla="*/ 195357 w 5084229"/>
                  <a:gd name="connsiteY1" fmla="*/ 4544840 h 6663351"/>
                  <a:gd name="connsiteX2" fmla="*/ 376427 w 5084229"/>
                  <a:gd name="connsiteY2" fmla="*/ 4590107 h 6663351"/>
                  <a:gd name="connsiteX3" fmla="*/ 1019223 w 5084229"/>
                  <a:gd name="connsiteY3" fmla="*/ 5694630 h 6663351"/>
                  <a:gd name="connsiteX4" fmla="*/ 439801 w 5084229"/>
                  <a:gd name="connsiteY4" fmla="*/ 6654297 h 6663351"/>
                  <a:gd name="connsiteX5" fmla="*/ 847207 w 5084229"/>
                  <a:gd name="connsiteY5" fmla="*/ 6663351 h 6663351"/>
                  <a:gd name="connsiteX6" fmla="*/ 1336094 w 5084229"/>
                  <a:gd name="connsiteY6" fmla="*/ 5821378 h 6663351"/>
                  <a:gd name="connsiteX7" fmla="*/ 2225157 w 5084229"/>
                  <a:gd name="connsiteY7" fmla="*/ 6643629 h 6663351"/>
                  <a:gd name="connsiteX8" fmla="*/ 2734680 w 5084229"/>
                  <a:gd name="connsiteY8" fmla="*/ 6647067 h 6663351"/>
                  <a:gd name="connsiteX9" fmla="*/ 1602440 w 5084229"/>
                  <a:gd name="connsiteY9" fmla="*/ 5604095 h 6663351"/>
                  <a:gd name="connsiteX10" fmla="*/ 1135951 w 5084229"/>
                  <a:gd name="connsiteY10" fmla="*/ 4715441 h 6663351"/>
                  <a:gd name="connsiteX11" fmla="*/ 1209346 w 5084229"/>
                  <a:gd name="connsiteY11" fmla="*/ 4526733 h 6663351"/>
                  <a:gd name="connsiteX12" fmla="*/ 4912213 w 5084229"/>
                  <a:gd name="connsiteY12" fmla="*/ 1493822 h 6663351"/>
                  <a:gd name="connsiteX13" fmla="*/ 5075175 w 5084229"/>
                  <a:gd name="connsiteY13" fmla="*/ 1720158 h 6663351"/>
                  <a:gd name="connsiteX14" fmla="*/ 5084229 w 5084229"/>
                  <a:gd name="connsiteY14" fmla="*/ 344032 h 6663351"/>
                  <a:gd name="connsiteX15" fmla="*/ 3291643 w 5084229"/>
                  <a:gd name="connsiteY15" fmla="*/ 0 h 6663351"/>
                  <a:gd name="connsiteX16" fmla="*/ 3300696 w 5084229"/>
                  <a:gd name="connsiteY16" fmla="*/ 9053 h 6663351"/>
                  <a:gd name="connsiteX0" fmla="*/ 0 w 5084229"/>
                  <a:gd name="connsiteY0" fmla="*/ 4793550 h 6654298"/>
                  <a:gd name="connsiteX1" fmla="*/ 195357 w 5084229"/>
                  <a:gd name="connsiteY1" fmla="*/ 4544840 h 6654298"/>
                  <a:gd name="connsiteX2" fmla="*/ 376427 w 5084229"/>
                  <a:gd name="connsiteY2" fmla="*/ 4590107 h 6654298"/>
                  <a:gd name="connsiteX3" fmla="*/ 1019223 w 5084229"/>
                  <a:gd name="connsiteY3" fmla="*/ 5694630 h 6654298"/>
                  <a:gd name="connsiteX4" fmla="*/ 439801 w 5084229"/>
                  <a:gd name="connsiteY4" fmla="*/ 6654297 h 6654298"/>
                  <a:gd name="connsiteX5" fmla="*/ 867839 w 5084229"/>
                  <a:gd name="connsiteY5" fmla="*/ 6639278 h 6654298"/>
                  <a:gd name="connsiteX6" fmla="*/ 1336094 w 5084229"/>
                  <a:gd name="connsiteY6" fmla="*/ 5821378 h 6654298"/>
                  <a:gd name="connsiteX7" fmla="*/ 2225157 w 5084229"/>
                  <a:gd name="connsiteY7" fmla="*/ 6643629 h 6654298"/>
                  <a:gd name="connsiteX8" fmla="*/ 2734680 w 5084229"/>
                  <a:gd name="connsiteY8" fmla="*/ 6647067 h 6654298"/>
                  <a:gd name="connsiteX9" fmla="*/ 1602440 w 5084229"/>
                  <a:gd name="connsiteY9" fmla="*/ 5604095 h 6654298"/>
                  <a:gd name="connsiteX10" fmla="*/ 1135951 w 5084229"/>
                  <a:gd name="connsiteY10" fmla="*/ 4715441 h 6654298"/>
                  <a:gd name="connsiteX11" fmla="*/ 1209346 w 5084229"/>
                  <a:gd name="connsiteY11" fmla="*/ 4526733 h 6654298"/>
                  <a:gd name="connsiteX12" fmla="*/ 4912213 w 5084229"/>
                  <a:gd name="connsiteY12" fmla="*/ 1493822 h 6654298"/>
                  <a:gd name="connsiteX13" fmla="*/ 5075175 w 5084229"/>
                  <a:gd name="connsiteY13" fmla="*/ 1720158 h 6654298"/>
                  <a:gd name="connsiteX14" fmla="*/ 5084229 w 5084229"/>
                  <a:gd name="connsiteY14" fmla="*/ 344032 h 6654298"/>
                  <a:gd name="connsiteX15" fmla="*/ 3291643 w 5084229"/>
                  <a:gd name="connsiteY15" fmla="*/ 0 h 6654298"/>
                  <a:gd name="connsiteX16" fmla="*/ 3300696 w 5084229"/>
                  <a:gd name="connsiteY16" fmla="*/ 9053 h 6654298"/>
                  <a:gd name="connsiteX0" fmla="*/ 0 w 5084229"/>
                  <a:gd name="connsiteY0" fmla="*/ 4793550 h 6647067"/>
                  <a:gd name="connsiteX1" fmla="*/ 195357 w 5084229"/>
                  <a:gd name="connsiteY1" fmla="*/ 4544840 h 6647067"/>
                  <a:gd name="connsiteX2" fmla="*/ 376427 w 5084229"/>
                  <a:gd name="connsiteY2" fmla="*/ 4590107 h 6647067"/>
                  <a:gd name="connsiteX3" fmla="*/ 1019223 w 5084229"/>
                  <a:gd name="connsiteY3" fmla="*/ 5694630 h 6647067"/>
                  <a:gd name="connsiteX4" fmla="*/ 439801 w 5084229"/>
                  <a:gd name="connsiteY4" fmla="*/ 6640542 h 6647067"/>
                  <a:gd name="connsiteX5" fmla="*/ 867839 w 5084229"/>
                  <a:gd name="connsiteY5" fmla="*/ 6639278 h 6647067"/>
                  <a:gd name="connsiteX6" fmla="*/ 1336094 w 5084229"/>
                  <a:gd name="connsiteY6" fmla="*/ 5821378 h 6647067"/>
                  <a:gd name="connsiteX7" fmla="*/ 2225157 w 5084229"/>
                  <a:gd name="connsiteY7" fmla="*/ 6643629 h 6647067"/>
                  <a:gd name="connsiteX8" fmla="*/ 2734680 w 5084229"/>
                  <a:gd name="connsiteY8" fmla="*/ 6647067 h 6647067"/>
                  <a:gd name="connsiteX9" fmla="*/ 1602440 w 5084229"/>
                  <a:gd name="connsiteY9" fmla="*/ 5604095 h 6647067"/>
                  <a:gd name="connsiteX10" fmla="*/ 1135951 w 5084229"/>
                  <a:gd name="connsiteY10" fmla="*/ 4715441 h 6647067"/>
                  <a:gd name="connsiteX11" fmla="*/ 1209346 w 5084229"/>
                  <a:gd name="connsiteY11" fmla="*/ 4526733 h 6647067"/>
                  <a:gd name="connsiteX12" fmla="*/ 4912213 w 5084229"/>
                  <a:gd name="connsiteY12" fmla="*/ 1493822 h 6647067"/>
                  <a:gd name="connsiteX13" fmla="*/ 5075175 w 5084229"/>
                  <a:gd name="connsiteY13" fmla="*/ 1720158 h 6647067"/>
                  <a:gd name="connsiteX14" fmla="*/ 5084229 w 5084229"/>
                  <a:gd name="connsiteY14" fmla="*/ 344032 h 6647067"/>
                  <a:gd name="connsiteX15" fmla="*/ 3291643 w 5084229"/>
                  <a:gd name="connsiteY15" fmla="*/ 0 h 6647067"/>
                  <a:gd name="connsiteX16" fmla="*/ 3300696 w 5084229"/>
                  <a:gd name="connsiteY16" fmla="*/ 9053 h 6647067"/>
                  <a:gd name="connsiteX0" fmla="*/ 0 w 5084229"/>
                  <a:gd name="connsiteY0" fmla="*/ 4793550 h 6647067"/>
                  <a:gd name="connsiteX1" fmla="*/ 195357 w 5084229"/>
                  <a:gd name="connsiteY1" fmla="*/ 4544840 h 6647067"/>
                  <a:gd name="connsiteX2" fmla="*/ 376427 w 5084229"/>
                  <a:gd name="connsiteY2" fmla="*/ 4590107 h 6647067"/>
                  <a:gd name="connsiteX3" fmla="*/ 1019223 w 5084229"/>
                  <a:gd name="connsiteY3" fmla="*/ 5694630 h 6647067"/>
                  <a:gd name="connsiteX4" fmla="*/ 453556 w 5084229"/>
                  <a:gd name="connsiteY4" fmla="*/ 6623347 h 6647067"/>
                  <a:gd name="connsiteX5" fmla="*/ 867839 w 5084229"/>
                  <a:gd name="connsiteY5" fmla="*/ 6639278 h 6647067"/>
                  <a:gd name="connsiteX6" fmla="*/ 1336094 w 5084229"/>
                  <a:gd name="connsiteY6" fmla="*/ 5821378 h 6647067"/>
                  <a:gd name="connsiteX7" fmla="*/ 2225157 w 5084229"/>
                  <a:gd name="connsiteY7" fmla="*/ 6643629 h 6647067"/>
                  <a:gd name="connsiteX8" fmla="*/ 2734680 w 5084229"/>
                  <a:gd name="connsiteY8" fmla="*/ 6647067 h 6647067"/>
                  <a:gd name="connsiteX9" fmla="*/ 1602440 w 5084229"/>
                  <a:gd name="connsiteY9" fmla="*/ 5604095 h 6647067"/>
                  <a:gd name="connsiteX10" fmla="*/ 1135951 w 5084229"/>
                  <a:gd name="connsiteY10" fmla="*/ 4715441 h 6647067"/>
                  <a:gd name="connsiteX11" fmla="*/ 1209346 w 5084229"/>
                  <a:gd name="connsiteY11" fmla="*/ 4526733 h 6647067"/>
                  <a:gd name="connsiteX12" fmla="*/ 4912213 w 5084229"/>
                  <a:gd name="connsiteY12" fmla="*/ 1493822 h 6647067"/>
                  <a:gd name="connsiteX13" fmla="*/ 5075175 w 5084229"/>
                  <a:gd name="connsiteY13" fmla="*/ 1720158 h 6647067"/>
                  <a:gd name="connsiteX14" fmla="*/ 5084229 w 5084229"/>
                  <a:gd name="connsiteY14" fmla="*/ 344032 h 6647067"/>
                  <a:gd name="connsiteX15" fmla="*/ 3291643 w 5084229"/>
                  <a:gd name="connsiteY15" fmla="*/ 0 h 6647067"/>
                  <a:gd name="connsiteX16" fmla="*/ 3300696 w 5084229"/>
                  <a:gd name="connsiteY16" fmla="*/ 9053 h 6647067"/>
                  <a:gd name="connsiteX0" fmla="*/ 0 w 5084229"/>
                  <a:gd name="connsiteY0" fmla="*/ 4793550 h 6647067"/>
                  <a:gd name="connsiteX1" fmla="*/ 195357 w 5084229"/>
                  <a:gd name="connsiteY1" fmla="*/ 4544840 h 6647067"/>
                  <a:gd name="connsiteX2" fmla="*/ 376427 w 5084229"/>
                  <a:gd name="connsiteY2" fmla="*/ 4590107 h 6647067"/>
                  <a:gd name="connsiteX3" fmla="*/ 1019223 w 5084229"/>
                  <a:gd name="connsiteY3" fmla="*/ 5694630 h 6647067"/>
                  <a:gd name="connsiteX4" fmla="*/ 453556 w 5084229"/>
                  <a:gd name="connsiteY4" fmla="*/ 6623347 h 6647067"/>
                  <a:gd name="connsiteX5" fmla="*/ 871278 w 5084229"/>
                  <a:gd name="connsiteY5" fmla="*/ 6618646 h 6647067"/>
                  <a:gd name="connsiteX6" fmla="*/ 1336094 w 5084229"/>
                  <a:gd name="connsiteY6" fmla="*/ 5821378 h 6647067"/>
                  <a:gd name="connsiteX7" fmla="*/ 2225157 w 5084229"/>
                  <a:gd name="connsiteY7" fmla="*/ 6643629 h 6647067"/>
                  <a:gd name="connsiteX8" fmla="*/ 2734680 w 5084229"/>
                  <a:gd name="connsiteY8" fmla="*/ 6647067 h 6647067"/>
                  <a:gd name="connsiteX9" fmla="*/ 1602440 w 5084229"/>
                  <a:gd name="connsiteY9" fmla="*/ 5604095 h 6647067"/>
                  <a:gd name="connsiteX10" fmla="*/ 1135951 w 5084229"/>
                  <a:gd name="connsiteY10" fmla="*/ 4715441 h 6647067"/>
                  <a:gd name="connsiteX11" fmla="*/ 1209346 w 5084229"/>
                  <a:gd name="connsiteY11" fmla="*/ 4526733 h 6647067"/>
                  <a:gd name="connsiteX12" fmla="*/ 4912213 w 5084229"/>
                  <a:gd name="connsiteY12" fmla="*/ 1493822 h 6647067"/>
                  <a:gd name="connsiteX13" fmla="*/ 5075175 w 5084229"/>
                  <a:gd name="connsiteY13" fmla="*/ 1720158 h 6647067"/>
                  <a:gd name="connsiteX14" fmla="*/ 5084229 w 5084229"/>
                  <a:gd name="connsiteY14" fmla="*/ 344032 h 6647067"/>
                  <a:gd name="connsiteX15" fmla="*/ 3291643 w 5084229"/>
                  <a:gd name="connsiteY15" fmla="*/ 0 h 6647067"/>
                  <a:gd name="connsiteX16" fmla="*/ 3300696 w 5084229"/>
                  <a:gd name="connsiteY16" fmla="*/ 9053 h 6647067"/>
                  <a:gd name="connsiteX0" fmla="*/ 0 w 5084229"/>
                  <a:gd name="connsiteY0" fmla="*/ 4793550 h 6647067"/>
                  <a:gd name="connsiteX1" fmla="*/ 195357 w 5084229"/>
                  <a:gd name="connsiteY1" fmla="*/ 4544840 h 6647067"/>
                  <a:gd name="connsiteX2" fmla="*/ 376427 w 5084229"/>
                  <a:gd name="connsiteY2" fmla="*/ 4590107 h 6647067"/>
                  <a:gd name="connsiteX3" fmla="*/ 1019223 w 5084229"/>
                  <a:gd name="connsiteY3" fmla="*/ 5694630 h 6647067"/>
                  <a:gd name="connsiteX4" fmla="*/ 453556 w 5084229"/>
                  <a:gd name="connsiteY4" fmla="*/ 6623347 h 6647067"/>
                  <a:gd name="connsiteX5" fmla="*/ 871278 w 5084229"/>
                  <a:gd name="connsiteY5" fmla="*/ 6618646 h 6647067"/>
                  <a:gd name="connsiteX6" fmla="*/ 1336094 w 5084229"/>
                  <a:gd name="connsiteY6" fmla="*/ 5821378 h 6647067"/>
                  <a:gd name="connsiteX7" fmla="*/ 2214840 w 5084229"/>
                  <a:gd name="connsiteY7" fmla="*/ 6629874 h 6647067"/>
                  <a:gd name="connsiteX8" fmla="*/ 2734680 w 5084229"/>
                  <a:gd name="connsiteY8" fmla="*/ 6647067 h 6647067"/>
                  <a:gd name="connsiteX9" fmla="*/ 1602440 w 5084229"/>
                  <a:gd name="connsiteY9" fmla="*/ 5604095 h 6647067"/>
                  <a:gd name="connsiteX10" fmla="*/ 1135951 w 5084229"/>
                  <a:gd name="connsiteY10" fmla="*/ 4715441 h 6647067"/>
                  <a:gd name="connsiteX11" fmla="*/ 1209346 w 5084229"/>
                  <a:gd name="connsiteY11" fmla="*/ 4526733 h 6647067"/>
                  <a:gd name="connsiteX12" fmla="*/ 4912213 w 5084229"/>
                  <a:gd name="connsiteY12" fmla="*/ 1493822 h 6647067"/>
                  <a:gd name="connsiteX13" fmla="*/ 5075175 w 5084229"/>
                  <a:gd name="connsiteY13" fmla="*/ 1720158 h 6647067"/>
                  <a:gd name="connsiteX14" fmla="*/ 5084229 w 5084229"/>
                  <a:gd name="connsiteY14" fmla="*/ 344032 h 6647067"/>
                  <a:gd name="connsiteX15" fmla="*/ 3291643 w 5084229"/>
                  <a:gd name="connsiteY15" fmla="*/ 0 h 6647067"/>
                  <a:gd name="connsiteX16" fmla="*/ 3300696 w 5084229"/>
                  <a:gd name="connsiteY16" fmla="*/ 9053 h 6647067"/>
                  <a:gd name="connsiteX0" fmla="*/ 0 w 5084229"/>
                  <a:gd name="connsiteY0" fmla="*/ 4793550 h 6633311"/>
                  <a:gd name="connsiteX1" fmla="*/ 195357 w 5084229"/>
                  <a:gd name="connsiteY1" fmla="*/ 4544840 h 6633311"/>
                  <a:gd name="connsiteX2" fmla="*/ 376427 w 5084229"/>
                  <a:gd name="connsiteY2" fmla="*/ 4590107 h 6633311"/>
                  <a:gd name="connsiteX3" fmla="*/ 1019223 w 5084229"/>
                  <a:gd name="connsiteY3" fmla="*/ 5694630 h 6633311"/>
                  <a:gd name="connsiteX4" fmla="*/ 453556 w 5084229"/>
                  <a:gd name="connsiteY4" fmla="*/ 6623347 h 6633311"/>
                  <a:gd name="connsiteX5" fmla="*/ 871278 w 5084229"/>
                  <a:gd name="connsiteY5" fmla="*/ 6618646 h 6633311"/>
                  <a:gd name="connsiteX6" fmla="*/ 1336094 w 5084229"/>
                  <a:gd name="connsiteY6" fmla="*/ 5821378 h 6633311"/>
                  <a:gd name="connsiteX7" fmla="*/ 2214840 w 5084229"/>
                  <a:gd name="connsiteY7" fmla="*/ 6629874 h 6633311"/>
                  <a:gd name="connsiteX8" fmla="*/ 2734680 w 5084229"/>
                  <a:gd name="connsiteY8" fmla="*/ 6633311 h 6633311"/>
                  <a:gd name="connsiteX9" fmla="*/ 1602440 w 5084229"/>
                  <a:gd name="connsiteY9" fmla="*/ 5604095 h 6633311"/>
                  <a:gd name="connsiteX10" fmla="*/ 1135951 w 5084229"/>
                  <a:gd name="connsiteY10" fmla="*/ 4715441 h 6633311"/>
                  <a:gd name="connsiteX11" fmla="*/ 1209346 w 5084229"/>
                  <a:gd name="connsiteY11" fmla="*/ 4526733 h 6633311"/>
                  <a:gd name="connsiteX12" fmla="*/ 4912213 w 5084229"/>
                  <a:gd name="connsiteY12" fmla="*/ 1493822 h 6633311"/>
                  <a:gd name="connsiteX13" fmla="*/ 5075175 w 5084229"/>
                  <a:gd name="connsiteY13" fmla="*/ 1720158 h 6633311"/>
                  <a:gd name="connsiteX14" fmla="*/ 5084229 w 5084229"/>
                  <a:gd name="connsiteY14" fmla="*/ 344032 h 6633311"/>
                  <a:gd name="connsiteX15" fmla="*/ 3291643 w 5084229"/>
                  <a:gd name="connsiteY15" fmla="*/ 0 h 6633311"/>
                  <a:gd name="connsiteX16" fmla="*/ 3300696 w 5084229"/>
                  <a:gd name="connsiteY16" fmla="*/ 9053 h 6633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84229" h="6633311">
                    <a:moveTo>
                      <a:pt x="0" y="4793550"/>
                    </a:moveTo>
                    <a:lnTo>
                      <a:pt x="195357" y="4544840"/>
                    </a:lnTo>
                    <a:lnTo>
                      <a:pt x="376427" y="4590107"/>
                    </a:lnTo>
                    <a:lnTo>
                      <a:pt x="1019223" y="5694630"/>
                    </a:lnTo>
                    <a:lnTo>
                      <a:pt x="453556" y="6623347"/>
                    </a:lnTo>
                    <a:lnTo>
                      <a:pt x="871278" y="6618646"/>
                    </a:lnTo>
                    <a:lnTo>
                      <a:pt x="1336094" y="5821378"/>
                    </a:lnTo>
                    <a:lnTo>
                      <a:pt x="2214840" y="6629874"/>
                    </a:lnTo>
                    <a:lnTo>
                      <a:pt x="2734680" y="6633311"/>
                    </a:lnTo>
                    <a:lnTo>
                      <a:pt x="1602440" y="5604095"/>
                    </a:lnTo>
                    <a:cubicBezTo>
                      <a:pt x="1423132" y="5329308"/>
                      <a:pt x="1239059" y="5033090"/>
                      <a:pt x="1135951" y="4715441"/>
                    </a:cubicBezTo>
                    <a:lnTo>
                      <a:pt x="1209346" y="4526733"/>
                    </a:lnTo>
                    <a:lnTo>
                      <a:pt x="4912213" y="1493822"/>
                    </a:lnTo>
                    <a:lnTo>
                      <a:pt x="5075175" y="1720158"/>
                    </a:lnTo>
                    <a:lnTo>
                      <a:pt x="5084229" y="344032"/>
                    </a:lnTo>
                    <a:lnTo>
                      <a:pt x="3291643" y="0"/>
                    </a:lnTo>
                    <a:lnTo>
                      <a:pt x="3300696" y="9053"/>
                    </a:lnTo>
                  </a:path>
                </a:pathLst>
              </a:cu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47" name="フリーフォーム 446"/>
              <p:cNvSpPr/>
              <p:nvPr/>
            </p:nvSpPr>
            <p:spPr>
              <a:xfrm>
                <a:off x="3620175" y="1646846"/>
                <a:ext cx="1184846" cy="1291419"/>
              </a:xfrm>
              <a:custGeom>
                <a:avLst/>
                <a:gdLst>
                  <a:gd name="connsiteX0" fmla="*/ 0 w 1711105"/>
                  <a:gd name="connsiteY0" fmla="*/ 1729211 h 1865013"/>
                  <a:gd name="connsiteX1" fmla="*/ 144856 w 1711105"/>
                  <a:gd name="connsiteY1" fmla="*/ 1865013 h 1865013"/>
                  <a:gd name="connsiteX2" fmla="*/ 1711105 w 1711105"/>
                  <a:gd name="connsiteY2" fmla="*/ 606582 h 1865013"/>
                  <a:gd name="connsiteX3" fmla="*/ 1674891 w 1711105"/>
                  <a:gd name="connsiteY3" fmla="*/ 380245 h 1865013"/>
                  <a:gd name="connsiteX4" fmla="*/ 534155 w 1711105"/>
                  <a:gd name="connsiteY4" fmla="*/ 0 h 1865013"/>
                  <a:gd name="connsiteX5" fmla="*/ 0 w 1711105"/>
                  <a:gd name="connsiteY5" fmla="*/ 1729211 h 1865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1105" h="1865013">
                    <a:moveTo>
                      <a:pt x="0" y="1729211"/>
                    </a:moveTo>
                    <a:lnTo>
                      <a:pt x="144856" y="1865013"/>
                    </a:lnTo>
                    <a:lnTo>
                      <a:pt x="1711105" y="606582"/>
                    </a:lnTo>
                    <a:lnTo>
                      <a:pt x="1674891" y="380245"/>
                    </a:lnTo>
                    <a:lnTo>
                      <a:pt x="534155" y="0"/>
                    </a:lnTo>
                    <a:lnTo>
                      <a:pt x="0" y="1729211"/>
                    </a:lnTo>
                    <a:close/>
                  </a:path>
                </a:pathLst>
              </a:cu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48" name="フリーフォーム 447"/>
              <p:cNvSpPr/>
              <p:nvPr/>
            </p:nvSpPr>
            <p:spPr>
              <a:xfrm>
                <a:off x="1752248" y="1214283"/>
                <a:ext cx="2037192" cy="720939"/>
              </a:xfrm>
              <a:custGeom>
                <a:avLst/>
                <a:gdLst>
                  <a:gd name="connsiteX0" fmla="*/ 0 w 2969537"/>
                  <a:gd name="connsiteY0" fmla="*/ 181070 h 1041149"/>
                  <a:gd name="connsiteX1" fmla="*/ 2833735 w 2969537"/>
                  <a:gd name="connsiteY1" fmla="*/ 1041149 h 1041149"/>
                  <a:gd name="connsiteX2" fmla="*/ 2969537 w 2969537"/>
                  <a:gd name="connsiteY2" fmla="*/ 570369 h 1041149"/>
                  <a:gd name="connsiteX3" fmla="*/ 878186 w 2969537"/>
                  <a:gd name="connsiteY3" fmla="*/ 0 h 1041149"/>
                  <a:gd name="connsiteX4" fmla="*/ 54321 w 2969537"/>
                  <a:gd name="connsiteY4" fmla="*/ 0 h 1041149"/>
                  <a:gd name="connsiteX5" fmla="*/ 0 w 2969537"/>
                  <a:gd name="connsiteY5" fmla="*/ 181070 h 1041149"/>
                  <a:gd name="connsiteX0" fmla="*/ 0 w 2942026"/>
                  <a:gd name="connsiteY0" fmla="*/ 181070 h 1041149"/>
                  <a:gd name="connsiteX1" fmla="*/ 2806224 w 2942026"/>
                  <a:gd name="connsiteY1" fmla="*/ 1041149 h 1041149"/>
                  <a:gd name="connsiteX2" fmla="*/ 2942026 w 2942026"/>
                  <a:gd name="connsiteY2" fmla="*/ 570369 h 1041149"/>
                  <a:gd name="connsiteX3" fmla="*/ 850675 w 2942026"/>
                  <a:gd name="connsiteY3" fmla="*/ 0 h 1041149"/>
                  <a:gd name="connsiteX4" fmla="*/ 26810 w 2942026"/>
                  <a:gd name="connsiteY4" fmla="*/ 0 h 1041149"/>
                  <a:gd name="connsiteX5" fmla="*/ 0 w 2942026"/>
                  <a:gd name="connsiteY5" fmla="*/ 181070 h 1041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2026" h="1041149">
                    <a:moveTo>
                      <a:pt x="0" y="181070"/>
                    </a:moveTo>
                    <a:lnTo>
                      <a:pt x="2806224" y="1041149"/>
                    </a:lnTo>
                    <a:lnTo>
                      <a:pt x="2942026" y="570369"/>
                    </a:lnTo>
                    <a:lnTo>
                      <a:pt x="850675" y="0"/>
                    </a:lnTo>
                    <a:lnTo>
                      <a:pt x="26810" y="0"/>
                    </a:lnTo>
                    <a:lnTo>
                      <a:pt x="0" y="181070"/>
                    </a:lnTo>
                    <a:close/>
                  </a:path>
                </a:pathLst>
              </a:cu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49" name="フリーフォーム 448"/>
              <p:cNvSpPr/>
              <p:nvPr/>
            </p:nvSpPr>
            <p:spPr>
              <a:xfrm>
                <a:off x="1745736" y="1465044"/>
                <a:ext cx="1924592" cy="959161"/>
              </a:xfrm>
              <a:custGeom>
                <a:avLst/>
                <a:gdLst>
                  <a:gd name="connsiteX0" fmla="*/ 0 w 2779414"/>
                  <a:gd name="connsiteY0" fmla="*/ 615636 h 1385180"/>
                  <a:gd name="connsiteX1" fmla="*/ 2598345 w 2779414"/>
                  <a:gd name="connsiteY1" fmla="*/ 1385180 h 1385180"/>
                  <a:gd name="connsiteX2" fmla="*/ 2779414 w 2779414"/>
                  <a:gd name="connsiteY2" fmla="*/ 787652 h 1385180"/>
                  <a:gd name="connsiteX3" fmla="*/ 0 w 2779414"/>
                  <a:gd name="connsiteY3" fmla="*/ 0 h 1385180"/>
                  <a:gd name="connsiteX4" fmla="*/ 0 w 2779414"/>
                  <a:gd name="connsiteY4" fmla="*/ 615636 h 1385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9414" h="1385180">
                    <a:moveTo>
                      <a:pt x="0" y="615636"/>
                    </a:moveTo>
                    <a:lnTo>
                      <a:pt x="2598345" y="1385180"/>
                    </a:lnTo>
                    <a:lnTo>
                      <a:pt x="2779414" y="787652"/>
                    </a:lnTo>
                    <a:lnTo>
                      <a:pt x="0" y="0"/>
                    </a:lnTo>
                    <a:lnTo>
                      <a:pt x="0" y="615636"/>
                    </a:lnTo>
                    <a:close/>
                  </a:path>
                </a:pathLst>
              </a:cu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50" name="フリーフォーム 449"/>
              <p:cNvSpPr/>
              <p:nvPr/>
            </p:nvSpPr>
            <p:spPr>
              <a:xfrm>
                <a:off x="1745738" y="1966566"/>
                <a:ext cx="1767866" cy="1836826"/>
              </a:xfrm>
              <a:custGeom>
                <a:avLst/>
                <a:gdLst>
                  <a:gd name="connsiteX0" fmla="*/ 0 w 2598344"/>
                  <a:gd name="connsiteY0" fmla="*/ 2571184 h 2652666"/>
                  <a:gd name="connsiteX1" fmla="*/ 1385180 w 2598344"/>
                  <a:gd name="connsiteY1" fmla="*/ 2652666 h 2652666"/>
                  <a:gd name="connsiteX2" fmla="*/ 2263366 w 2598344"/>
                  <a:gd name="connsiteY2" fmla="*/ 1865014 h 2652666"/>
                  <a:gd name="connsiteX3" fmla="*/ 2598344 w 2598344"/>
                  <a:gd name="connsiteY3" fmla="*/ 769545 h 2652666"/>
                  <a:gd name="connsiteX4" fmla="*/ 45267 w 2598344"/>
                  <a:gd name="connsiteY4" fmla="*/ 0 h 2652666"/>
                  <a:gd name="connsiteX5" fmla="*/ 0 w 2598344"/>
                  <a:gd name="connsiteY5" fmla="*/ 2571184 h 2652666"/>
                  <a:gd name="connsiteX0" fmla="*/ 9755 w 2553077"/>
                  <a:gd name="connsiteY0" fmla="*/ 2580354 h 2652666"/>
                  <a:gd name="connsiteX1" fmla="*/ 1339913 w 2553077"/>
                  <a:gd name="connsiteY1" fmla="*/ 2652666 h 2652666"/>
                  <a:gd name="connsiteX2" fmla="*/ 2218099 w 2553077"/>
                  <a:gd name="connsiteY2" fmla="*/ 1865014 h 2652666"/>
                  <a:gd name="connsiteX3" fmla="*/ 2553077 w 2553077"/>
                  <a:gd name="connsiteY3" fmla="*/ 769545 h 2652666"/>
                  <a:gd name="connsiteX4" fmla="*/ 0 w 2553077"/>
                  <a:gd name="connsiteY4" fmla="*/ 0 h 2652666"/>
                  <a:gd name="connsiteX5" fmla="*/ 9755 w 2553077"/>
                  <a:gd name="connsiteY5" fmla="*/ 2580354 h 2652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53077" h="2652666">
                    <a:moveTo>
                      <a:pt x="9755" y="2580354"/>
                    </a:moveTo>
                    <a:lnTo>
                      <a:pt x="1339913" y="2652666"/>
                    </a:lnTo>
                    <a:lnTo>
                      <a:pt x="2218099" y="1865014"/>
                    </a:lnTo>
                    <a:lnTo>
                      <a:pt x="2553077" y="769545"/>
                    </a:lnTo>
                    <a:lnTo>
                      <a:pt x="0" y="0"/>
                    </a:lnTo>
                    <a:cubicBezTo>
                      <a:pt x="3252" y="860118"/>
                      <a:pt x="6503" y="1720236"/>
                      <a:pt x="9755" y="2580354"/>
                    </a:cubicBezTo>
                    <a:close/>
                  </a:path>
                </a:pathLst>
              </a:cu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51" name="フリーフォーム 450"/>
              <p:cNvSpPr/>
              <p:nvPr/>
            </p:nvSpPr>
            <p:spPr>
              <a:xfrm>
                <a:off x="1739467" y="4154458"/>
                <a:ext cx="125380" cy="250761"/>
              </a:xfrm>
              <a:custGeom>
                <a:avLst/>
                <a:gdLst>
                  <a:gd name="connsiteX0" fmla="*/ 9053 w 181069"/>
                  <a:gd name="connsiteY0" fmla="*/ 0 h 362138"/>
                  <a:gd name="connsiteX1" fmla="*/ 162962 w 181069"/>
                  <a:gd name="connsiteY1" fmla="*/ 54321 h 362138"/>
                  <a:gd name="connsiteX2" fmla="*/ 181069 w 181069"/>
                  <a:gd name="connsiteY2" fmla="*/ 181069 h 362138"/>
                  <a:gd name="connsiteX3" fmla="*/ 0 w 181069"/>
                  <a:gd name="connsiteY3" fmla="*/ 362138 h 362138"/>
                  <a:gd name="connsiteX4" fmla="*/ 9053 w 181069"/>
                  <a:gd name="connsiteY4" fmla="*/ 0 h 362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069" h="362138">
                    <a:moveTo>
                      <a:pt x="9053" y="0"/>
                    </a:moveTo>
                    <a:lnTo>
                      <a:pt x="162962" y="54321"/>
                    </a:lnTo>
                    <a:lnTo>
                      <a:pt x="181069" y="181069"/>
                    </a:lnTo>
                    <a:lnTo>
                      <a:pt x="0" y="362138"/>
                    </a:lnTo>
                    <a:lnTo>
                      <a:pt x="9053" y="0"/>
                    </a:lnTo>
                    <a:close/>
                  </a:path>
                </a:pathLst>
              </a:cu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52" name="フリーフォーム 451"/>
              <p:cNvSpPr/>
              <p:nvPr/>
            </p:nvSpPr>
            <p:spPr>
              <a:xfrm>
                <a:off x="1726930" y="4806436"/>
                <a:ext cx="547196" cy="858857"/>
              </a:xfrm>
              <a:custGeom>
                <a:avLst/>
                <a:gdLst>
                  <a:gd name="connsiteX0" fmla="*/ 0 w 751437"/>
                  <a:gd name="connsiteY0" fmla="*/ 0 h 1240325"/>
                  <a:gd name="connsiteX1" fmla="*/ 724277 w 751437"/>
                  <a:gd name="connsiteY1" fmla="*/ 298764 h 1240325"/>
                  <a:gd name="connsiteX2" fmla="*/ 751437 w 751437"/>
                  <a:gd name="connsiteY2" fmla="*/ 977774 h 1240325"/>
                  <a:gd name="connsiteX3" fmla="*/ 497940 w 751437"/>
                  <a:gd name="connsiteY3" fmla="*/ 1240325 h 1240325"/>
                  <a:gd name="connsiteX4" fmla="*/ 461726 w 751437"/>
                  <a:gd name="connsiteY4" fmla="*/ 1122630 h 1240325"/>
                  <a:gd name="connsiteX0" fmla="*/ 0 w 751437"/>
                  <a:gd name="connsiteY0" fmla="*/ 0 h 1240325"/>
                  <a:gd name="connsiteX1" fmla="*/ 724277 w 751437"/>
                  <a:gd name="connsiteY1" fmla="*/ 298764 h 1240325"/>
                  <a:gd name="connsiteX2" fmla="*/ 751437 w 751437"/>
                  <a:gd name="connsiteY2" fmla="*/ 977774 h 1240325"/>
                  <a:gd name="connsiteX3" fmla="*/ 497940 w 751437"/>
                  <a:gd name="connsiteY3" fmla="*/ 1240325 h 1240325"/>
                  <a:gd name="connsiteX4" fmla="*/ 461726 w 751437"/>
                  <a:gd name="connsiteY4" fmla="*/ 1122630 h 1240325"/>
                  <a:gd name="connsiteX0" fmla="*/ 0 w 751437"/>
                  <a:gd name="connsiteY0" fmla="*/ 0 h 1240325"/>
                  <a:gd name="connsiteX1" fmla="*/ 724277 w 751437"/>
                  <a:gd name="connsiteY1" fmla="*/ 298764 h 1240325"/>
                  <a:gd name="connsiteX2" fmla="*/ 751437 w 751437"/>
                  <a:gd name="connsiteY2" fmla="*/ 977774 h 1240325"/>
                  <a:gd name="connsiteX3" fmla="*/ 497940 w 751437"/>
                  <a:gd name="connsiteY3" fmla="*/ 1240325 h 1240325"/>
                  <a:gd name="connsiteX4" fmla="*/ 461726 w 751437"/>
                  <a:gd name="connsiteY4" fmla="*/ 1122630 h 1240325"/>
                  <a:gd name="connsiteX0" fmla="*/ 0 w 779088"/>
                  <a:gd name="connsiteY0" fmla="*/ 0 h 1240325"/>
                  <a:gd name="connsiteX1" fmla="*/ 724277 w 779088"/>
                  <a:gd name="connsiteY1" fmla="*/ 298764 h 1240325"/>
                  <a:gd name="connsiteX2" fmla="*/ 751437 w 779088"/>
                  <a:gd name="connsiteY2" fmla="*/ 977774 h 1240325"/>
                  <a:gd name="connsiteX3" fmla="*/ 497940 w 779088"/>
                  <a:gd name="connsiteY3" fmla="*/ 1240325 h 1240325"/>
                  <a:gd name="connsiteX4" fmla="*/ 461726 w 779088"/>
                  <a:gd name="connsiteY4" fmla="*/ 1122630 h 1240325"/>
                  <a:gd name="connsiteX0" fmla="*/ 0 w 792694"/>
                  <a:gd name="connsiteY0" fmla="*/ 0 h 1240325"/>
                  <a:gd name="connsiteX1" fmla="*/ 724277 w 792694"/>
                  <a:gd name="connsiteY1" fmla="*/ 298764 h 1240325"/>
                  <a:gd name="connsiteX2" fmla="*/ 751437 w 792694"/>
                  <a:gd name="connsiteY2" fmla="*/ 977774 h 1240325"/>
                  <a:gd name="connsiteX3" fmla="*/ 497940 w 792694"/>
                  <a:gd name="connsiteY3" fmla="*/ 1240325 h 1240325"/>
                  <a:gd name="connsiteX4" fmla="*/ 461726 w 792694"/>
                  <a:gd name="connsiteY4" fmla="*/ 1122630 h 1240325"/>
                  <a:gd name="connsiteX0" fmla="*/ 0 w 791056"/>
                  <a:gd name="connsiteY0" fmla="*/ 0 h 1240325"/>
                  <a:gd name="connsiteX1" fmla="*/ 719515 w 791056"/>
                  <a:gd name="connsiteY1" fmla="*/ 324958 h 1240325"/>
                  <a:gd name="connsiteX2" fmla="*/ 751437 w 791056"/>
                  <a:gd name="connsiteY2" fmla="*/ 977774 h 1240325"/>
                  <a:gd name="connsiteX3" fmla="*/ 497940 w 791056"/>
                  <a:gd name="connsiteY3" fmla="*/ 1240325 h 1240325"/>
                  <a:gd name="connsiteX4" fmla="*/ 461726 w 791056"/>
                  <a:gd name="connsiteY4" fmla="*/ 1122630 h 1240325"/>
                  <a:gd name="connsiteX0" fmla="*/ 0 w 795920"/>
                  <a:gd name="connsiteY0" fmla="*/ 0 h 1240325"/>
                  <a:gd name="connsiteX1" fmla="*/ 719515 w 795920"/>
                  <a:gd name="connsiteY1" fmla="*/ 324958 h 1240325"/>
                  <a:gd name="connsiteX2" fmla="*/ 751437 w 795920"/>
                  <a:gd name="connsiteY2" fmla="*/ 977774 h 1240325"/>
                  <a:gd name="connsiteX3" fmla="*/ 497940 w 795920"/>
                  <a:gd name="connsiteY3" fmla="*/ 1240325 h 1240325"/>
                  <a:gd name="connsiteX4" fmla="*/ 461726 w 795920"/>
                  <a:gd name="connsiteY4" fmla="*/ 1122630 h 1240325"/>
                  <a:gd name="connsiteX0" fmla="*/ 0 w 795920"/>
                  <a:gd name="connsiteY0" fmla="*/ 0 h 1240325"/>
                  <a:gd name="connsiteX1" fmla="*/ 719515 w 795920"/>
                  <a:gd name="connsiteY1" fmla="*/ 324958 h 1240325"/>
                  <a:gd name="connsiteX2" fmla="*/ 751437 w 795920"/>
                  <a:gd name="connsiteY2" fmla="*/ 977774 h 1240325"/>
                  <a:gd name="connsiteX3" fmla="*/ 497940 w 795920"/>
                  <a:gd name="connsiteY3" fmla="*/ 1240325 h 1240325"/>
                  <a:gd name="connsiteX4" fmla="*/ 461726 w 795920"/>
                  <a:gd name="connsiteY4" fmla="*/ 1122630 h 1240325"/>
                  <a:gd name="connsiteX0" fmla="*/ 0 w 790238"/>
                  <a:gd name="connsiteY0" fmla="*/ 0 h 1240325"/>
                  <a:gd name="connsiteX1" fmla="*/ 719515 w 790238"/>
                  <a:gd name="connsiteY1" fmla="*/ 324958 h 1240325"/>
                  <a:gd name="connsiteX2" fmla="*/ 741912 w 790238"/>
                  <a:gd name="connsiteY2" fmla="*/ 975392 h 1240325"/>
                  <a:gd name="connsiteX3" fmla="*/ 497940 w 790238"/>
                  <a:gd name="connsiteY3" fmla="*/ 1240325 h 1240325"/>
                  <a:gd name="connsiteX4" fmla="*/ 461726 w 790238"/>
                  <a:gd name="connsiteY4" fmla="*/ 1122630 h 1240325"/>
                  <a:gd name="connsiteX0" fmla="*/ 0 w 790238"/>
                  <a:gd name="connsiteY0" fmla="*/ 0 h 1240325"/>
                  <a:gd name="connsiteX1" fmla="*/ 719515 w 790238"/>
                  <a:gd name="connsiteY1" fmla="*/ 324958 h 1240325"/>
                  <a:gd name="connsiteX2" fmla="*/ 741912 w 790238"/>
                  <a:gd name="connsiteY2" fmla="*/ 975392 h 1240325"/>
                  <a:gd name="connsiteX3" fmla="*/ 497940 w 790238"/>
                  <a:gd name="connsiteY3" fmla="*/ 1240325 h 1240325"/>
                  <a:gd name="connsiteX4" fmla="*/ 461726 w 790238"/>
                  <a:gd name="connsiteY4" fmla="*/ 1122630 h 1240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238" h="1240325">
                    <a:moveTo>
                      <a:pt x="0" y="0"/>
                    </a:moveTo>
                    <a:cubicBezTo>
                      <a:pt x="272382" y="56726"/>
                      <a:pt x="528095" y="146788"/>
                      <a:pt x="719515" y="324958"/>
                    </a:cubicBezTo>
                    <a:cubicBezTo>
                      <a:pt x="804768" y="525101"/>
                      <a:pt x="813821" y="710955"/>
                      <a:pt x="741912" y="975392"/>
                    </a:cubicBezTo>
                    <a:cubicBezTo>
                      <a:pt x="690751" y="1070053"/>
                      <a:pt x="622920" y="1229008"/>
                      <a:pt x="497940" y="1240325"/>
                    </a:cubicBezTo>
                    <a:lnTo>
                      <a:pt x="461726" y="1122630"/>
                    </a:lnTo>
                  </a:path>
                </a:pathLst>
              </a:cu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53" name="フリーフォーム 452"/>
              <p:cNvSpPr/>
              <p:nvPr/>
            </p:nvSpPr>
            <p:spPr>
              <a:xfrm>
                <a:off x="1901777" y="4567691"/>
                <a:ext cx="524286" cy="875558"/>
              </a:xfrm>
              <a:custGeom>
                <a:avLst/>
                <a:gdLst>
                  <a:gd name="connsiteX0" fmla="*/ 0 w 726281"/>
                  <a:gd name="connsiteY0" fmla="*/ 0 h 1293019"/>
                  <a:gd name="connsiteX1" fmla="*/ 426243 w 726281"/>
                  <a:gd name="connsiteY1" fmla="*/ 419100 h 1293019"/>
                  <a:gd name="connsiteX2" fmla="*/ 700087 w 726281"/>
                  <a:gd name="connsiteY2" fmla="*/ 711994 h 1293019"/>
                  <a:gd name="connsiteX3" fmla="*/ 726281 w 726281"/>
                  <a:gd name="connsiteY3" fmla="*/ 1293019 h 1293019"/>
                  <a:gd name="connsiteX0" fmla="*/ 0 w 737337"/>
                  <a:gd name="connsiteY0" fmla="*/ 0 h 1293019"/>
                  <a:gd name="connsiteX1" fmla="*/ 426243 w 737337"/>
                  <a:gd name="connsiteY1" fmla="*/ 419100 h 1293019"/>
                  <a:gd name="connsiteX2" fmla="*/ 700087 w 737337"/>
                  <a:gd name="connsiteY2" fmla="*/ 711994 h 1293019"/>
                  <a:gd name="connsiteX3" fmla="*/ 726281 w 737337"/>
                  <a:gd name="connsiteY3" fmla="*/ 1293019 h 1293019"/>
                  <a:gd name="connsiteX0" fmla="*/ 0 w 736472"/>
                  <a:gd name="connsiteY0" fmla="*/ 0 h 1264444"/>
                  <a:gd name="connsiteX1" fmla="*/ 426243 w 736472"/>
                  <a:gd name="connsiteY1" fmla="*/ 419100 h 1264444"/>
                  <a:gd name="connsiteX2" fmla="*/ 700087 w 736472"/>
                  <a:gd name="connsiteY2" fmla="*/ 711994 h 1264444"/>
                  <a:gd name="connsiteX3" fmla="*/ 723899 w 736472"/>
                  <a:gd name="connsiteY3" fmla="*/ 1264444 h 1264444"/>
                  <a:gd name="connsiteX0" fmla="*/ 0 w 757152"/>
                  <a:gd name="connsiteY0" fmla="*/ 0 h 1264444"/>
                  <a:gd name="connsiteX1" fmla="*/ 426243 w 757152"/>
                  <a:gd name="connsiteY1" fmla="*/ 419100 h 1264444"/>
                  <a:gd name="connsiteX2" fmla="*/ 700087 w 757152"/>
                  <a:gd name="connsiteY2" fmla="*/ 711994 h 1264444"/>
                  <a:gd name="connsiteX3" fmla="*/ 723899 w 757152"/>
                  <a:gd name="connsiteY3" fmla="*/ 1264444 h 1264444"/>
                  <a:gd name="connsiteX0" fmla="*/ 0 w 757152"/>
                  <a:gd name="connsiteY0" fmla="*/ 0 h 1264444"/>
                  <a:gd name="connsiteX1" fmla="*/ 426243 w 757152"/>
                  <a:gd name="connsiteY1" fmla="*/ 419100 h 1264444"/>
                  <a:gd name="connsiteX2" fmla="*/ 700087 w 757152"/>
                  <a:gd name="connsiteY2" fmla="*/ 711994 h 1264444"/>
                  <a:gd name="connsiteX3" fmla="*/ 723899 w 757152"/>
                  <a:gd name="connsiteY3" fmla="*/ 1264444 h 1264444"/>
                  <a:gd name="connsiteX0" fmla="*/ 0 w 757152"/>
                  <a:gd name="connsiteY0" fmla="*/ 0 h 1264444"/>
                  <a:gd name="connsiteX1" fmla="*/ 426243 w 757152"/>
                  <a:gd name="connsiteY1" fmla="*/ 419100 h 1264444"/>
                  <a:gd name="connsiteX2" fmla="*/ 700087 w 757152"/>
                  <a:gd name="connsiteY2" fmla="*/ 711994 h 1264444"/>
                  <a:gd name="connsiteX3" fmla="*/ 723899 w 757152"/>
                  <a:gd name="connsiteY3" fmla="*/ 1264444 h 1264444"/>
                  <a:gd name="connsiteX0" fmla="*/ 0 w 757152"/>
                  <a:gd name="connsiteY0" fmla="*/ 0 h 1264444"/>
                  <a:gd name="connsiteX1" fmla="*/ 426243 w 757152"/>
                  <a:gd name="connsiteY1" fmla="*/ 419100 h 1264444"/>
                  <a:gd name="connsiteX2" fmla="*/ 700087 w 757152"/>
                  <a:gd name="connsiteY2" fmla="*/ 711994 h 1264444"/>
                  <a:gd name="connsiteX3" fmla="*/ 723899 w 757152"/>
                  <a:gd name="connsiteY3" fmla="*/ 1264444 h 1264444"/>
                  <a:gd name="connsiteX0" fmla="*/ 0 w 757152"/>
                  <a:gd name="connsiteY0" fmla="*/ 0 h 1264444"/>
                  <a:gd name="connsiteX1" fmla="*/ 297655 w 757152"/>
                  <a:gd name="connsiteY1" fmla="*/ 419100 h 1264444"/>
                  <a:gd name="connsiteX2" fmla="*/ 700087 w 757152"/>
                  <a:gd name="connsiteY2" fmla="*/ 711994 h 1264444"/>
                  <a:gd name="connsiteX3" fmla="*/ 723899 w 757152"/>
                  <a:gd name="connsiteY3" fmla="*/ 1264444 h 1264444"/>
                  <a:gd name="connsiteX0" fmla="*/ 0 w 757152"/>
                  <a:gd name="connsiteY0" fmla="*/ 0 h 1264444"/>
                  <a:gd name="connsiteX1" fmla="*/ 409574 w 757152"/>
                  <a:gd name="connsiteY1" fmla="*/ 388143 h 1264444"/>
                  <a:gd name="connsiteX2" fmla="*/ 700087 w 757152"/>
                  <a:gd name="connsiteY2" fmla="*/ 711994 h 1264444"/>
                  <a:gd name="connsiteX3" fmla="*/ 723899 w 757152"/>
                  <a:gd name="connsiteY3" fmla="*/ 1264444 h 1264444"/>
                  <a:gd name="connsiteX0" fmla="*/ 0 w 757152"/>
                  <a:gd name="connsiteY0" fmla="*/ 0 h 1264444"/>
                  <a:gd name="connsiteX1" fmla="*/ 409574 w 757152"/>
                  <a:gd name="connsiteY1" fmla="*/ 388143 h 1264444"/>
                  <a:gd name="connsiteX2" fmla="*/ 700087 w 757152"/>
                  <a:gd name="connsiteY2" fmla="*/ 711994 h 1264444"/>
                  <a:gd name="connsiteX3" fmla="*/ 723899 w 757152"/>
                  <a:gd name="connsiteY3" fmla="*/ 1264444 h 1264444"/>
                  <a:gd name="connsiteX0" fmla="*/ 0 w 757152"/>
                  <a:gd name="connsiteY0" fmla="*/ 0 h 1264444"/>
                  <a:gd name="connsiteX1" fmla="*/ 409574 w 757152"/>
                  <a:gd name="connsiteY1" fmla="*/ 388143 h 1264444"/>
                  <a:gd name="connsiteX2" fmla="*/ 700087 w 757152"/>
                  <a:gd name="connsiteY2" fmla="*/ 711994 h 1264444"/>
                  <a:gd name="connsiteX3" fmla="*/ 723899 w 757152"/>
                  <a:gd name="connsiteY3" fmla="*/ 1264444 h 1264444"/>
                </a:gdLst>
                <a:ahLst/>
                <a:cxnLst>
                  <a:cxn ang="0">
                    <a:pos x="connsiteX0" y="connsiteY0"/>
                  </a:cxn>
                  <a:cxn ang="0">
                    <a:pos x="connsiteX1" y="connsiteY1"/>
                  </a:cxn>
                  <a:cxn ang="0">
                    <a:pos x="connsiteX2" y="connsiteY2"/>
                  </a:cxn>
                  <a:cxn ang="0">
                    <a:pos x="connsiteX3" y="connsiteY3"/>
                  </a:cxn>
                </a:cxnLst>
                <a:rect l="l" t="t" r="r" b="b"/>
                <a:pathLst>
                  <a:path w="757152" h="1264444">
                    <a:moveTo>
                      <a:pt x="0" y="0"/>
                    </a:moveTo>
                    <a:cubicBezTo>
                      <a:pt x="107950" y="188912"/>
                      <a:pt x="225424" y="284956"/>
                      <a:pt x="409574" y="388143"/>
                    </a:cubicBezTo>
                    <a:cubicBezTo>
                      <a:pt x="584199" y="490537"/>
                      <a:pt x="661193" y="628651"/>
                      <a:pt x="700087" y="711994"/>
                    </a:cubicBezTo>
                    <a:cubicBezTo>
                      <a:pt x="770731" y="903288"/>
                      <a:pt x="772318" y="1032669"/>
                      <a:pt x="723899" y="1264444"/>
                    </a:cubicBezTo>
                  </a:path>
                </a:pathLst>
              </a:cu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54" name="フリーフォーム 453"/>
              <p:cNvSpPr/>
              <p:nvPr/>
            </p:nvSpPr>
            <p:spPr>
              <a:xfrm>
                <a:off x="2120528" y="2283435"/>
                <a:ext cx="1336696" cy="1253153"/>
              </a:xfrm>
              <a:custGeom>
                <a:avLst/>
                <a:gdLst>
                  <a:gd name="connsiteX0" fmla="*/ 1930400 w 1930400"/>
                  <a:gd name="connsiteY0" fmla="*/ 517525 h 1809750"/>
                  <a:gd name="connsiteX1" fmla="*/ 311150 w 1930400"/>
                  <a:gd name="connsiteY1" fmla="*/ 0 h 1809750"/>
                  <a:gd name="connsiteX2" fmla="*/ 0 w 1930400"/>
                  <a:gd name="connsiteY2" fmla="*/ 939800 h 1809750"/>
                  <a:gd name="connsiteX3" fmla="*/ 1171575 w 1930400"/>
                  <a:gd name="connsiteY3" fmla="*/ 1809750 h 1809750"/>
                  <a:gd name="connsiteX4" fmla="*/ 1654175 w 1930400"/>
                  <a:gd name="connsiteY4" fmla="*/ 1384300 h 1809750"/>
                  <a:gd name="connsiteX5" fmla="*/ 1930400 w 1930400"/>
                  <a:gd name="connsiteY5" fmla="*/ 517525 h 1809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30400" h="1809750">
                    <a:moveTo>
                      <a:pt x="1930400" y="517525"/>
                    </a:moveTo>
                    <a:lnTo>
                      <a:pt x="311150" y="0"/>
                    </a:lnTo>
                    <a:lnTo>
                      <a:pt x="0" y="939800"/>
                    </a:lnTo>
                    <a:lnTo>
                      <a:pt x="1171575" y="1809750"/>
                    </a:lnTo>
                    <a:lnTo>
                      <a:pt x="1654175" y="1384300"/>
                    </a:lnTo>
                    <a:lnTo>
                      <a:pt x="1930400" y="517525"/>
                    </a:lnTo>
                    <a:close/>
                  </a:path>
                </a:pathLst>
              </a:cu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55" name="フリーフォーム 454"/>
              <p:cNvSpPr/>
              <p:nvPr/>
            </p:nvSpPr>
            <p:spPr>
              <a:xfrm>
                <a:off x="2729974" y="3320677"/>
                <a:ext cx="1667562" cy="1560988"/>
              </a:xfrm>
              <a:custGeom>
                <a:avLst/>
                <a:gdLst>
                  <a:gd name="connsiteX0" fmla="*/ 0 w 2408222"/>
                  <a:gd name="connsiteY0" fmla="*/ 1738265 h 2254313"/>
                  <a:gd name="connsiteX1" fmla="*/ 389299 w 2408222"/>
                  <a:gd name="connsiteY1" fmla="*/ 2245259 h 2254313"/>
                  <a:gd name="connsiteX2" fmla="*/ 860079 w 2408222"/>
                  <a:gd name="connsiteY2" fmla="*/ 2254313 h 2254313"/>
                  <a:gd name="connsiteX3" fmla="*/ 2408222 w 2408222"/>
                  <a:gd name="connsiteY3" fmla="*/ 606582 h 2254313"/>
                  <a:gd name="connsiteX4" fmla="*/ 1901228 w 2408222"/>
                  <a:gd name="connsiteY4" fmla="*/ 0 h 2254313"/>
                  <a:gd name="connsiteX5" fmla="*/ 9054 w 2408222"/>
                  <a:gd name="connsiteY5" fmla="*/ 1530035 h 2254313"/>
                  <a:gd name="connsiteX6" fmla="*/ 0 w 2408222"/>
                  <a:gd name="connsiteY6" fmla="*/ 1738265 h 2254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08222" h="2254313">
                    <a:moveTo>
                      <a:pt x="0" y="1738265"/>
                    </a:moveTo>
                    <a:lnTo>
                      <a:pt x="389299" y="2245259"/>
                    </a:lnTo>
                    <a:lnTo>
                      <a:pt x="860079" y="2254313"/>
                    </a:lnTo>
                    <a:lnTo>
                      <a:pt x="2408222" y="606582"/>
                    </a:lnTo>
                    <a:lnTo>
                      <a:pt x="1901228" y="0"/>
                    </a:lnTo>
                    <a:lnTo>
                      <a:pt x="9054" y="1530035"/>
                    </a:lnTo>
                    <a:lnTo>
                      <a:pt x="0" y="1738265"/>
                    </a:lnTo>
                    <a:close/>
                  </a:path>
                </a:pathLst>
              </a:cu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56" name="フリーフォーム 455"/>
              <p:cNvSpPr/>
              <p:nvPr/>
            </p:nvSpPr>
            <p:spPr>
              <a:xfrm>
                <a:off x="4303500" y="2461820"/>
                <a:ext cx="1128425" cy="2018627"/>
              </a:xfrm>
              <a:custGeom>
                <a:avLst/>
                <a:gdLst>
                  <a:gd name="connsiteX0" fmla="*/ 1629624 w 1629624"/>
                  <a:gd name="connsiteY0" fmla="*/ 135802 h 2915216"/>
                  <a:gd name="connsiteX1" fmla="*/ 1502875 w 1629624"/>
                  <a:gd name="connsiteY1" fmla="*/ 0 h 2915216"/>
                  <a:gd name="connsiteX2" fmla="*/ 570368 w 1629624"/>
                  <a:gd name="connsiteY2" fmla="*/ 887240 h 2915216"/>
                  <a:gd name="connsiteX3" fmla="*/ 506994 w 1629624"/>
                  <a:gd name="connsiteY3" fmla="*/ 841972 h 2915216"/>
                  <a:gd name="connsiteX4" fmla="*/ 380245 w 1629624"/>
                  <a:gd name="connsiteY4" fmla="*/ 959667 h 2915216"/>
                  <a:gd name="connsiteX5" fmla="*/ 660903 w 1629624"/>
                  <a:gd name="connsiteY5" fmla="*/ 1303699 h 2915216"/>
                  <a:gd name="connsiteX6" fmla="*/ 534154 w 1629624"/>
                  <a:gd name="connsiteY6" fmla="*/ 1403287 h 2915216"/>
                  <a:gd name="connsiteX7" fmla="*/ 298764 w 1629624"/>
                  <a:gd name="connsiteY7" fmla="*/ 1186004 h 2915216"/>
                  <a:gd name="connsiteX8" fmla="*/ 0 w 1629624"/>
                  <a:gd name="connsiteY8" fmla="*/ 1412341 h 2915216"/>
                  <a:gd name="connsiteX9" fmla="*/ 1403287 w 1629624"/>
                  <a:gd name="connsiteY9" fmla="*/ 2915216 h 2915216"/>
                  <a:gd name="connsiteX10" fmla="*/ 1584356 w 1629624"/>
                  <a:gd name="connsiteY10" fmla="*/ 2679826 h 2915216"/>
                  <a:gd name="connsiteX11" fmla="*/ 1629624 w 1629624"/>
                  <a:gd name="connsiteY11" fmla="*/ 135802 h 2915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9624" h="2915216">
                    <a:moveTo>
                      <a:pt x="1629624" y="135802"/>
                    </a:moveTo>
                    <a:lnTo>
                      <a:pt x="1502875" y="0"/>
                    </a:lnTo>
                    <a:lnTo>
                      <a:pt x="570368" y="887240"/>
                    </a:lnTo>
                    <a:lnTo>
                      <a:pt x="506994" y="841972"/>
                    </a:lnTo>
                    <a:lnTo>
                      <a:pt x="380245" y="959667"/>
                    </a:lnTo>
                    <a:lnTo>
                      <a:pt x="660903" y="1303699"/>
                    </a:lnTo>
                    <a:lnTo>
                      <a:pt x="534154" y="1403287"/>
                    </a:lnTo>
                    <a:lnTo>
                      <a:pt x="298764" y="1186004"/>
                    </a:lnTo>
                    <a:lnTo>
                      <a:pt x="0" y="1412341"/>
                    </a:lnTo>
                    <a:lnTo>
                      <a:pt x="1403287" y="2915216"/>
                    </a:lnTo>
                    <a:lnTo>
                      <a:pt x="1584356" y="2679826"/>
                    </a:lnTo>
                    <a:lnTo>
                      <a:pt x="1629624" y="135802"/>
                    </a:lnTo>
                    <a:close/>
                  </a:path>
                </a:pathLst>
              </a:cu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57" name="フリーフォーム 456"/>
              <p:cNvSpPr/>
              <p:nvPr/>
            </p:nvSpPr>
            <p:spPr>
              <a:xfrm>
                <a:off x="3670328" y="1704987"/>
                <a:ext cx="1075565" cy="1153108"/>
              </a:xfrm>
              <a:custGeom>
                <a:avLst/>
                <a:gdLst>
                  <a:gd name="connsiteX0" fmla="*/ 0 w 1711105"/>
                  <a:gd name="connsiteY0" fmla="*/ 1729211 h 1865013"/>
                  <a:gd name="connsiteX1" fmla="*/ 144856 w 1711105"/>
                  <a:gd name="connsiteY1" fmla="*/ 1865013 h 1865013"/>
                  <a:gd name="connsiteX2" fmla="*/ 1711105 w 1711105"/>
                  <a:gd name="connsiteY2" fmla="*/ 606582 h 1865013"/>
                  <a:gd name="connsiteX3" fmla="*/ 1674891 w 1711105"/>
                  <a:gd name="connsiteY3" fmla="*/ 380245 h 1865013"/>
                  <a:gd name="connsiteX4" fmla="*/ 534155 w 1711105"/>
                  <a:gd name="connsiteY4" fmla="*/ 0 h 1865013"/>
                  <a:gd name="connsiteX5" fmla="*/ 0 w 1711105"/>
                  <a:gd name="connsiteY5" fmla="*/ 1729211 h 1865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1105" h="1865013">
                    <a:moveTo>
                      <a:pt x="0" y="1729211"/>
                    </a:moveTo>
                    <a:lnTo>
                      <a:pt x="144856" y="1865013"/>
                    </a:lnTo>
                    <a:lnTo>
                      <a:pt x="1711105" y="606582"/>
                    </a:lnTo>
                    <a:lnTo>
                      <a:pt x="1674891" y="380245"/>
                    </a:lnTo>
                    <a:lnTo>
                      <a:pt x="534155" y="0"/>
                    </a:lnTo>
                    <a:lnTo>
                      <a:pt x="0" y="1729211"/>
                    </a:lnTo>
                    <a:close/>
                  </a:path>
                </a:pathLst>
              </a:cu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58" name="フリーフォーム 457"/>
              <p:cNvSpPr/>
              <p:nvPr/>
            </p:nvSpPr>
            <p:spPr>
              <a:xfrm>
                <a:off x="1858578" y="1546541"/>
                <a:ext cx="608096" cy="514060"/>
              </a:xfrm>
              <a:custGeom>
                <a:avLst/>
                <a:gdLst>
                  <a:gd name="connsiteX0" fmla="*/ 54321 w 878187"/>
                  <a:gd name="connsiteY0" fmla="*/ 0 h 742384"/>
                  <a:gd name="connsiteX1" fmla="*/ 0 w 878187"/>
                  <a:gd name="connsiteY1" fmla="*/ 217283 h 742384"/>
                  <a:gd name="connsiteX2" fmla="*/ 497941 w 878187"/>
                  <a:gd name="connsiteY2" fmla="*/ 334978 h 742384"/>
                  <a:gd name="connsiteX3" fmla="*/ 434567 w 878187"/>
                  <a:gd name="connsiteY3" fmla="*/ 624689 h 742384"/>
                  <a:gd name="connsiteX4" fmla="*/ 778598 w 878187"/>
                  <a:gd name="connsiteY4" fmla="*/ 742384 h 742384"/>
                  <a:gd name="connsiteX5" fmla="*/ 878187 w 878187"/>
                  <a:gd name="connsiteY5" fmla="*/ 235390 h 742384"/>
                  <a:gd name="connsiteX6" fmla="*/ 54321 w 878187"/>
                  <a:gd name="connsiteY6" fmla="*/ 0 h 742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8187" h="742384">
                    <a:moveTo>
                      <a:pt x="54321" y="0"/>
                    </a:moveTo>
                    <a:lnTo>
                      <a:pt x="0" y="217283"/>
                    </a:lnTo>
                    <a:lnTo>
                      <a:pt x="497941" y="334978"/>
                    </a:lnTo>
                    <a:lnTo>
                      <a:pt x="434567" y="624689"/>
                    </a:lnTo>
                    <a:lnTo>
                      <a:pt x="778598" y="742384"/>
                    </a:lnTo>
                    <a:lnTo>
                      <a:pt x="878187" y="235390"/>
                    </a:lnTo>
                    <a:lnTo>
                      <a:pt x="54321" y="0"/>
                    </a:lnTo>
                    <a:close/>
                  </a:path>
                </a:pathLst>
              </a:cu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59" name="フリーフォーム 458"/>
              <p:cNvSpPr/>
              <p:nvPr/>
            </p:nvSpPr>
            <p:spPr>
              <a:xfrm>
                <a:off x="4209464" y="1584156"/>
                <a:ext cx="959161" cy="225685"/>
              </a:xfrm>
              <a:custGeom>
                <a:avLst/>
                <a:gdLst>
                  <a:gd name="connsiteX0" fmla="*/ 0 w 1385180"/>
                  <a:gd name="connsiteY0" fmla="*/ 0 h 325925"/>
                  <a:gd name="connsiteX1" fmla="*/ 271604 w 1385180"/>
                  <a:gd name="connsiteY1" fmla="*/ 190123 h 325925"/>
                  <a:gd name="connsiteX2" fmla="*/ 968721 w 1385180"/>
                  <a:gd name="connsiteY2" fmla="*/ 325925 h 325925"/>
                  <a:gd name="connsiteX3" fmla="*/ 1385180 w 1385180"/>
                  <a:gd name="connsiteY3" fmla="*/ 253497 h 325925"/>
                  <a:gd name="connsiteX4" fmla="*/ 887240 w 1385180"/>
                  <a:gd name="connsiteY4" fmla="*/ 108642 h 325925"/>
                  <a:gd name="connsiteX5" fmla="*/ 371192 w 1385180"/>
                  <a:gd name="connsiteY5" fmla="*/ 9053 h 325925"/>
                  <a:gd name="connsiteX6" fmla="*/ 0 w 1385180"/>
                  <a:gd name="connsiteY6" fmla="*/ 0 h 325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85180" h="325925">
                    <a:moveTo>
                      <a:pt x="0" y="0"/>
                    </a:moveTo>
                    <a:lnTo>
                      <a:pt x="271604" y="190123"/>
                    </a:lnTo>
                    <a:lnTo>
                      <a:pt x="968721" y="325925"/>
                    </a:lnTo>
                    <a:lnTo>
                      <a:pt x="1385180" y="253497"/>
                    </a:lnTo>
                    <a:lnTo>
                      <a:pt x="887240" y="108642"/>
                    </a:lnTo>
                    <a:lnTo>
                      <a:pt x="371192" y="9053"/>
                    </a:lnTo>
                    <a:lnTo>
                      <a:pt x="0" y="0"/>
                    </a:lnTo>
                    <a:close/>
                  </a:path>
                </a:pathLst>
              </a:custGeom>
              <a:solidFill>
                <a:srgbClr val="92D05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60" name="フリーフォーム 459"/>
              <p:cNvSpPr/>
              <p:nvPr/>
            </p:nvSpPr>
            <p:spPr>
              <a:xfrm>
                <a:off x="4207919" y="1935221"/>
                <a:ext cx="1161316" cy="933432"/>
              </a:xfrm>
              <a:custGeom>
                <a:avLst/>
                <a:gdLst>
                  <a:gd name="connsiteX0" fmla="*/ 0 w 1692998"/>
                  <a:gd name="connsiteY0" fmla="*/ 1303699 h 1367073"/>
                  <a:gd name="connsiteX1" fmla="*/ 108642 w 1692998"/>
                  <a:gd name="connsiteY1" fmla="*/ 1367073 h 1367073"/>
                  <a:gd name="connsiteX2" fmla="*/ 1692998 w 1692998"/>
                  <a:gd name="connsiteY2" fmla="*/ 36214 h 1367073"/>
                  <a:gd name="connsiteX3" fmla="*/ 1656784 w 1692998"/>
                  <a:gd name="connsiteY3" fmla="*/ 0 h 1367073"/>
                  <a:gd name="connsiteX4" fmla="*/ 0 w 1692998"/>
                  <a:gd name="connsiteY4" fmla="*/ 1303699 h 1367073"/>
                  <a:gd name="connsiteX0" fmla="*/ 0 w 1692998"/>
                  <a:gd name="connsiteY0" fmla="*/ 1303699 h 1348023"/>
                  <a:gd name="connsiteX1" fmla="*/ 83242 w 1692998"/>
                  <a:gd name="connsiteY1" fmla="*/ 1348023 h 1348023"/>
                  <a:gd name="connsiteX2" fmla="*/ 1692998 w 1692998"/>
                  <a:gd name="connsiteY2" fmla="*/ 36214 h 1348023"/>
                  <a:gd name="connsiteX3" fmla="*/ 1656784 w 1692998"/>
                  <a:gd name="connsiteY3" fmla="*/ 0 h 1348023"/>
                  <a:gd name="connsiteX4" fmla="*/ 0 w 1692998"/>
                  <a:gd name="connsiteY4" fmla="*/ 1303699 h 1348023"/>
                  <a:gd name="connsiteX0" fmla="*/ 0 w 1677123"/>
                  <a:gd name="connsiteY0" fmla="*/ 1287824 h 1348023"/>
                  <a:gd name="connsiteX1" fmla="*/ 67367 w 1677123"/>
                  <a:gd name="connsiteY1" fmla="*/ 1348023 h 1348023"/>
                  <a:gd name="connsiteX2" fmla="*/ 1677123 w 1677123"/>
                  <a:gd name="connsiteY2" fmla="*/ 36214 h 1348023"/>
                  <a:gd name="connsiteX3" fmla="*/ 1640909 w 1677123"/>
                  <a:gd name="connsiteY3" fmla="*/ 0 h 1348023"/>
                  <a:gd name="connsiteX4" fmla="*/ 0 w 1677123"/>
                  <a:gd name="connsiteY4" fmla="*/ 1287824 h 13480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7123" h="1348023">
                    <a:moveTo>
                      <a:pt x="0" y="1287824"/>
                    </a:moveTo>
                    <a:lnTo>
                      <a:pt x="67367" y="1348023"/>
                    </a:lnTo>
                    <a:lnTo>
                      <a:pt x="1677123" y="36214"/>
                    </a:lnTo>
                    <a:lnTo>
                      <a:pt x="1640909" y="0"/>
                    </a:lnTo>
                    <a:lnTo>
                      <a:pt x="0" y="1287824"/>
                    </a:lnTo>
                    <a:close/>
                  </a:path>
                </a:pathLst>
              </a:custGeom>
              <a:solidFill>
                <a:srgbClr val="92D05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61" name="フリーフォーム 460"/>
              <p:cNvSpPr/>
              <p:nvPr/>
            </p:nvSpPr>
            <p:spPr>
              <a:xfrm>
                <a:off x="3844163" y="2938592"/>
                <a:ext cx="274814" cy="233042"/>
              </a:xfrm>
              <a:custGeom>
                <a:avLst/>
                <a:gdLst>
                  <a:gd name="connsiteX0" fmla="*/ 339725 w 396875"/>
                  <a:gd name="connsiteY0" fmla="*/ 0 h 336550"/>
                  <a:gd name="connsiteX1" fmla="*/ 396875 w 396875"/>
                  <a:gd name="connsiteY1" fmla="*/ 57150 h 336550"/>
                  <a:gd name="connsiteX2" fmla="*/ 38100 w 396875"/>
                  <a:gd name="connsiteY2" fmla="*/ 336550 h 336550"/>
                  <a:gd name="connsiteX3" fmla="*/ 0 w 396875"/>
                  <a:gd name="connsiteY3" fmla="*/ 276225 h 336550"/>
                  <a:gd name="connsiteX4" fmla="*/ 339725 w 396875"/>
                  <a:gd name="connsiteY4" fmla="*/ 0 h 336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875" h="336550">
                    <a:moveTo>
                      <a:pt x="339725" y="0"/>
                    </a:moveTo>
                    <a:lnTo>
                      <a:pt x="396875" y="57150"/>
                    </a:lnTo>
                    <a:lnTo>
                      <a:pt x="38100" y="336550"/>
                    </a:lnTo>
                    <a:lnTo>
                      <a:pt x="0" y="276225"/>
                    </a:lnTo>
                    <a:lnTo>
                      <a:pt x="339725" y="0"/>
                    </a:lnTo>
                    <a:close/>
                  </a:path>
                </a:pathLst>
              </a:custGeom>
              <a:solidFill>
                <a:srgbClr val="92D05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62" name="フリーフォーム 461"/>
              <p:cNvSpPr/>
              <p:nvPr/>
            </p:nvSpPr>
            <p:spPr>
              <a:xfrm>
                <a:off x="1810538" y="3844380"/>
                <a:ext cx="751892" cy="211057"/>
              </a:xfrm>
              <a:custGeom>
                <a:avLst/>
                <a:gdLst>
                  <a:gd name="connsiteX0" fmla="*/ 9525 w 1085850"/>
                  <a:gd name="connsiteY0" fmla="*/ 0 h 304800"/>
                  <a:gd name="connsiteX1" fmla="*/ 0 w 1085850"/>
                  <a:gd name="connsiteY1" fmla="*/ 69850 h 304800"/>
                  <a:gd name="connsiteX2" fmla="*/ 882650 w 1085850"/>
                  <a:gd name="connsiteY2" fmla="*/ 304800 h 304800"/>
                  <a:gd name="connsiteX3" fmla="*/ 1085850 w 1085850"/>
                  <a:gd name="connsiteY3" fmla="*/ 85725 h 304800"/>
                  <a:gd name="connsiteX4" fmla="*/ 9525 w 1085850"/>
                  <a:gd name="connsiteY4" fmla="*/ 0 h 30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5850" h="304800">
                    <a:moveTo>
                      <a:pt x="9525" y="0"/>
                    </a:moveTo>
                    <a:lnTo>
                      <a:pt x="0" y="69850"/>
                    </a:lnTo>
                    <a:lnTo>
                      <a:pt x="882650" y="304800"/>
                    </a:lnTo>
                    <a:lnTo>
                      <a:pt x="1085850" y="85725"/>
                    </a:lnTo>
                    <a:lnTo>
                      <a:pt x="9525" y="0"/>
                    </a:lnTo>
                    <a:close/>
                  </a:path>
                </a:pathLst>
              </a:custGeom>
              <a:solidFill>
                <a:srgbClr val="92D05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63" name="フリーフォーム 462"/>
              <p:cNvSpPr/>
              <p:nvPr/>
            </p:nvSpPr>
            <p:spPr>
              <a:xfrm>
                <a:off x="2955963" y="3653109"/>
                <a:ext cx="219851" cy="193469"/>
              </a:xfrm>
              <a:custGeom>
                <a:avLst/>
                <a:gdLst>
                  <a:gd name="connsiteX0" fmla="*/ 0 w 317500"/>
                  <a:gd name="connsiteY0" fmla="*/ 228600 h 279400"/>
                  <a:gd name="connsiteX1" fmla="*/ 50800 w 317500"/>
                  <a:gd name="connsiteY1" fmla="*/ 279400 h 279400"/>
                  <a:gd name="connsiteX2" fmla="*/ 317500 w 317500"/>
                  <a:gd name="connsiteY2" fmla="*/ 38100 h 279400"/>
                  <a:gd name="connsiteX3" fmla="*/ 273050 w 317500"/>
                  <a:gd name="connsiteY3" fmla="*/ 0 h 279400"/>
                  <a:gd name="connsiteX4" fmla="*/ 0 w 317500"/>
                  <a:gd name="connsiteY4" fmla="*/ 228600 h 27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500" h="279400">
                    <a:moveTo>
                      <a:pt x="0" y="228600"/>
                    </a:moveTo>
                    <a:lnTo>
                      <a:pt x="50800" y="279400"/>
                    </a:lnTo>
                    <a:lnTo>
                      <a:pt x="317500" y="38100"/>
                    </a:lnTo>
                    <a:lnTo>
                      <a:pt x="273050" y="0"/>
                    </a:lnTo>
                    <a:lnTo>
                      <a:pt x="0" y="228600"/>
                    </a:lnTo>
                    <a:close/>
                  </a:path>
                </a:pathLst>
              </a:custGeom>
              <a:solidFill>
                <a:srgbClr val="92D05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64" name="フリーフォーム 463"/>
              <p:cNvSpPr/>
              <p:nvPr/>
            </p:nvSpPr>
            <p:spPr>
              <a:xfrm>
                <a:off x="3490202" y="3255178"/>
                <a:ext cx="226447" cy="186874"/>
              </a:xfrm>
              <a:custGeom>
                <a:avLst/>
                <a:gdLst>
                  <a:gd name="connsiteX0" fmla="*/ 0 w 327025"/>
                  <a:gd name="connsiteY0" fmla="*/ 219075 h 269875"/>
                  <a:gd name="connsiteX1" fmla="*/ 60325 w 327025"/>
                  <a:gd name="connsiteY1" fmla="*/ 269875 h 269875"/>
                  <a:gd name="connsiteX2" fmla="*/ 327025 w 327025"/>
                  <a:gd name="connsiteY2" fmla="*/ 41275 h 269875"/>
                  <a:gd name="connsiteX3" fmla="*/ 279400 w 327025"/>
                  <a:gd name="connsiteY3" fmla="*/ 0 h 269875"/>
                  <a:gd name="connsiteX4" fmla="*/ 0 w 327025"/>
                  <a:gd name="connsiteY4" fmla="*/ 219075 h 26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025" h="269875">
                    <a:moveTo>
                      <a:pt x="0" y="219075"/>
                    </a:moveTo>
                    <a:lnTo>
                      <a:pt x="60325" y="269875"/>
                    </a:lnTo>
                    <a:lnTo>
                      <a:pt x="327025" y="41275"/>
                    </a:lnTo>
                    <a:lnTo>
                      <a:pt x="279400" y="0"/>
                    </a:lnTo>
                    <a:lnTo>
                      <a:pt x="0" y="219075"/>
                    </a:lnTo>
                    <a:close/>
                  </a:path>
                </a:pathLst>
              </a:custGeom>
              <a:solidFill>
                <a:srgbClr val="92D05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sp>
          <p:nvSpPr>
            <p:cNvPr id="399" name="テキスト ボックス 398"/>
            <p:cNvSpPr txBox="1"/>
            <p:nvPr/>
          </p:nvSpPr>
          <p:spPr>
            <a:xfrm>
              <a:off x="6337830" y="2387769"/>
              <a:ext cx="1726259" cy="25574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rgbClr val="FF0000"/>
                  </a:solidFill>
                  <a:effectLst/>
                  <a:uLnTx/>
                  <a:uFillTx/>
                  <a:latin typeface="Arial"/>
                  <a:ea typeface="ＭＳ Ｐゴシック"/>
                  <a:cs typeface="+mn-cs"/>
                </a:rPr>
                <a:t>日本教育情報化振興会</a:t>
              </a:r>
            </a:p>
          </p:txBody>
        </p:sp>
        <p:grpSp>
          <p:nvGrpSpPr>
            <p:cNvPr id="402" name="グループ化 401"/>
            <p:cNvGrpSpPr/>
            <p:nvPr/>
          </p:nvGrpSpPr>
          <p:grpSpPr>
            <a:xfrm>
              <a:off x="5467367" y="4710113"/>
              <a:ext cx="3069271" cy="1859756"/>
              <a:chOff x="5435236" y="4710113"/>
              <a:chExt cx="3069271" cy="1859756"/>
            </a:xfrm>
          </p:grpSpPr>
          <p:grpSp>
            <p:nvGrpSpPr>
              <p:cNvPr id="407" name="グループ化 406"/>
              <p:cNvGrpSpPr/>
              <p:nvPr/>
            </p:nvGrpSpPr>
            <p:grpSpPr>
              <a:xfrm>
                <a:off x="5435236" y="6386513"/>
                <a:ext cx="2756509" cy="183356"/>
                <a:chOff x="4949264" y="6386513"/>
                <a:chExt cx="2756509" cy="183356"/>
              </a:xfrm>
            </p:grpSpPr>
            <p:sp>
              <p:nvSpPr>
                <p:cNvPr id="436" name="フリーフォーム 435"/>
                <p:cNvSpPr/>
                <p:nvPr/>
              </p:nvSpPr>
              <p:spPr>
                <a:xfrm>
                  <a:off x="4949264" y="6428075"/>
                  <a:ext cx="289724" cy="139001"/>
                </a:xfrm>
                <a:custGeom>
                  <a:avLst/>
                  <a:gdLst>
                    <a:gd name="connsiteX0" fmla="*/ 155575 w 334343"/>
                    <a:gd name="connsiteY0" fmla="*/ 107950 h 107950"/>
                    <a:gd name="connsiteX1" fmla="*/ 330200 w 334343"/>
                    <a:gd name="connsiteY1" fmla="*/ 41275 h 107950"/>
                    <a:gd name="connsiteX2" fmla="*/ 0 w 334343"/>
                    <a:gd name="connsiteY2" fmla="*/ 0 h 107950"/>
                    <a:gd name="connsiteX0" fmla="*/ 155575 w 332129"/>
                    <a:gd name="connsiteY0" fmla="*/ 115887 h 115887"/>
                    <a:gd name="connsiteX1" fmla="*/ 330200 w 332129"/>
                    <a:gd name="connsiteY1" fmla="*/ 49212 h 115887"/>
                    <a:gd name="connsiteX2" fmla="*/ 0 w 332129"/>
                    <a:gd name="connsiteY2" fmla="*/ 7937 h 115887"/>
                    <a:gd name="connsiteX0" fmla="*/ 155575 w 332262"/>
                    <a:gd name="connsiteY0" fmla="*/ 115887 h 116627"/>
                    <a:gd name="connsiteX1" fmla="*/ 330200 w 332262"/>
                    <a:gd name="connsiteY1" fmla="*/ 49212 h 116627"/>
                    <a:gd name="connsiteX2" fmla="*/ 0 w 332262"/>
                    <a:gd name="connsiteY2" fmla="*/ 7937 h 116627"/>
                    <a:gd name="connsiteX0" fmla="*/ 155575 w 332216"/>
                    <a:gd name="connsiteY0" fmla="*/ 115887 h 119209"/>
                    <a:gd name="connsiteX1" fmla="*/ 330200 w 332216"/>
                    <a:gd name="connsiteY1" fmla="*/ 49212 h 119209"/>
                    <a:gd name="connsiteX2" fmla="*/ 0 w 332216"/>
                    <a:gd name="connsiteY2" fmla="*/ 7937 h 119209"/>
                    <a:gd name="connsiteX0" fmla="*/ 155575 w 330245"/>
                    <a:gd name="connsiteY0" fmla="*/ 110507 h 111709"/>
                    <a:gd name="connsiteX1" fmla="*/ 330200 w 330245"/>
                    <a:gd name="connsiteY1" fmla="*/ 43832 h 111709"/>
                    <a:gd name="connsiteX2" fmla="*/ 0 w 330245"/>
                    <a:gd name="connsiteY2" fmla="*/ 2557 h 111709"/>
                    <a:gd name="connsiteX0" fmla="*/ 155575 w 330226"/>
                    <a:gd name="connsiteY0" fmla="*/ 110507 h 110979"/>
                    <a:gd name="connsiteX1" fmla="*/ 330200 w 330226"/>
                    <a:gd name="connsiteY1" fmla="*/ 43832 h 110979"/>
                    <a:gd name="connsiteX2" fmla="*/ 0 w 330226"/>
                    <a:gd name="connsiteY2" fmla="*/ 2557 h 110979"/>
                    <a:gd name="connsiteX0" fmla="*/ 115094 w 291497"/>
                    <a:gd name="connsiteY0" fmla="*/ 107950 h 107961"/>
                    <a:gd name="connsiteX1" fmla="*/ 289719 w 291497"/>
                    <a:gd name="connsiteY1" fmla="*/ 41275 h 107961"/>
                    <a:gd name="connsiteX2" fmla="*/ 0 w 291497"/>
                    <a:gd name="connsiteY2" fmla="*/ 0 h 107961"/>
                    <a:gd name="connsiteX0" fmla="*/ 115094 w 291497"/>
                    <a:gd name="connsiteY0" fmla="*/ 108706 h 108717"/>
                    <a:gd name="connsiteX1" fmla="*/ 289719 w 291497"/>
                    <a:gd name="connsiteY1" fmla="*/ 42031 h 108717"/>
                    <a:gd name="connsiteX2" fmla="*/ 0 w 291497"/>
                    <a:gd name="connsiteY2" fmla="*/ 756 h 108717"/>
                    <a:gd name="connsiteX0" fmla="*/ 115094 w 289964"/>
                    <a:gd name="connsiteY0" fmla="*/ 113976 h 114060"/>
                    <a:gd name="connsiteX1" fmla="*/ 289719 w 289964"/>
                    <a:gd name="connsiteY1" fmla="*/ 47301 h 114060"/>
                    <a:gd name="connsiteX2" fmla="*/ 0 w 289964"/>
                    <a:gd name="connsiteY2" fmla="*/ 6026 h 114060"/>
                    <a:gd name="connsiteX0" fmla="*/ 115094 w 289756"/>
                    <a:gd name="connsiteY0" fmla="*/ 113976 h 114060"/>
                    <a:gd name="connsiteX1" fmla="*/ 289719 w 289756"/>
                    <a:gd name="connsiteY1" fmla="*/ 47301 h 114060"/>
                    <a:gd name="connsiteX2" fmla="*/ 0 w 289756"/>
                    <a:gd name="connsiteY2" fmla="*/ 6026 h 114060"/>
                    <a:gd name="connsiteX0" fmla="*/ 119856 w 291690"/>
                    <a:gd name="connsiteY0" fmla="*/ 106760 h 106771"/>
                    <a:gd name="connsiteX1" fmla="*/ 289719 w 291690"/>
                    <a:gd name="connsiteY1" fmla="*/ 42025 h 106771"/>
                    <a:gd name="connsiteX2" fmla="*/ 0 w 291690"/>
                    <a:gd name="connsiteY2" fmla="*/ 750 h 106771"/>
                    <a:gd name="connsiteX0" fmla="*/ 119856 w 289795"/>
                    <a:gd name="connsiteY0" fmla="*/ 118239 h 120085"/>
                    <a:gd name="connsiteX1" fmla="*/ 289719 w 289795"/>
                    <a:gd name="connsiteY1" fmla="*/ 53504 h 120085"/>
                    <a:gd name="connsiteX2" fmla="*/ 0 w 289795"/>
                    <a:gd name="connsiteY2" fmla="*/ 12229 h 120085"/>
                    <a:gd name="connsiteX0" fmla="*/ 119856 w 289724"/>
                    <a:gd name="connsiteY0" fmla="*/ 113067 h 113257"/>
                    <a:gd name="connsiteX1" fmla="*/ 289719 w 289724"/>
                    <a:gd name="connsiteY1" fmla="*/ 48332 h 113257"/>
                    <a:gd name="connsiteX2" fmla="*/ 0 w 289724"/>
                    <a:gd name="connsiteY2" fmla="*/ 7057 h 113257"/>
                  </a:gdLst>
                  <a:ahLst/>
                  <a:cxnLst>
                    <a:cxn ang="0">
                      <a:pos x="connsiteX0" y="connsiteY0"/>
                    </a:cxn>
                    <a:cxn ang="0">
                      <a:pos x="connsiteX1" y="connsiteY1"/>
                    </a:cxn>
                    <a:cxn ang="0">
                      <a:pos x="connsiteX2" y="connsiteY2"/>
                    </a:cxn>
                  </a:cxnLst>
                  <a:rect l="l" t="t" r="r" b="b"/>
                  <a:pathLst>
                    <a:path w="289724" h="113257">
                      <a:moveTo>
                        <a:pt x="119856" y="113067"/>
                      </a:moveTo>
                      <a:cubicBezTo>
                        <a:pt x="172508" y="113947"/>
                        <a:pt x="290645" y="114506"/>
                        <a:pt x="289719" y="48332"/>
                      </a:cubicBezTo>
                      <a:cubicBezTo>
                        <a:pt x="288793" y="-17842"/>
                        <a:pt x="152135" y="1236"/>
                        <a:pt x="0" y="7057"/>
                      </a:cubicBezTo>
                    </a:path>
                  </a:pathLst>
                </a:custGeom>
                <a:noFill/>
                <a:ln cap="rnd">
                  <a:solidFill>
                    <a:schemeClr val="bg1">
                      <a:lumMod val="65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37" name="フリーフォーム 436"/>
                <p:cNvSpPr/>
                <p:nvPr/>
              </p:nvSpPr>
              <p:spPr>
                <a:xfrm>
                  <a:off x="5753148" y="6386513"/>
                  <a:ext cx="342900" cy="111918"/>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cap="rnd">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38" name="フリーフォーム 437"/>
                <p:cNvSpPr/>
                <p:nvPr/>
              </p:nvSpPr>
              <p:spPr>
                <a:xfrm>
                  <a:off x="5798392" y="6417469"/>
                  <a:ext cx="250031" cy="152400"/>
                </a:xfrm>
                <a:custGeom>
                  <a:avLst/>
                  <a:gdLst>
                    <a:gd name="connsiteX0" fmla="*/ 0 w 250031"/>
                    <a:gd name="connsiteY0" fmla="*/ 52387 h 152400"/>
                    <a:gd name="connsiteX1" fmla="*/ 4762 w 250031"/>
                    <a:gd name="connsiteY1" fmla="*/ 152400 h 152400"/>
                    <a:gd name="connsiteX2" fmla="*/ 247650 w 250031"/>
                    <a:gd name="connsiteY2" fmla="*/ 150019 h 152400"/>
                    <a:gd name="connsiteX3" fmla="*/ 250031 w 250031"/>
                    <a:gd name="connsiteY3" fmla="*/ 0 h 152400"/>
                  </a:gdLst>
                  <a:ahLst/>
                  <a:cxnLst>
                    <a:cxn ang="0">
                      <a:pos x="connsiteX0" y="connsiteY0"/>
                    </a:cxn>
                    <a:cxn ang="0">
                      <a:pos x="connsiteX1" y="connsiteY1"/>
                    </a:cxn>
                    <a:cxn ang="0">
                      <a:pos x="connsiteX2" y="connsiteY2"/>
                    </a:cxn>
                    <a:cxn ang="0">
                      <a:pos x="connsiteX3" y="connsiteY3"/>
                    </a:cxn>
                  </a:cxnLst>
                  <a:rect l="l" t="t" r="r" b="b"/>
                  <a:pathLst>
                    <a:path w="250031" h="152400">
                      <a:moveTo>
                        <a:pt x="0" y="52387"/>
                      </a:moveTo>
                      <a:lnTo>
                        <a:pt x="4762" y="152400"/>
                      </a:lnTo>
                      <a:lnTo>
                        <a:pt x="247650" y="150019"/>
                      </a:lnTo>
                      <a:cubicBezTo>
                        <a:pt x="248444" y="100013"/>
                        <a:pt x="249237" y="50006"/>
                        <a:pt x="250031" y="0"/>
                      </a:cubicBezTo>
                    </a:path>
                  </a:pathLst>
                </a:custGeom>
                <a:noFill/>
                <a:ln cap="rnd">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cxnSp>
              <p:nvCxnSpPr>
                <p:cNvPr id="439" name="直線コネクタ 438"/>
                <p:cNvCxnSpPr/>
                <p:nvPr/>
              </p:nvCxnSpPr>
              <p:spPr>
                <a:xfrm>
                  <a:off x="6609729" y="6417469"/>
                  <a:ext cx="259087" cy="0"/>
                </a:xfrm>
                <a:prstGeom prst="line">
                  <a:avLst/>
                </a:prstGeom>
                <a:ln w="19050" cap="rnd">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0" name="直線コネクタ 439"/>
                <p:cNvCxnSpPr/>
                <p:nvPr/>
              </p:nvCxnSpPr>
              <p:spPr>
                <a:xfrm>
                  <a:off x="6693742" y="6493669"/>
                  <a:ext cx="186468" cy="0"/>
                </a:xfrm>
                <a:prstGeom prst="line">
                  <a:avLst/>
                </a:prstGeom>
                <a:ln w="19050" cap="rnd">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1" name="直線コネクタ 440"/>
                <p:cNvCxnSpPr/>
                <p:nvPr/>
              </p:nvCxnSpPr>
              <p:spPr>
                <a:xfrm>
                  <a:off x="6682348" y="6567076"/>
                  <a:ext cx="186468" cy="0"/>
                </a:xfrm>
                <a:prstGeom prst="line">
                  <a:avLst/>
                </a:prstGeom>
                <a:ln w="19050" cap="rnd">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2" name="直線コネクタ 441"/>
                <p:cNvCxnSpPr/>
                <p:nvPr/>
              </p:nvCxnSpPr>
              <p:spPr>
                <a:xfrm>
                  <a:off x="7402685" y="6415088"/>
                  <a:ext cx="303088" cy="2381"/>
                </a:xfrm>
                <a:prstGeom prst="line">
                  <a:avLst/>
                </a:prstGeom>
                <a:ln w="19050" cap="rnd">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3" name="直線コネクタ 442"/>
                <p:cNvCxnSpPr/>
                <p:nvPr/>
              </p:nvCxnSpPr>
              <p:spPr>
                <a:xfrm>
                  <a:off x="7554229" y="6418993"/>
                  <a:ext cx="0" cy="148083"/>
                </a:xfrm>
                <a:prstGeom prst="line">
                  <a:avLst/>
                </a:prstGeom>
                <a:ln w="19050" cap="rnd">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44" name="フリーフォーム 443"/>
                <p:cNvSpPr/>
                <p:nvPr/>
              </p:nvSpPr>
              <p:spPr>
                <a:xfrm rot="10800000">
                  <a:off x="7443560" y="6493034"/>
                  <a:ext cx="221337" cy="76726"/>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cap="rnd">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grpSp>
            <p:nvGrpSpPr>
              <p:cNvPr id="408" name="グループ化 407"/>
              <p:cNvGrpSpPr/>
              <p:nvPr/>
            </p:nvGrpSpPr>
            <p:grpSpPr>
              <a:xfrm>
                <a:off x="8040200" y="4710113"/>
                <a:ext cx="464307" cy="466725"/>
                <a:chOff x="11265730" y="4643438"/>
                <a:chExt cx="464307" cy="466725"/>
              </a:xfrm>
            </p:grpSpPr>
            <p:sp>
              <p:nvSpPr>
                <p:cNvPr id="412" name="角丸四角形 411"/>
                <p:cNvSpPr/>
                <p:nvPr/>
              </p:nvSpPr>
              <p:spPr>
                <a:xfrm>
                  <a:off x="11265730" y="4643438"/>
                  <a:ext cx="464307" cy="466725"/>
                </a:xfrm>
                <a:prstGeom prst="roundRect">
                  <a:avLst>
                    <a:gd name="adj" fmla="val 9896"/>
                  </a:avLst>
                </a:prstGeom>
                <a:solidFill>
                  <a:schemeClr val="bg1"/>
                </a:solidFill>
                <a:ln w="6350">
                  <a:solidFill>
                    <a:schemeClr val="bg1">
                      <a:lumMod val="7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nvGrpSpPr>
                <p:cNvPr id="431" name="グループ化 430"/>
                <p:cNvGrpSpPr/>
                <p:nvPr/>
              </p:nvGrpSpPr>
              <p:grpSpPr>
                <a:xfrm>
                  <a:off x="11334029" y="4715509"/>
                  <a:ext cx="327707" cy="323162"/>
                  <a:chOff x="11521393" y="4715509"/>
                  <a:chExt cx="327707" cy="323162"/>
                </a:xfrm>
              </p:grpSpPr>
              <p:sp>
                <p:nvSpPr>
                  <p:cNvPr id="432" name="加算記号 431"/>
                  <p:cNvSpPr/>
                  <p:nvPr/>
                </p:nvSpPr>
                <p:spPr>
                  <a:xfrm>
                    <a:off x="11521393" y="4715509"/>
                    <a:ext cx="327707" cy="323162"/>
                  </a:xfrm>
                  <a:prstGeom prst="mathPlus">
                    <a:avLst>
                      <a:gd name="adj1" fmla="val 1324"/>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33" name="円/楕円 432"/>
                  <p:cNvSpPr/>
                  <p:nvPr/>
                </p:nvSpPr>
                <p:spPr>
                  <a:xfrm>
                    <a:off x="11588499" y="4785519"/>
                    <a:ext cx="188732" cy="188732"/>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34" name="円/楕円 433"/>
                  <p:cNvSpPr/>
                  <p:nvPr/>
                </p:nvSpPr>
                <p:spPr>
                  <a:xfrm>
                    <a:off x="11616677" y="4811397"/>
                    <a:ext cx="132377" cy="1323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35" name="円/楕円 434"/>
                  <p:cNvSpPr/>
                  <p:nvPr/>
                </p:nvSpPr>
                <p:spPr>
                  <a:xfrm>
                    <a:off x="11639906" y="4834625"/>
                    <a:ext cx="85919" cy="85919"/>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grpSp>
        </p:grpSp>
        <p:sp>
          <p:nvSpPr>
            <p:cNvPr id="405" name="正方形/長方形 404"/>
            <p:cNvSpPr/>
            <p:nvPr/>
          </p:nvSpPr>
          <p:spPr>
            <a:xfrm>
              <a:off x="5075792" y="736142"/>
              <a:ext cx="3672408" cy="5985073"/>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sp>
        <p:nvSpPr>
          <p:cNvPr id="465" name="フリーフォーム 464"/>
          <p:cNvSpPr/>
          <p:nvPr/>
        </p:nvSpPr>
        <p:spPr>
          <a:xfrm rot="2952037">
            <a:off x="6042869" y="2760408"/>
            <a:ext cx="469589" cy="769942"/>
          </a:xfrm>
          <a:custGeom>
            <a:avLst/>
            <a:gdLst>
              <a:gd name="connsiteX0" fmla="*/ 438912 w 1024128"/>
              <a:gd name="connsiteY0" fmla="*/ 0 h 1453896"/>
              <a:gd name="connsiteX1" fmla="*/ 0 w 1024128"/>
              <a:gd name="connsiteY1" fmla="*/ 292608 h 1453896"/>
              <a:gd name="connsiteX2" fmla="*/ 365760 w 1024128"/>
              <a:gd name="connsiteY2" fmla="*/ 676656 h 1453896"/>
              <a:gd name="connsiteX3" fmla="*/ 548640 w 1024128"/>
              <a:gd name="connsiteY3" fmla="*/ 1453896 h 1453896"/>
              <a:gd name="connsiteX4" fmla="*/ 704088 w 1024128"/>
              <a:gd name="connsiteY4" fmla="*/ 676656 h 1453896"/>
              <a:gd name="connsiteX5" fmla="*/ 1024128 w 1024128"/>
              <a:gd name="connsiteY5" fmla="*/ 320040 h 1453896"/>
              <a:gd name="connsiteX6" fmla="*/ 438912 w 1024128"/>
              <a:gd name="connsiteY6" fmla="*/ 0 h 1453896"/>
              <a:gd name="connsiteX0" fmla="*/ 438912 w 1024128"/>
              <a:gd name="connsiteY0" fmla="*/ 83 h 1453979"/>
              <a:gd name="connsiteX1" fmla="*/ 0 w 1024128"/>
              <a:gd name="connsiteY1" fmla="*/ 292691 h 1453979"/>
              <a:gd name="connsiteX2" fmla="*/ 365760 w 1024128"/>
              <a:gd name="connsiteY2" fmla="*/ 676739 h 1453979"/>
              <a:gd name="connsiteX3" fmla="*/ 548640 w 1024128"/>
              <a:gd name="connsiteY3" fmla="*/ 1453979 h 1453979"/>
              <a:gd name="connsiteX4" fmla="*/ 704088 w 1024128"/>
              <a:gd name="connsiteY4" fmla="*/ 676739 h 1453979"/>
              <a:gd name="connsiteX5" fmla="*/ 1024128 w 1024128"/>
              <a:gd name="connsiteY5" fmla="*/ 320123 h 1453979"/>
              <a:gd name="connsiteX6" fmla="*/ 438912 w 1024128"/>
              <a:gd name="connsiteY6" fmla="*/ 83 h 1453979"/>
              <a:gd name="connsiteX0" fmla="*/ 493776 w 1024128"/>
              <a:gd name="connsiteY0" fmla="*/ 83 h 1453979"/>
              <a:gd name="connsiteX1" fmla="*/ 0 w 1024128"/>
              <a:gd name="connsiteY1" fmla="*/ 292691 h 1453979"/>
              <a:gd name="connsiteX2" fmla="*/ 365760 w 1024128"/>
              <a:gd name="connsiteY2" fmla="*/ 676739 h 1453979"/>
              <a:gd name="connsiteX3" fmla="*/ 548640 w 1024128"/>
              <a:gd name="connsiteY3" fmla="*/ 1453979 h 1453979"/>
              <a:gd name="connsiteX4" fmla="*/ 704088 w 1024128"/>
              <a:gd name="connsiteY4" fmla="*/ 676739 h 1453979"/>
              <a:gd name="connsiteX5" fmla="*/ 1024128 w 1024128"/>
              <a:gd name="connsiteY5" fmla="*/ 320123 h 1453979"/>
              <a:gd name="connsiteX6" fmla="*/ 493776 w 1024128"/>
              <a:gd name="connsiteY6" fmla="*/ 83 h 1453979"/>
              <a:gd name="connsiteX0" fmla="*/ 493776 w 1027189"/>
              <a:gd name="connsiteY0" fmla="*/ 83 h 1453979"/>
              <a:gd name="connsiteX1" fmla="*/ 0 w 1027189"/>
              <a:gd name="connsiteY1" fmla="*/ 292691 h 1453979"/>
              <a:gd name="connsiteX2" fmla="*/ 365760 w 1027189"/>
              <a:gd name="connsiteY2" fmla="*/ 676739 h 1453979"/>
              <a:gd name="connsiteX3" fmla="*/ 548640 w 1027189"/>
              <a:gd name="connsiteY3" fmla="*/ 1453979 h 1453979"/>
              <a:gd name="connsiteX4" fmla="*/ 704088 w 1027189"/>
              <a:gd name="connsiteY4" fmla="*/ 676739 h 1453979"/>
              <a:gd name="connsiteX5" fmla="*/ 1024128 w 1027189"/>
              <a:gd name="connsiteY5" fmla="*/ 320123 h 1453979"/>
              <a:gd name="connsiteX6" fmla="*/ 493776 w 1027189"/>
              <a:gd name="connsiteY6" fmla="*/ 83 h 1453979"/>
              <a:gd name="connsiteX0" fmla="*/ 493776 w 1024132"/>
              <a:gd name="connsiteY0" fmla="*/ 83 h 1453979"/>
              <a:gd name="connsiteX1" fmla="*/ 0 w 1024132"/>
              <a:gd name="connsiteY1" fmla="*/ 292691 h 1453979"/>
              <a:gd name="connsiteX2" fmla="*/ 365760 w 1024132"/>
              <a:gd name="connsiteY2" fmla="*/ 676739 h 1453979"/>
              <a:gd name="connsiteX3" fmla="*/ 548640 w 1024132"/>
              <a:gd name="connsiteY3" fmla="*/ 1453979 h 1453979"/>
              <a:gd name="connsiteX4" fmla="*/ 704088 w 1024132"/>
              <a:gd name="connsiteY4" fmla="*/ 676739 h 1453979"/>
              <a:gd name="connsiteX5" fmla="*/ 1024128 w 1024132"/>
              <a:gd name="connsiteY5" fmla="*/ 320123 h 1453979"/>
              <a:gd name="connsiteX6" fmla="*/ 493776 w 1024132"/>
              <a:gd name="connsiteY6" fmla="*/ 83 h 1453979"/>
              <a:gd name="connsiteX0" fmla="*/ 393192 w 923548"/>
              <a:gd name="connsiteY0" fmla="*/ 36 h 1453932"/>
              <a:gd name="connsiteX1" fmla="*/ 0 w 923548"/>
              <a:gd name="connsiteY1" fmla="*/ 301788 h 1453932"/>
              <a:gd name="connsiteX2" fmla="*/ 265176 w 923548"/>
              <a:gd name="connsiteY2" fmla="*/ 676692 h 1453932"/>
              <a:gd name="connsiteX3" fmla="*/ 448056 w 923548"/>
              <a:gd name="connsiteY3" fmla="*/ 1453932 h 1453932"/>
              <a:gd name="connsiteX4" fmla="*/ 603504 w 923548"/>
              <a:gd name="connsiteY4" fmla="*/ 676692 h 1453932"/>
              <a:gd name="connsiteX5" fmla="*/ 923544 w 923548"/>
              <a:gd name="connsiteY5" fmla="*/ 320076 h 1453932"/>
              <a:gd name="connsiteX6" fmla="*/ 393192 w 923548"/>
              <a:gd name="connsiteY6" fmla="*/ 36 h 1453932"/>
              <a:gd name="connsiteX0" fmla="*/ 408077 w 938433"/>
              <a:gd name="connsiteY0" fmla="*/ 38 h 1453934"/>
              <a:gd name="connsiteX1" fmla="*/ 14885 w 938433"/>
              <a:gd name="connsiteY1" fmla="*/ 301790 h 1453934"/>
              <a:gd name="connsiteX2" fmla="*/ 280061 w 938433"/>
              <a:gd name="connsiteY2" fmla="*/ 676694 h 1453934"/>
              <a:gd name="connsiteX3" fmla="*/ 462941 w 938433"/>
              <a:gd name="connsiteY3" fmla="*/ 1453934 h 1453934"/>
              <a:gd name="connsiteX4" fmla="*/ 618389 w 938433"/>
              <a:gd name="connsiteY4" fmla="*/ 676694 h 1453934"/>
              <a:gd name="connsiteX5" fmla="*/ 938429 w 938433"/>
              <a:gd name="connsiteY5" fmla="*/ 320078 h 1453934"/>
              <a:gd name="connsiteX6" fmla="*/ 408077 w 938433"/>
              <a:gd name="connsiteY6" fmla="*/ 38 h 1453934"/>
              <a:gd name="connsiteX0" fmla="*/ 394772 w 925128"/>
              <a:gd name="connsiteY0" fmla="*/ 54 h 1453950"/>
              <a:gd name="connsiteX1" fmla="*/ 1580 w 925128"/>
              <a:gd name="connsiteY1" fmla="*/ 301806 h 1453950"/>
              <a:gd name="connsiteX2" fmla="*/ 266756 w 925128"/>
              <a:gd name="connsiteY2" fmla="*/ 676710 h 1453950"/>
              <a:gd name="connsiteX3" fmla="*/ 449636 w 925128"/>
              <a:gd name="connsiteY3" fmla="*/ 1453950 h 1453950"/>
              <a:gd name="connsiteX4" fmla="*/ 605084 w 925128"/>
              <a:gd name="connsiteY4" fmla="*/ 676710 h 1453950"/>
              <a:gd name="connsiteX5" fmla="*/ 925124 w 925128"/>
              <a:gd name="connsiteY5" fmla="*/ 320094 h 1453950"/>
              <a:gd name="connsiteX6" fmla="*/ 394772 w 925128"/>
              <a:gd name="connsiteY6" fmla="*/ 54 h 1453950"/>
              <a:gd name="connsiteX0" fmla="*/ 394701 w 842762"/>
              <a:gd name="connsiteY0" fmla="*/ 14 h 1453910"/>
              <a:gd name="connsiteX1" fmla="*/ 1509 w 842762"/>
              <a:gd name="connsiteY1" fmla="*/ 301766 h 1453910"/>
              <a:gd name="connsiteX2" fmla="*/ 266685 w 842762"/>
              <a:gd name="connsiteY2" fmla="*/ 676670 h 1453910"/>
              <a:gd name="connsiteX3" fmla="*/ 449565 w 842762"/>
              <a:gd name="connsiteY3" fmla="*/ 1453910 h 1453910"/>
              <a:gd name="connsiteX4" fmla="*/ 605013 w 842762"/>
              <a:gd name="connsiteY4" fmla="*/ 676670 h 1453910"/>
              <a:gd name="connsiteX5" fmla="*/ 842757 w 842762"/>
              <a:gd name="connsiteY5" fmla="*/ 310910 h 1453910"/>
              <a:gd name="connsiteX6" fmla="*/ 394701 w 842762"/>
              <a:gd name="connsiteY6" fmla="*/ 14 h 1453910"/>
              <a:gd name="connsiteX0" fmla="*/ 413514 w 846869"/>
              <a:gd name="connsiteY0" fmla="*/ 10 h 1453906"/>
              <a:gd name="connsiteX1" fmla="*/ 2034 w 846869"/>
              <a:gd name="connsiteY1" fmla="*/ 301762 h 1453906"/>
              <a:gd name="connsiteX2" fmla="*/ 267210 w 846869"/>
              <a:gd name="connsiteY2" fmla="*/ 676666 h 1453906"/>
              <a:gd name="connsiteX3" fmla="*/ 450090 w 846869"/>
              <a:gd name="connsiteY3" fmla="*/ 1453906 h 1453906"/>
              <a:gd name="connsiteX4" fmla="*/ 605538 w 846869"/>
              <a:gd name="connsiteY4" fmla="*/ 676666 h 1453906"/>
              <a:gd name="connsiteX5" fmla="*/ 843282 w 846869"/>
              <a:gd name="connsiteY5" fmla="*/ 310906 h 1453906"/>
              <a:gd name="connsiteX6" fmla="*/ 413514 w 846869"/>
              <a:gd name="connsiteY6" fmla="*/ 10 h 1453906"/>
              <a:gd name="connsiteX0" fmla="*/ 413514 w 846869"/>
              <a:gd name="connsiteY0" fmla="*/ 10 h 1453906"/>
              <a:gd name="connsiteX1" fmla="*/ 2034 w 846869"/>
              <a:gd name="connsiteY1" fmla="*/ 301762 h 1453906"/>
              <a:gd name="connsiteX2" fmla="*/ 267210 w 846869"/>
              <a:gd name="connsiteY2" fmla="*/ 676666 h 1453906"/>
              <a:gd name="connsiteX3" fmla="*/ 450090 w 846869"/>
              <a:gd name="connsiteY3" fmla="*/ 1453906 h 1453906"/>
              <a:gd name="connsiteX4" fmla="*/ 605538 w 846869"/>
              <a:gd name="connsiteY4" fmla="*/ 676666 h 1453906"/>
              <a:gd name="connsiteX5" fmla="*/ 843282 w 846869"/>
              <a:gd name="connsiteY5" fmla="*/ 310906 h 1453906"/>
              <a:gd name="connsiteX6" fmla="*/ 413514 w 846869"/>
              <a:gd name="connsiteY6" fmla="*/ 10 h 1453906"/>
              <a:gd name="connsiteX0" fmla="*/ 413514 w 846869"/>
              <a:gd name="connsiteY0" fmla="*/ 8 h 1481336"/>
              <a:gd name="connsiteX1" fmla="*/ 2034 w 846869"/>
              <a:gd name="connsiteY1" fmla="*/ 329192 h 1481336"/>
              <a:gd name="connsiteX2" fmla="*/ 267210 w 846869"/>
              <a:gd name="connsiteY2" fmla="*/ 704096 h 1481336"/>
              <a:gd name="connsiteX3" fmla="*/ 450090 w 846869"/>
              <a:gd name="connsiteY3" fmla="*/ 1481336 h 1481336"/>
              <a:gd name="connsiteX4" fmla="*/ 605538 w 846869"/>
              <a:gd name="connsiteY4" fmla="*/ 704096 h 1481336"/>
              <a:gd name="connsiteX5" fmla="*/ 843282 w 846869"/>
              <a:gd name="connsiteY5" fmla="*/ 338336 h 1481336"/>
              <a:gd name="connsiteX6" fmla="*/ 413514 w 846869"/>
              <a:gd name="connsiteY6" fmla="*/ 8 h 1481336"/>
              <a:gd name="connsiteX0" fmla="*/ 413514 w 802106"/>
              <a:gd name="connsiteY0" fmla="*/ 8 h 1481336"/>
              <a:gd name="connsiteX1" fmla="*/ 2034 w 802106"/>
              <a:gd name="connsiteY1" fmla="*/ 329192 h 1481336"/>
              <a:gd name="connsiteX2" fmla="*/ 267210 w 802106"/>
              <a:gd name="connsiteY2" fmla="*/ 704096 h 1481336"/>
              <a:gd name="connsiteX3" fmla="*/ 450090 w 802106"/>
              <a:gd name="connsiteY3" fmla="*/ 1481336 h 1481336"/>
              <a:gd name="connsiteX4" fmla="*/ 605538 w 802106"/>
              <a:gd name="connsiteY4" fmla="*/ 704096 h 1481336"/>
              <a:gd name="connsiteX5" fmla="*/ 797562 w 802106"/>
              <a:gd name="connsiteY5" fmla="*/ 338336 h 1481336"/>
              <a:gd name="connsiteX6" fmla="*/ 413514 w 802106"/>
              <a:gd name="connsiteY6" fmla="*/ 8 h 1481336"/>
              <a:gd name="connsiteX0" fmla="*/ 413514 w 797622"/>
              <a:gd name="connsiteY0" fmla="*/ 8 h 1481336"/>
              <a:gd name="connsiteX1" fmla="*/ 2034 w 797622"/>
              <a:gd name="connsiteY1" fmla="*/ 329192 h 1481336"/>
              <a:gd name="connsiteX2" fmla="*/ 267210 w 797622"/>
              <a:gd name="connsiteY2" fmla="*/ 704096 h 1481336"/>
              <a:gd name="connsiteX3" fmla="*/ 450090 w 797622"/>
              <a:gd name="connsiteY3" fmla="*/ 1481336 h 1481336"/>
              <a:gd name="connsiteX4" fmla="*/ 605538 w 797622"/>
              <a:gd name="connsiteY4" fmla="*/ 704096 h 1481336"/>
              <a:gd name="connsiteX5" fmla="*/ 797562 w 797622"/>
              <a:gd name="connsiteY5" fmla="*/ 338336 h 1481336"/>
              <a:gd name="connsiteX6" fmla="*/ 413514 w 797622"/>
              <a:gd name="connsiteY6" fmla="*/ 8 h 1481336"/>
              <a:gd name="connsiteX0" fmla="*/ 413514 w 779338"/>
              <a:gd name="connsiteY0" fmla="*/ 32 h 1481360"/>
              <a:gd name="connsiteX1" fmla="*/ 2034 w 779338"/>
              <a:gd name="connsiteY1" fmla="*/ 329216 h 1481360"/>
              <a:gd name="connsiteX2" fmla="*/ 267210 w 779338"/>
              <a:gd name="connsiteY2" fmla="*/ 704120 h 1481360"/>
              <a:gd name="connsiteX3" fmla="*/ 450090 w 779338"/>
              <a:gd name="connsiteY3" fmla="*/ 1481360 h 1481360"/>
              <a:gd name="connsiteX4" fmla="*/ 605538 w 779338"/>
              <a:gd name="connsiteY4" fmla="*/ 704120 h 1481360"/>
              <a:gd name="connsiteX5" fmla="*/ 779274 w 779338"/>
              <a:gd name="connsiteY5" fmla="*/ 347504 h 1481360"/>
              <a:gd name="connsiteX6" fmla="*/ 413514 w 779338"/>
              <a:gd name="connsiteY6" fmla="*/ 32 h 1481360"/>
              <a:gd name="connsiteX0" fmla="*/ 368323 w 734145"/>
              <a:gd name="connsiteY0" fmla="*/ 8 h 1481336"/>
              <a:gd name="connsiteX1" fmla="*/ 2563 w 734145"/>
              <a:gd name="connsiteY1" fmla="*/ 338336 h 1481336"/>
              <a:gd name="connsiteX2" fmla="*/ 222019 w 734145"/>
              <a:gd name="connsiteY2" fmla="*/ 704096 h 1481336"/>
              <a:gd name="connsiteX3" fmla="*/ 404899 w 734145"/>
              <a:gd name="connsiteY3" fmla="*/ 1481336 h 1481336"/>
              <a:gd name="connsiteX4" fmla="*/ 560347 w 734145"/>
              <a:gd name="connsiteY4" fmla="*/ 704096 h 1481336"/>
              <a:gd name="connsiteX5" fmla="*/ 734083 w 734145"/>
              <a:gd name="connsiteY5" fmla="*/ 347480 h 1481336"/>
              <a:gd name="connsiteX6" fmla="*/ 368323 w 734145"/>
              <a:gd name="connsiteY6" fmla="*/ 8 h 1481336"/>
              <a:gd name="connsiteX0" fmla="*/ 366181 w 732003"/>
              <a:gd name="connsiteY0" fmla="*/ 10 h 1481338"/>
              <a:gd name="connsiteX1" fmla="*/ 421 w 732003"/>
              <a:gd name="connsiteY1" fmla="*/ 338338 h 1481338"/>
              <a:gd name="connsiteX2" fmla="*/ 219877 w 732003"/>
              <a:gd name="connsiteY2" fmla="*/ 704098 h 1481338"/>
              <a:gd name="connsiteX3" fmla="*/ 402757 w 732003"/>
              <a:gd name="connsiteY3" fmla="*/ 1481338 h 1481338"/>
              <a:gd name="connsiteX4" fmla="*/ 558205 w 732003"/>
              <a:gd name="connsiteY4" fmla="*/ 704098 h 1481338"/>
              <a:gd name="connsiteX5" fmla="*/ 731941 w 732003"/>
              <a:gd name="connsiteY5" fmla="*/ 347482 h 1481338"/>
              <a:gd name="connsiteX6" fmla="*/ 366181 w 732003"/>
              <a:gd name="connsiteY6" fmla="*/ 10 h 1481338"/>
              <a:gd name="connsiteX0" fmla="*/ 366181 w 732467"/>
              <a:gd name="connsiteY0" fmla="*/ 10 h 1481338"/>
              <a:gd name="connsiteX1" fmla="*/ 421 w 732467"/>
              <a:gd name="connsiteY1" fmla="*/ 338338 h 1481338"/>
              <a:gd name="connsiteX2" fmla="*/ 219877 w 732467"/>
              <a:gd name="connsiteY2" fmla="*/ 704098 h 1481338"/>
              <a:gd name="connsiteX3" fmla="*/ 402757 w 732467"/>
              <a:gd name="connsiteY3" fmla="*/ 1481338 h 1481338"/>
              <a:gd name="connsiteX4" fmla="*/ 558205 w 732467"/>
              <a:gd name="connsiteY4" fmla="*/ 704098 h 1481338"/>
              <a:gd name="connsiteX5" fmla="*/ 731941 w 732467"/>
              <a:gd name="connsiteY5" fmla="*/ 347482 h 1481338"/>
              <a:gd name="connsiteX6" fmla="*/ 366181 w 732467"/>
              <a:gd name="connsiteY6" fmla="*/ 10 h 1481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2467" h="1481338">
                <a:moveTo>
                  <a:pt x="366181" y="10"/>
                </a:moveTo>
                <a:cubicBezTo>
                  <a:pt x="244261" y="-1514"/>
                  <a:pt x="-11771" y="156982"/>
                  <a:pt x="421" y="338338"/>
                </a:cubicBezTo>
                <a:cubicBezTo>
                  <a:pt x="12613" y="519694"/>
                  <a:pt x="131485" y="579130"/>
                  <a:pt x="219877" y="704098"/>
                </a:cubicBezTo>
                <a:lnTo>
                  <a:pt x="402757" y="1481338"/>
                </a:lnTo>
                <a:lnTo>
                  <a:pt x="558205" y="704098"/>
                </a:lnTo>
                <a:cubicBezTo>
                  <a:pt x="637453" y="515122"/>
                  <a:pt x="718225" y="574558"/>
                  <a:pt x="731941" y="347482"/>
                </a:cubicBezTo>
                <a:cubicBezTo>
                  <a:pt x="745657" y="120406"/>
                  <a:pt x="488101" y="1534"/>
                  <a:pt x="366181" y="10"/>
                </a:cubicBezTo>
                <a:close/>
              </a:path>
            </a:pathLst>
          </a:custGeom>
          <a:solidFill>
            <a:schemeClr val="bg1">
              <a:lumMod val="50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nvGrpSpPr>
          <p:cNvPr id="466" name="グループ化 465"/>
          <p:cNvGrpSpPr/>
          <p:nvPr/>
        </p:nvGrpSpPr>
        <p:grpSpPr>
          <a:xfrm>
            <a:off x="5914139" y="2236613"/>
            <a:ext cx="483424" cy="977675"/>
            <a:chOff x="6576162" y="4201829"/>
            <a:chExt cx="732467" cy="1481338"/>
          </a:xfrm>
        </p:grpSpPr>
        <p:sp>
          <p:nvSpPr>
            <p:cNvPr id="467" name="フリーフォーム 466"/>
            <p:cNvSpPr/>
            <p:nvPr/>
          </p:nvSpPr>
          <p:spPr>
            <a:xfrm>
              <a:off x="6576162" y="4201829"/>
              <a:ext cx="732467" cy="1481338"/>
            </a:xfrm>
            <a:custGeom>
              <a:avLst/>
              <a:gdLst>
                <a:gd name="connsiteX0" fmla="*/ 438912 w 1024128"/>
                <a:gd name="connsiteY0" fmla="*/ 0 h 1453896"/>
                <a:gd name="connsiteX1" fmla="*/ 0 w 1024128"/>
                <a:gd name="connsiteY1" fmla="*/ 292608 h 1453896"/>
                <a:gd name="connsiteX2" fmla="*/ 365760 w 1024128"/>
                <a:gd name="connsiteY2" fmla="*/ 676656 h 1453896"/>
                <a:gd name="connsiteX3" fmla="*/ 548640 w 1024128"/>
                <a:gd name="connsiteY3" fmla="*/ 1453896 h 1453896"/>
                <a:gd name="connsiteX4" fmla="*/ 704088 w 1024128"/>
                <a:gd name="connsiteY4" fmla="*/ 676656 h 1453896"/>
                <a:gd name="connsiteX5" fmla="*/ 1024128 w 1024128"/>
                <a:gd name="connsiteY5" fmla="*/ 320040 h 1453896"/>
                <a:gd name="connsiteX6" fmla="*/ 438912 w 1024128"/>
                <a:gd name="connsiteY6" fmla="*/ 0 h 1453896"/>
                <a:gd name="connsiteX0" fmla="*/ 438912 w 1024128"/>
                <a:gd name="connsiteY0" fmla="*/ 83 h 1453979"/>
                <a:gd name="connsiteX1" fmla="*/ 0 w 1024128"/>
                <a:gd name="connsiteY1" fmla="*/ 292691 h 1453979"/>
                <a:gd name="connsiteX2" fmla="*/ 365760 w 1024128"/>
                <a:gd name="connsiteY2" fmla="*/ 676739 h 1453979"/>
                <a:gd name="connsiteX3" fmla="*/ 548640 w 1024128"/>
                <a:gd name="connsiteY3" fmla="*/ 1453979 h 1453979"/>
                <a:gd name="connsiteX4" fmla="*/ 704088 w 1024128"/>
                <a:gd name="connsiteY4" fmla="*/ 676739 h 1453979"/>
                <a:gd name="connsiteX5" fmla="*/ 1024128 w 1024128"/>
                <a:gd name="connsiteY5" fmla="*/ 320123 h 1453979"/>
                <a:gd name="connsiteX6" fmla="*/ 438912 w 1024128"/>
                <a:gd name="connsiteY6" fmla="*/ 83 h 1453979"/>
                <a:gd name="connsiteX0" fmla="*/ 493776 w 1024128"/>
                <a:gd name="connsiteY0" fmla="*/ 83 h 1453979"/>
                <a:gd name="connsiteX1" fmla="*/ 0 w 1024128"/>
                <a:gd name="connsiteY1" fmla="*/ 292691 h 1453979"/>
                <a:gd name="connsiteX2" fmla="*/ 365760 w 1024128"/>
                <a:gd name="connsiteY2" fmla="*/ 676739 h 1453979"/>
                <a:gd name="connsiteX3" fmla="*/ 548640 w 1024128"/>
                <a:gd name="connsiteY3" fmla="*/ 1453979 h 1453979"/>
                <a:gd name="connsiteX4" fmla="*/ 704088 w 1024128"/>
                <a:gd name="connsiteY4" fmla="*/ 676739 h 1453979"/>
                <a:gd name="connsiteX5" fmla="*/ 1024128 w 1024128"/>
                <a:gd name="connsiteY5" fmla="*/ 320123 h 1453979"/>
                <a:gd name="connsiteX6" fmla="*/ 493776 w 1024128"/>
                <a:gd name="connsiteY6" fmla="*/ 83 h 1453979"/>
                <a:gd name="connsiteX0" fmla="*/ 493776 w 1027189"/>
                <a:gd name="connsiteY0" fmla="*/ 83 h 1453979"/>
                <a:gd name="connsiteX1" fmla="*/ 0 w 1027189"/>
                <a:gd name="connsiteY1" fmla="*/ 292691 h 1453979"/>
                <a:gd name="connsiteX2" fmla="*/ 365760 w 1027189"/>
                <a:gd name="connsiteY2" fmla="*/ 676739 h 1453979"/>
                <a:gd name="connsiteX3" fmla="*/ 548640 w 1027189"/>
                <a:gd name="connsiteY3" fmla="*/ 1453979 h 1453979"/>
                <a:gd name="connsiteX4" fmla="*/ 704088 w 1027189"/>
                <a:gd name="connsiteY4" fmla="*/ 676739 h 1453979"/>
                <a:gd name="connsiteX5" fmla="*/ 1024128 w 1027189"/>
                <a:gd name="connsiteY5" fmla="*/ 320123 h 1453979"/>
                <a:gd name="connsiteX6" fmla="*/ 493776 w 1027189"/>
                <a:gd name="connsiteY6" fmla="*/ 83 h 1453979"/>
                <a:gd name="connsiteX0" fmla="*/ 493776 w 1024132"/>
                <a:gd name="connsiteY0" fmla="*/ 83 h 1453979"/>
                <a:gd name="connsiteX1" fmla="*/ 0 w 1024132"/>
                <a:gd name="connsiteY1" fmla="*/ 292691 h 1453979"/>
                <a:gd name="connsiteX2" fmla="*/ 365760 w 1024132"/>
                <a:gd name="connsiteY2" fmla="*/ 676739 h 1453979"/>
                <a:gd name="connsiteX3" fmla="*/ 548640 w 1024132"/>
                <a:gd name="connsiteY3" fmla="*/ 1453979 h 1453979"/>
                <a:gd name="connsiteX4" fmla="*/ 704088 w 1024132"/>
                <a:gd name="connsiteY4" fmla="*/ 676739 h 1453979"/>
                <a:gd name="connsiteX5" fmla="*/ 1024128 w 1024132"/>
                <a:gd name="connsiteY5" fmla="*/ 320123 h 1453979"/>
                <a:gd name="connsiteX6" fmla="*/ 493776 w 1024132"/>
                <a:gd name="connsiteY6" fmla="*/ 83 h 1453979"/>
                <a:gd name="connsiteX0" fmla="*/ 393192 w 923548"/>
                <a:gd name="connsiteY0" fmla="*/ 36 h 1453932"/>
                <a:gd name="connsiteX1" fmla="*/ 0 w 923548"/>
                <a:gd name="connsiteY1" fmla="*/ 301788 h 1453932"/>
                <a:gd name="connsiteX2" fmla="*/ 265176 w 923548"/>
                <a:gd name="connsiteY2" fmla="*/ 676692 h 1453932"/>
                <a:gd name="connsiteX3" fmla="*/ 448056 w 923548"/>
                <a:gd name="connsiteY3" fmla="*/ 1453932 h 1453932"/>
                <a:gd name="connsiteX4" fmla="*/ 603504 w 923548"/>
                <a:gd name="connsiteY4" fmla="*/ 676692 h 1453932"/>
                <a:gd name="connsiteX5" fmla="*/ 923544 w 923548"/>
                <a:gd name="connsiteY5" fmla="*/ 320076 h 1453932"/>
                <a:gd name="connsiteX6" fmla="*/ 393192 w 923548"/>
                <a:gd name="connsiteY6" fmla="*/ 36 h 1453932"/>
                <a:gd name="connsiteX0" fmla="*/ 408077 w 938433"/>
                <a:gd name="connsiteY0" fmla="*/ 38 h 1453934"/>
                <a:gd name="connsiteX1" fmla="*/ 14885 w 938433"/>
                <a:gd name="connsiteY1" fmla="*/ 301790 h 1453934"/>
                <a:gd name="connsiteX2" fmla="*/ 280061 w 938433"/>
                <a:gd name="connsiteY2" fmla="*/ 676694 h 1453934"/>
                <a:gd name="connsiteX3" fmla="*/ 462941 w 938433"/>
                <a:gd name="connsiteY3" fmla="*/ 1453934 h 1453934"/>
                <a:gd name="connsiteX4" fmla="*/ 618389 w 938433"/>
                <a:gd name="connsiteY4" fmla="*/ 676694 h 1453934"/>
                <a:gd name="connsiteX5" fmla="*/ 938429 w 938433"/>
                <a:gd name="connsiteY5" fmla="*/ 320078 h 1453934"/>
                <a:gd name="connsiteX6" fmla="*/ 408077 w 938433"/>
                <a:gd name="connsiteY6" fmla="*/ 38 h 1453934"/>
                <a:gd name="connsiteX0" fmla="*/ 394772 w 925128"/>
                <a:gd name="connsiteY0" fmla="*/ 54 h 1453950"/>
                <a:gd name="connsiteX1" fmla="*/ 1580 w 925128"/>
                <a:gd name="connsiteY1" fmla="*/ 301806 h 1453950"/>
                <a:gd name="connsiteX2" fmla="*/ 266756 w 925128"/>
                <a:gd name="connsiteY2" fmla="*/ 676710 h 1453950"/>
                <a:gd name="connsiteX3" fmla="*/ 449636 w 925128"/>
                <a:gd name="connsiteY3" fmla="*/ 1453950 h 1453950"/>
                <a:gd name="connsiteX4" fmla="*/ 605084 w 925128"/>
                <a:gd name="connsiteY4" fmla="*/ 676710 h 1453950"/>
                <a:gd name="connsiteX5" fmla="*/ 925124 w 925128"/>
                <a:gd name="connsiteY5" fmla="*/ 320094 h 1453950"/>
                <a:gd name="connsiteX6" fmla="*/ 394772 w 925128"/>
                <a:gd name="connsiteY6" fmla="*/ 54 h 1453950"/>
                <a:gd name="connsiteX0" fmla="*/ 394701 w 842762"/>
                <a:gd name="connsiteY0" fmla="*/ 14 h 1453910"/>
                <a:gd name="connsiteX1" fmla="*/ 1509 w 842762"/>
                <a:gd name="connsiteY1" fmla="*/ 301766 h 1453910"/>
                <a:gd name="connsiteX2" fmla="*/ 266685 w 842762"/>
                <a:gd name="connsiteY2" fmla="*/ 676670 h 1453910"/>
                <a:gd name="connsiteX3" fmla="*/ 449565 w 842762"/>
                <a:gd name="connsiteY3" fmla="*/ 1453910 h 1453910"/>
                <a:gd name="connsiteX4" fmla="*/ 605013 w 842762"/>
                <a:gd name="connsiteY4" fmla="*/ 676670 h 1453910"/>
                <a:gd name="connsiteX5" fmla="*/ 842757 w 842762"/>
                <a:gd name="connsiteY5" fmla="*/ 310910 h 1453910"/>
                <a:gd name="connsiteX6" fmla="*/ 394701 w 842762"/>
                <a:gd name="connsiteY6" fmla="*/ 14 h 1453910"/>
                <a:gd name="connsiteX0" fmla="*/ 413514 w 846869"/>
                <a:gd name="connsiteY0" fmla="*/ 10 h 1453906"/>
                <a:gd name="connsiteX1" fmla="*/ 2034 w 846869"/>
                <a:gd name="connsiteY1" fmla="*/ 301762 h 1453906"/>
                <a:gd name="connsiteX2" fmla="*/ 267210 w 846869"/>
                <a:gd name="connsiteY2" fmla="*/ 676666 h 1453906"/>
                <a:gd name="connsiteX3" fmla="*/ 450090 w 846869"/>
                <a:gd name="connsiteY3" fmla="*/ 1453906 h 1453906"/>
                <a:gd name="connsiteX4" fmla="*/ 605538 w 846869"/>
                <a:gd name="connsiteY4" fmla="*/ 676666 h 1453906"/>
                <a:gd name="connsiteX5" fmla="*/ 843282 w 846869"/>
                <a:gd name="connsiteY5" fmla="*/ 310906 h 1453906"/>
                <a:gd name="connsiteX6" fmla="*/ 413514 w 846869"/>
                <a:gd name="connsiteY6" fmla="*/ 10 h 1453906"/>
                <a:gd name="connsiteX0" fmla="*/ 413514 w 846869"/>
                <a:gd name="connsiteY0" fmla="*/ 10 h 1453906"/>
                <a:gd name="connsiteX1" fmla="*/ 2034 w 846869"/>
                <a:gd name="connsiteY1" fmla="*/ 301762 h 1453906"/>
                <a:gd name="connsiteX2" fmla="*/ 267210 w 846869"/>
                <a:gd name="connsiteY2" fmla="*/ 676666 h 1453906"/>
                <a:gd name="connsiteX3" fmla="*/ 450090 w 846869"/>
                <a:gd name="connsiteY3" fmla="*/ 1453906 h 1453906"/>
                <a:gd name="connsiteX4" fmla="*/ 605538 w 846869"/>
                <a:gd name="connsiteY4" fmla="*/ 676666 h 1453906"/>
                <a:gd name="connsiteX5" fmla="*/ 843282 w 846869"/>
                <a:gd name="connsiteY5" fmla="*/ 310906 h 1453906"/>
                <a:gd name="connsiteX6" fmla="*/ 413514 w 846869"/>
                <a:gd name="connsiteY6" fmla="*/ 10 h 1453906"/>
                <a:gd name="connsiteX0" fmla="*/ 413514 w 846869"/>
                <a:gd name="connsiteY0" fmla="*/ 8 h 1481336"/>
                <a:gd name="connsiteX1" fmla="*/ 2034 w 846869"/>
                <a:gd name="connsiteY1" fmla="*/ 329192 h 1481336"/>
                <a:gd name="connsiteX2" fmla="*/ 267210 w 846869"/>
                <a:gd name="connsiteY2" fmla="*/ 704096 h 1481336"/>
                <a:gd name="connsiteX3" fmla="*/ 450090 w 846869"/>
                <a:gd name="connsiteY3" fmla="*/ 1481336 h 1481336"/>
                <a:gd name="connsiteX4" fmla="*/ 605538 w 846869"/>
                <a:gd name="connsiteY4" fmla="*/ 704096 h 1481336"/>
                <a:gd name="connsiteX5" fmla="*/ 843282 w 846869"/>
                <a:gd name="connsiteY5" fmla="*/ 338336 h 1481336"/>
                <a:gd name="connsiteX6" fmla="*/ 413514 w 846869"/>
                <a:gd name="connsiteY6" fmla="*/ 8 h 1481336"/>
                <a:gd name="connsiteX0" fmla="*/ 413514 w 802106"/>
                <a:gd name="connsiteY0" fmla="*/ 8 h 1481336"/>
                <a:gd name="connsiteX1" fmla="*/ 2034 w 802106"/>
                <a:gd name="connsiteY1" fmla="*/ 329192 h 1481336"/>
                <a:gd name="connsiteX2" fmla="*/ 267210 w 802106"/>
                <a:gd name="connsiteY2" fmla="*/ 704096 h 1481336"/>
                <a:gd name="connsiteX3" fmla="*/ 450090 w 802106"/>
                <a:gd name="connsiteY3" fmla="*/ 1481336 h 1481336"/>
                <a:gd name="connsiteX4" fmla="*/ 605538 w 802106"/>
                <a:gd name="connsiteY4" fmla="*/ 704096 h 1481336"/>
                <a:gd name="connsiteX5" fmla="*/ 797562 w 802106"/>
                <a:gd name="connsiteY5" fmla="*/ 338336 h 1481336"/>
                <a:gd name="connsiteX6" fmla="*/ 413514 w 802106"/>
                <a:gd name="connsiteY6" fmla="*/ 8 h 1481336"/>
                <a:gd name="connsiteX0" fmla="*/ 413514 w 797622"/>
                <a:gd name="connsiteY0" fmla="*/ 8 h 1481336"/>
                <a:gd name="connsiteX1" fmla="*/ 2034 w 797622"/>
                <a:gd name="connsiteY1" fmla="*/ 329192 h 1481336"/>
                <a:gd name="connsiteX2" fmla="*/ 267210 w 797622"/>
                <a:gd name="connsiteY2" fmla="*/ 704096 h 1481336"/>
                <a:gd name="connsiteX3" fmla="*/ 450090 w 797622"/>
                <a:gd name="connsiteY3" fmla="*/ 1481336 h 1481336"/>
                <a:gd name="connsiteX4" fmla="*/ 605538 w 797622"/>
                <a:gd name="connsiteY4" fmla="*/ 704096 h 1481336"/>
                <a:gd name="connsiteX5" fmla="*/ 797562 w 797622"/>
                <a:gd name="connsiteY5" fmla="*/ 338336 h 1481336"/>
                <a:gd name="connsiteX6" fmla="*/ 413514 w 797622"/>
                <a:gd name="connsiteY6" fmla="*/ 8 h 1481336"/>
                <a:gd name="connsiteX0" fmla="*/ 413514 w 779338"/>
                <a:gd name="connsiteY0" fmla="*/ 32 h 1481360"/>
                <a:gd name="connsiteX1" fmla="*/ 2034 w 779338"/>
                <a:gd name="connsiteY1" fmla="*/ 329216 h 1481360"/>
                <a:gd name="connsiteX2" fmla="*/ 267210 w 779338"/>
                <a:gd name="connsiteY2" fmla="*/ 704120 h 1481360"/>
                <a:gd name="connsiteX3" fmla="*/ 450090 w 779338"/>
                <a:gd name="connsiteY3" fmla="*/ 1481360 h 1481360"/>
                <a:gd name="connsiteX4" fmla="*/ 605538 w 779338"/>
                <a:gd name="connsiteY4" fmla="*/ 704120 h 1481360"/>
                <a:gd name="connsiteX5" fmla="*/ 779274 w 779338"/>
                <a:gd name="connsiteY5" fmla="*/ 347504 h 1481360"/>
                <a:gd name="connsiteX6" fmla="*/ 413514 w 779338"/>
                <a:gd name="connsiteY6" fmla="*/ 32 h 1481360"/>
                <a:gd name="connsiteX0" fmla="*/ 368323 w 734145"/>
                <a:gd name="connsiteY0" fmla="*/ 8 h 1481336"/>
                <a:gd name="connsiteX1" fmla="*/ 2563 w 734145"/>
                <a:gd name="connsiteY1" fmla="*/ 338336 h 1481336"/>
                <a:gd name="connsiteX2" fmla="*/ 222019 w 734145"/>
                <a:gd name="connsiteY2" fmla="*/ 704096 h 1481336"/>
                <a:gd name="connsiteX3" fmla="*/ 404899 w 734145"/>
                <a:gd name="connsiteY3" fmla="*/ 1481336 h 1481336"/>
                <a:gd name="connsiteX4" fmla="*/ 560347 w 734145"/>
                <a:gd name="connsiteY4" fmla="*/ 704096 h 1481336"/>
                <a:gd name="connsiteX5" fmla="*/ 734083 w 734145"/>
                <a:gd name="connsiteY5" fmla="*/ 347480 h 1481336"/>
                <a:gd name="connsiteX6" fmla="*/ 368323 w 734145"/>
                <a:gd name="connsiteY6" fmla="*/ 8 h 1481336"/>
                <a:gd name="connsiteX0" fmla="*/ 366181 w 732003"/>
                <a:gd name="connsiteY0" fmla="*/ 10 h 1481338"/>
                <a:gd name="connsiteX1" fmla="*/ 421 w 732003"/>
                <a:gd name="connsiteY1" fmla="*/ 338338 h 1481338"/>
                <a:gd name="connsiteX2" fmla="*/ 219877 w 732003"/>
                <a:gd name="connsiteY2" fmla="*/ 704098 h 1481338"/>
                <a:gd name="connsiteX3" fmla="*/ 402757 w 732003"/>
                <a:gd name="connsiteY3" fmla="*/ 1481338 h 1481338"/>
                <a:gd name="connsiteX4" fmla="*/ 558205 w 732003"/>
                <a:gd name="connsiteY4" fmla="*/ 704098 h 1481338"/>
                <a:gd name="connsiteX5" fmla="*/ 731941 w 732003"/>
                <a:gd name="connsiteY5" fmla="*/ 347482 h 1481338"/>
                <a:gd name="connsiteX6" fmla="*/ 366181 w 732003"/>
                <a:gd name="connsiteY6" fmla="*/ 10 h 1481338"/>
                <a:gd name="connsiteX0" fmla="*/ 366181 w 732467"/>
                <a:gd name="connsiteY0" fmla="*/ 10 h 1481338"/>
                <a:gd name="connsiteX1" fmla="*/ 421 w 732467"/>
                <a:gd name="connsiteY1" fmla="*/ 338338 h 1481338"/>
                <a:gd name="connsiteX2" fmla="*/ 219877 w 732467"/>
                <a:gd name="connsiteY2" fmla="*/ 704098 h 1481338"/>
                <a:gd name="connsiteX3" fmla="*/ 402757 w 732467"/>
                <a:gd name="connsiteY3" fmla="*/ 1481338 h 1481338"/>
                <a:gd name="connsiteX4" fmla="*/ 558205 w 732467"/>
                <a:gd name="connsiteY4" fmla="*/ 704098 h 1481338"/>
                <a:gd name="connsiteX5" fmla="*/ 731941 w 732467"/>
                <a:gd name="connsiteY5" fmla="*/ 347482 h 1481338"/>
                <a:gd name="connsiteX6" fmla="*/ 366181 w 732467"/>
                <a:gd name="connsiteY6" fmla="*/ 10 h 1481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2467" h="1481338">
                  <a:moveTo>
                    <a:pt x="366181" y="10"/>
                  </a:moveTo>
                  <a:cubicBezTo>
                    <a:pt x="244261" y="-1514"/>
                    <a:pt x="-11771" y="156982"/>
                    <a:pt x="421" y="338338"/>
                  </a:cubicBezTo>
                  <a:cubicBezTo>
                    <a:pt x="12613" y="519694"/>
                    <a:pt x="131485" y="579130"/>
                    <a:pt x="219877" y="704098"/>
                  </a:cubicBezTo>
                  <a:lnTo>
                    <a:pt x="402757" y="1481338"/>
                  </a:lnTo>
                  <a:lnTo>
                    <a:pt x="558205" y="704098"/>
                  </a:lnTo>
                  <a:cubicBezTo>
                    <a:pt x="637453" y="515122"/>
                    <a:pt x="718225" y="574558"/>
                    <a:pt x="731941" y="347482"/>
                  </a:cubicBezTo>
                  <a:cubicBezTo>
                    <a:pt x="745657" y="120406"/>
                    <a:pt x="488101" y="1534"/>
                    <a:pt x="366181" y="10"/>
                  </a:cubicBezTo>
                  <a:close/>
                </a:path>
              </a:pathLst>
            </a:custGeom>
            <a:solidFill>
              <a:srgbClr val="FF0000"/>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68" name="円/楕円 467"/>
            <p:cNvSpPr/>
            <p:nvPr/>
          </p:nvSpPr>
          <p:spPr>
            <a:xfrm>
              <a:off x="6781517" y="4380372"/>
              <a:ext cx="345444" cy="345444"/>
            </a:xfrm>
            <a:prstGeom prst="ellipse">
              <a:avLst/>
            </a:prstGeom>
            <a:solidFill>
              <a:schemeClr val="tx1"/>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spTree>
    <p:extLst>
      <p:ext uri="{BB962C8B-B14F-4D97-AF65-F5344CB8AC3E}">
        <p14:creationId xmlns:p14="http://schemas.microsoft.com/office/powerpoint/2010/main" val="1656424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11"/>
                                        </p:tgtEl>
                                        <p:attrNameLst>
                                          <p:attrName>style.visibility</p:attrName>
                                        </p:attrNameLst>
                                      </p:cBhvr>
                                      <p:to>
                                        <p:strVal val="visible"/>
                                      </p:to>
                                    </p:set>
                                    <p:animEffect transition="in" filter="wipe(down)">
                                      <p:cBhvr>
                                        <p:cTn id="7" dur="500"/>
                                        <p:tgtEl>
                                          <p:spTgt spid="411"/>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heel(1)">
                                      <p:cBhvr>
                                        <p:cTn id="11" dur="2000"/>
                                        <p:tgtEl>
                                          <p:spTgt spid="5"/>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par>
                          <p:cTn id="16" fill="hold">
                            <p:stCondLst>
                              <p:cond delay="3000"/>
                            </p:stCondLst>
                            <p:childTnLst>
                              <p:par>
                                <p:cTn id="17" presetID="22" presetClass="entr" presetSubtype="8" fill="hold" nodeType="afterEffect">
                                  <p:stCondLst>
                                    <p:cond delay="0"/>
                                  </p:stCondLst>
                                  <p:childTnLst>
                                    <p:set>
                                      <p:cBhvr>
                                        <p:cTn id="18" dur="1" fill="hold">
                                          <p:stCondLst>
                                            <p:cond delay="0"/>
                                          </p:stCondLst>
                                        </p:cTn>
                                        <p:tgtEl>
                                          <p:spTgt spid="397"/>
                                        </p:tgtEl>
                                        <p:attrNameLst>
                                          <p:attrName>style.visibility</p:attrName>
                                        </p:attrNameLst>
                                      </p:cBhvr>
                                      <p:to>
                                        <p:strVal val="visible"/>
                                      </p:to>
                                    </p:set>
                                    <p:animEffect transition="in" filter="wipe(left)">
                                      <p:cBhvr>
                                        <p:cTn id="19" dur="500"/>
                                        <p:tgtEl>
                                          <p:spTgt spid="397"/>
                                        </p:tgtEl>
                                      </p:cBhvr>
                                    </p:animEffect>
                                  </p:childTnLst>
                                </p:cTn>
                              </p:par>
                            </p:childTnLst>
                          </p:cTn>
                        </p:par>
                        <p:par>
                          <p:cTn id="20" fill="hold">
                            <p:stCondLst>
                              <p:cond delay="3500"/>
                            </p:stCondLst>
                            <p:childTnLst>
                              <p:par>
                                <p:cTn id="21" presetID="2" presetClass="entr" presetSubtype="1" fill="hold" nodeType="afterEffect">
                                  <p:stCondLst>
                                    <p:cond delay="0"/>
                                  </p:stCondLst>
                                  <p:childTnLst>
                                    <p:set>
                                      <p:cBhvr>
                                        <p:cTn id="22" dur="1" fill="hold">
                                          <p:stCondLst>
                                            <p:cond delay="0"/>
                                          </p:stCondLst>
                                        </p:cTn>
                                        <p:tgtEl>
                                          <p:spTgt spid="466"/>
                                        </p:tgtEl>
                                        <p:attrNameLst>
                                          <p:attrName>style.visibility</p:attrName>
                                        </p:attrNameLst>
                                      </p:cBhvr>
                                      <p:to>
                                        <p:strVal val="visible"/>
                                      </p:to>
                                    </p:set>
                                    <p:anim calcmode="lin" valueType="num">
                                      <p:cBhvr additive="base">
                                        <p:cTn id="23" dur="500" fill="hold"/>
                                        <p:tgtEl>
                                          <p:spTgt spid="466"/>
                                        </p:tgtEl>
                                        <p:attrNameLst>
                                          <p:attrName>ppt_x</p:attrName>
                                        </p:attrNameLst>
                                      </p:cBhvr>
                                      <p:tavLst>
                                        <p:tav tm="0">
                                          <p:val>
                                            <p:strVal val="#ppt_x"/>
                                          </p:val>
                                        </p:tav>
                                        <p:tav tm="100000">
                                          <p:val>
                                            <p:strVal val="#ppt_x"/>
                                          </p:val>
                                        </p:tav>
                                      </p:tavLst>
                                    </p:anim>
                                    <p:anim calcmode="lin" valueType="num">
                                      <p:cBhvr additive="base">
                                        <p:cTn id="24" dur="500" fill="hold"/>
                                        <p:tgtEl>
                                          <p:spTgt spid="466"/>
                                        </p:tgtEl>
                                        <p:attrNameLst>
                                          <p:attrName>ppt_y</p:attrName>
                                        </p:attrNameLst>
                                      </p:cBhvr>
                                      <p:tavLst>
                                        <p:tav tm="0">
                                          <p:val>
                                            <p:strVal val="0-#ppt_h/2"/>
                                          </p:val>
                                        </p:tav>
                                        <p:tav tm="100000">
                                          <p:val>
                                            <p:strVal val="#ppt_y"/>
                                          </p:val>
                                        </p:tav>
                                      </p:tavLst>
                                    </p:anim>
                                  </p:childTnLst>
                                </p:cTn>
                              </p:par>
                            </p:childTnLst>
                          </p:cTn>
                        </p:par>
                        <p:par>
                          <p:cTn id="25" fill="hold">
                            <p:stCondLst>
                              <p:cond delay="4000"/>
                            </p:stCondLst>
                            <p:childTnLst>
                              <p:par>
                                <p:cTn id="26" presetID="32" presetClass="emph" presetSubtype="0" fill="hold" nodeType="afterEffect">
                                  <p:stCondLst>
                                    <p:cond delay="0"/>
                                  </p:stCondLst>
                                  <p:childTnLst>
                                    <p:animRot by="120000">
                                      <p:cBhvr>
                                        <p:cTn id="27" dur="100" fill="hold">
                                          <p:stCondLst>
                                            <p:cond delay="0"/>
                                          </p:stCondLst>
                                        </p:cTn>
                                        <p:tgtEl>
                                          <p:spTgt spid="466"/>
                                        </p:tgtEl>
                                        <p:attrNameLst>
                                          <p:attrName>r</p:attrName>
                                        </p:attrNameLst>
                                      </p:cBhvr>
                                    </p:animRot>
                                    <p:animRot by="-240000">
                                      <p:cBhvr>
                                        <p:cTn id="28" dur="200" fill="hold">
                                          <p:stCondLst>
                                            <p:cond delay="200"/>
                                          </p:stCondLst>
                                        </p:cTn>
                                        <p:tgtEl>
                                          <p:spTgt spid="466"/>
                                        </p:tgtEl>
                                        <p:attrNameLst>
                                          <p:attrName>r</p:attrName>
                                        </p:attrNameLst>
                                      </p:cBhvr>
                                    </p:animRot>
                                    <p:animRot by="240000">
                                      <p:cBhvr>
                                        <p:cTn id="29" dur="200" fill="hold">
                                          <p:stCondLst>
                                            <p:cond delay="400"/>
                                          </p:stCondLst>
                                        </p:cTn>
                                        <p:tgtEl>
                                          <p:spTgt spid="466"/>
                                        </p:tgtEl>
                                        <p:attrNameLst>
                                          <p:attrName>r</p:attrName>
                                        </p:attrNameLst>
                                      </p:cBhvr>
                                    </p:animRot>
                                    <p:animRot by="-240000">
                                      <p:cBhvr>
                                        <p:cTn id="30" dur="200" fill="hold">
                                          <p:stCondLst>
                                            <p:cond delay="600"/>
                                          </p:stCondLst>
                                        </p:cTn>
                                        <p:tgtEl>
                                          <p:spTgt spid="466"/>
                                        </p:tgtEl>
                                        <p:attrNameLst>
                                          <p:attrName>r</p:attrName>
                                        </p:attrNameLst>
                                      </p:cBhvr>
                                    </p:animRot>
                                    <p:animRot by="120000">
                                      <p:cBhvr>
                                        <p:cTn id="31" dur="200" fill="hold">
                                          <p:stCondLst>
                                            <p:cond delay="800"/>
                                          </p:stCondLst>
                                        </p:cTn>
                                        <p:tgtEl>
                                          <p:spTgt spid="466"/>
                                        </p:tgtEl>
                                        <p:attrNameLst>
                                          <p:attrName>r</p:attrName>
                                        </p:attrNameLst>
                                      </p:cBhvr>
                                    </p:animRot>
                                  </p:childTnLst>
                                </p:cTn>
                              </p:par>
                              <p:par>
                                <p:cTn id="32" presetID="22" presetClass="entr" presetSubtype="8" fill="hold" grpId="0" nodeType="withEffect">
                                  <p:stCondLst>
                                    <p:cond delay="0"/>
                                  </p:stCondLst>
                                  <p:childTnLst>
                                    <p:set>
                                      <p:cBhvr>
                                        <p:cTn id="33" dur="1" fill="hold">
                                          <p:stCondLst>
                                            <p:cond delay="0"/>
                                          </p:stCondLst>
                                        </p:cTn>
                                        <p:tgtEl>
                                          <p:spTgt spid="465"/>
                                        </p:tgtEl>
                                        <p:attrNameLst>
                                          <p:attrName>style.visibility</p:attrName>
                                        </p:attrNameLst>
                                      </p:cBhvr>
                                      <p:to>
                                        <p:strVal val="visible"/>
                                      </p:to>
                                    </p:set>
                                    <p:animEffect transition="in" filter="wipe(left)">
                                      <p:cBhvr>
                                        <p:cTn id="34" dur="10"/>
                                        <p:tgtEl>
                                          <p:spTgt spid="4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465"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a:ln/>
        </p:spPr>
        <p:txBody>
          <a:bodyPr/>
          <a:lstStyle/>
          <a:p>
            <a:pPr>
              <a:defRPr/>
            </a:pPr>
            <a:fld id="{0EBCB022-BE0D-49BE-AB06-F0AC5246B6B1}" type="slidenum">
              <a:rPr lang="en-US" altLang="ja-JP" b="0"/>
              <a:pPr>
                <a:defRPr/>
              </a:pPr>
              <a:t>70</a:t>
            </a:fld>
            <a:endParaRPr lang="en-US" altLang="ja-JP" b="0"/>
          </a:p>
        </p:txBody>
      </p:sp>
      <p:sp>
        <p:nvSpPr>
          <p:cNvPr id="66562" name="正方形/長方形 4"/>
          <p:cNvSpPr>
            <a:spLocks noChangeArrowheads="1"/>
          </p:cNvSpPr>
          <p:nvPr/>
        </p:nvSpPr>
        <p:spPr bwMode="auto">
          <a:xfrm>
            <a:off x="2483768" y="0"/>
            <a:ext cx="3544560" cy="646331"/>
          </a:xfrm>
          <a:prstGeom prst="rect">
            <a:avLst/>
          </a:prstGeom>
          <a:noFill/>
          <a:ln w="9525">
            <a:noFill/>
            <a:miter lim="800000"/>
            <a:headEnd/>
            <a:tailEnd/>
          </a:ln>
        </p:spPr>
        <p:txBody>
          <a:bodyPr wrap="none">
            <a:spAutoFit/>
          </a:bodyPr>
          <a:lstStyle/>
          <a:p>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中学校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「社会」</a:t>
            </a:r>
          </a:p>
        </p:txBody>
      </p:sp>
      <p:sp>
        <p:nvSpPr>
          <p:cNvPr id="3" name="正方形/長方形 2"/>
          <p:cNvSpPr/>
          <p:nvPr/>
        </p:nvSpPr>
        <p:spPr>
          <a:xfrm>
            <a:off x="503970" y="1412776"/>
            <a:ext cx="7920880"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ＭＳ ゴシック" panose="020B0609070205080204" pitchFamily="49" charset="-128"/>
                <a:ea typeface="ＭＳ ゴシック" panose="020B0609070205080204" pitchFamily="49" charset="-128"/>
              </a:rPr>
              <a:t>課題の追究や解決の見通しをもって生徒が主体的に情報手段を活用できるようにするとともに，</a:t>
            </a:r>
            <a:r>
              <a:rPr lang="ja-JP" altLang="en-US" sz="2800" dirty="0">
                <a:solidFill>
                  <a:srgbClr val="FF0000"/>
                </a:solidFill>
                <a:latin typeface="ＭＳ ゴシック" panose="020B0609070205080204" pitchFamily="49" charset="-128"/>
                <a:ea typeface="ＭＳ ゴシック" panose="020B0609070205080204" pitchFamily="49" charset="-128"/>
              </a:rPr>
              <a:t>情報モラル</a:t>
            </a:r>
            <a:r>
              <a:rPr lang="ja-JP" altLang="en-US" sz="2800" dirty="0">
                <a:latin typeface="ＭＳ ゴシック" panose="020B0609070205080204" pitchFamily="49" charset="-128"/>
                <a:ea typeface="ＭＳ ゴシック" panose="020B0609070205080204" pitchFamily="49" charset="-128"/>
              </a:rPr>
              <a:t>の指導にも留意すること。</a:t>
            </a:r>
          </a:p>
        </p:txBody>
      </p:sp>
    </p:spTree>
    <p:extLst>
      <p:ext uri="{BB962C8B-B14F-4D97-AF65-F5344CB8AC3E}">
        <p14:creationId xmlns:p14="http://schemas.microsoft.com/office/powerpoint/2010/main" val="1204543967"/>
      </p:ext>
    </p:extLst>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a:defRPr/>
            </a:pPr>
            <a:fld id="{F9539826-8604-461F-BDBD-BF393B3405D0}" type="slidenum">
              <a:rPr lang="en-US" altLang="ja-JP" b="0"/>
              <a:pPr>
                <a:defRPr/>
              </a:pPr>
              <a:t>71</a:t>
            </a:fld>
            <a:endParaRPr lang="en-US" altLang="ja-JP" b="0"/>
          </a:p>
        </p:txBody>
      </p:sp>
      <p:sp>
        <p:nvSpPr>
          <p:cNvPr id="68610" name="正方形/長方形 4"/>
          <p:cNvSpPr>
            <a:spLocks noChangeArrowheads="1"/>
          </p:cNvSpPr>
          <p:nvPr/>
        </p:nvSpPr>
        <p:spPr bwMode="auto">
          <a:xfrm>
            <a:off x="2483768" y="0"/>
            <a:ext cx="3544560" cy="646331"/>
          </a:xfrm>
          <a:prstGeom prst="rect">
            <a:avLst/>
          </a:prstGeom>
          <a:noFill/>
          <a:ln w="9525">
            <a:noFill/>
            <a:miter lim="800000"/>
            <a:headEnd/>
            <a:tailEnd/>
          </a:ln>
        </p:spPr>
        <p:txBody>
          <a:bodyPr wrap="none">
            <a:spAutoFit/>
          </a:bodyPr>
          <a:lstStyle/>
          <a:p>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中学校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「音楽」</a:t>
            </a:r>
          </a:p>
        </p:txBody>
      </p:sp>
      <p:sp>
        <p:nvSpPr>
          <p:cNvPr id="2" name="正方形/長方形 1"/>
          <p:cNvSpPr/>
          <p:nvPr/>
        </p:nvSpPr>
        <p:spPr>
          <a:xfrm>
            <a:off x="521444" y="1412776"/>
            <a:ext cx="8010995" cy="2677656"/>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solidFill>
                  <a:srgbClr val="FF0000"/>
                </a:solidFill>
                <a:latin typeface="ＭＳ ゴシック" panose="020B0609070205080204" pitchFamily="49" charset="-128"/>
                <a:ea typeface="ＭＳ ゴシック" panose="020B0609070205080204" pitchFamily="49" charset="-128"/>
              </a:rPr>
              <a:t>自己や他者の著作物</a:t>
            </a:r>
            <a:r>
              <a:rPr lang="ja-JP" altLang="en-US" sz="2800" dirty="0">
                <a:latin typeface="ＭＳ ゴシック" panose="020B0609070205080204" pitchFamily="49" charset="-128"/>
                <a:ea typeface="ＭＳ ゴシック" panose="020B0609070205080204" pitchFamily="49" charset="-128"/>
              </a:rPr>
              <a:t>及びそれらの</a:t>
            </a:r>
            <a:r>
              <a:rPr lang="ja-JP" altLang="en-US" sz="2800" dirty="0">
                <a:solidFill>
                  <a:srgbClr val="FF0000"/>
                </a:solidFill>
                <a:latin typeface="ＭＳ ゴシック" panose="020B0609070205080204" pitchFamily="49" charset="-128"/>
                <a:ea typeface="ＭＳ ゴシック" panose="020B0609070205080204" pitchFamily="49" charset="-128"/>
              </a:rPr>
              <a:t>著作者の創造性を尊重する態度</a:t>
            </a:r>
            <a:r>
              <a:rPr lang="ja-JP" altLang="en-US" sz="2800" dirty="0">
                <a:latin typeface="ＭＳ ゴシック" panose="020B0609070205080204" pitchFamily="49" charset="-128"/>
                <a:ea typeface="ＭＳ ゴシック" panose="020B0609070205080204" pitchFamily="49" charset="-128"/>
              </a:rPr>
              <a:t>の形成を図るとともに，必要に応じて，音楽に関する</a:t>
            </a:r>
            <a:r>
              <a:rPr lang="ja-JP" altLang="en-US" sz="2800" dirty="0">
                <a:solidFill>
                  <a:srgbClr val="FF0000"/>
                </a:solidFill>
                <a:latin typeface="ＭＳ ゴシック" panose="020B0609070205080204" pitchFamily="49" charset="-128"/>
                <a:ea typeface="ＭＳ ゴシック" panose="020B0609070205080204" pitchFamily="49" charset="-128"/>
              </a:rPr>
              <a:t>知的財産権</a:t>
            </a:r>
            <a:r>
              <a:rPr lang="ja-JP" altLang="en-US" sz="2800" dirty="0">
                <a:latin typeface="ＭＳ ゴシック" panose="020B0609070205080204" pitchFamily="49" charset="-128"/>
                <a:ea typeface="ＭＳ ゴシック" panose="020B0609070205080204" pitchFamily="49" charset="-128"/>
              </a:rPr>
              <a:t>について触れるようにすること。また，こうした態度の形成が，音楽文化の継承，発展，創造を支えていることへの理解につながるよう配慮すること。</a:t>
            </a:r>
          </a:p>
        </p:txBody>
      </p:sp>
    </p:spTree>
    <p:extLst>
      <p:ext uri="{BB962C8B-B14F-4D97-AF65-F5344CB8AC3E}">
        <p14:creationId xmlns:p14="http://schemas.microsoft.com/office/powerpoint/2010/main" val="2196938756"/>
      </p:ext>
    </p:extLst>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a:defRPr/>
            </a:pPr>
            <a:fld id="{9D5AB020-D937-4F02-BB68-3208137CC72A}" type="slidenum">
              <a:rPr lang="en-US" altLang="ja-JP" b="0"/>
              <a:pPr>
                <a:defRPr/>
              </a:pPr>
              <a:t>72</a:t>
            </a:fld>
            <a:endParaRPr lang="en-US" altLang="ja-JP" b="0"/>
          </a:p>
        </p:txBody>
      </p:sp>
      <p:sp>
        <p:nvSpPr>
          <p:cNvPr id="69634" name="正方形/長方形 4"/>
          <p:cNvSpPr>
            <a:spLocks noChangeArrowheads="1"/>
          </p:cNvSpPr>
          <p:nvPr/>
        </p:nvSpPr>
        <p:spPr bwMode="auto">
          <a:xfrm>
            <a:off x="2195736" y="0"/>
            <a:ext cx="3544560" cy="646331"/>
          </a:xfrm>
          <a:prstGeom prst="rect">
            <a:avLst/>
          </a:prstGeom>
          <a:noFill/>
          <a:ln w="9525">
            <a:noFill/>
            <a:miter lim="800000"/>
            <a:headEnd/>
            <a:tailEnd/>
          </a:ln>
        </p:spPr>
        <p:txBody>
          <a:bodyPr wrap="none">
            <a:spAutoFit/>
          </a:bodyPr>
          <a:lstStyle/>
          <a:p>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中学校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「美術」</a:t>
            </a:r>
          </a:p>
        </p:txBody>
      </p:sp>
      <p:sp>
        <p:nvSpPr>
          <p:cNvPr id="3" name="正方形/長方形 2"/>
          <p:cNvSpPr/>
          <p:nvPr/>
        </p:nvSpPr>
        <p:spPr>
          <a:xfrm>
            <a:off x="510960" y="1340768"/>
            <a:ext cx="7920880" cy="2246769"/>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ＭＳ ゴシック" panose="020B0609070205080204" pitchFamily="49" charset="-128"/>
                <a:ea typeface="ＭＳ ゴシック" panose="020B0609070205080204" pitchFamily="49" charset="-128"/>
              </a:rPr>
              <a:t>必要に応じて，美術に関する</a:t>
            </a:r>
            <a:r>
              <a:rPr lang="ja-JP" altLang="en-US" sz="2800" dirty="0">
                <a:solidFill>
                  <a:srgbClr val="FF0000"/>
                </a:solidFill>
                <a:latin typeface="ＭＳ ゴシック" panose="020B0609070205080204" pitchFamily="49" charset="-128"/>
                <a:ea typeface="ＭＳ ゴシック" panose="020B0609070205080204" pitchFamily="49" charset="-128"/>
              </a:rPr>
              <a:t>知的財産権</a:t>
            </a:r>
            <a:r>
              <a:rPr lang="ja-JP" altLang="en-US" sz="2800" dirty="0">
                <a:latin typeface="ＭＳ ゴシック" panose="020B0609070205080204" pitchFamily="49" charset="-128"/>
                <a:ea typeface="ＭＳ ゴシック" panose="020B0609070205080204" pitchFamily="49" charset="-128"/>
              </a:rPr>
              <a:t>や</a:t>
            </a:r>
            <a:r>
              <a:rPr lang="ja-JP" altLang="en-US" sz="2800" dirty="0">
                <a:solidFill>
                  <a:srgbClr val="FF0000"/>
                </a:solidFill>
                <a:latin typeface="ＭＳ ゴシック" panose="020B0609070205080204" pitchFamily="49" charset="-128"/>
                <a:ea typeface="ＭＳ ゴシック" panose="020B0609070205080204" pitchFamily="49" charset="-128"/>
              </a:rPr>
              <a:t>肖像権</a:t>
            </a:r>
            <a:r>
              <a:rPr lang="ja-JP" altLang="en-US" sz="2800" dirty="0">
                <a:latin typeface="ＭＳ ゴシック" panose="020B0609070205080204" pitchFamily="49" charset="-128"/>
                <a:ea typeface="ＭＳ ゴシック" panose="020B0609070205080204" pitchFamily="49" charset="-128"/>
              </a:rPr>
              <a:t>などについて触れるようにすること。また，こうした態度の形成が，美術文化の継承，発展，創造を支えていることへの理解につながるよう配慮すること。</a:t>
            </a:r>
          </a:p>
        </p:txBody>
      </p:sp>
    </p:spTree>
    <p:extLst>
      <p:ext uri="{BB962C8B-B14F-4D97-AF65-F5344CB8AC3E}">
        <p14:creationId xmlns:p14="http://schemas.microsoft.com/office/powerpoint/2010/main" val="1408411784"/>
      </p:ext>
    </p:extLst>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a:ln/>
        </p:spPr>
        <p:txBody>
          <a:bodyPr/>
          <a:lstStyle/>
          <a:p>
            <a:pPr>
              <a:defRPr/>
            </a:pPr>
            <a:fld id="{A4D5986A-E0F1-4552-83DC-0F9842E33FE3}" type="slidenum">
              <a:rPr lang="en-US" altLang="ja-JP" b="0"/>
              <a:pPr>
                <a:defRPr/>
              </a:pPr>
              <a:t>73</a:t>
            </a:fld>
            <a:endParaRPr lang="en-US" altLang="ja-JP" b="0"/>
          </a:p>
        </p:txBody>
      </p:sp>
      <p:sp>
        <p:nvSpPr>
          <p:cNvPr id="70658" name="正方形/長方形 4"/>
          <p:cNvSpPr>
            <a:spLocks noChangeArrowheads="1"/>
          </p:cNvSpPr>
          <p:nvPr/>
        </p:nvSpPr>
        <p:spPr bwMode="auto">
          <a:xfrm>
            <a:off x="1835696" y="20548"/>
            <a:ext cx="4467890" cy="646331"/>
          </a:xfrm>
          <a:prstGeom prst="rect">
            <a:avLst/>
          </a:prstGeom>
          <a:noFill/>
          <a:ln w="9525">
            <a:noFill/>
            <a:miter lim="800000"/>
            <a:headEnd/>
            <a:tailEnd/>
          </a:ln>
        </p:spPr>
        <p:txBody>
          <a:bodyPr wrap="none">
            <a:spAutoFit/>
          </a:bodyPr>
          <a:lstStyle/>
          <a:p>
            <a:pPr algn="ct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中学校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「保健体育」</a:t>
            </a:r>
          </a:p>
        </p:txBody>
      </p:sp>
      <p:sp>
        <p:nvSpPr>
          <p:cNvPr id="3" name="正方形/長方形 2"/>
          <p:cNvSpPr/>
          <p:nvPr/>
        </p:nvSpPr>
        <p:spPr>
          <a:xfrm>
            <a:off x="755576" y="1556792"/>
            <a:ext cx="7560840"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ＭＳ ゴシック" panose="020B0609070205080204" pitchFamily="49" charset="-128"/>
                <a:ea typeface="ＭＳ ゴシック" panose="020B0609070205080204" pitchFamily="49" charset="-128"/>
              </a:rPr>
              <a:t>必要に応じて，コンピュータなどの</a:t>
            </a:r>
            <a:r>
              <a:rPr lang="ja-JP" altLang="en-US" sz="2800" dirty="0">
                <a:solidFill>
                  <a:srgbClr val="FF0000"/>
                </a:solidFill>
                <a:latin typeface="ＭＳ ゴシック" panose="020B0609070205080204" pitchFamily="49" charset="-128"/>
                <a:ea typeface="ＭＳ ゴシック" panose="020B0609070205080204" pitchFamily="49" charset="-128"/>
              </a:rPr>
              <a:t>情報機器の使用と健康との関わり</a:t>
            </a:r>
            <a:r>
              <a:rPr lang="ja-JP" altLang="en-US" sz="2800" dirty="0">
                <a:latin typeface="ＭＳ ゴシック" panose="020B0609070205080204" pitchFamily="49" charset="-128"/>
                <a:ea typeface="ＭＳ ゴシック" panose="020B0609070205080204" pitchFamily="49" charset="-128"/>
              </a:rPr>
              <a:t>について取り扱うことにも配慮するものとする。</a:t>
            </a:r>
          </a:p>
        </p:txBody>
      </p:sp>
    </p:spTree>
    <p:extLst>
      <p:ext uri="{BB962C8B-B14F-4D97-AF65-F5344CB8AC3E}">
        <p14:creationId xmlns:p14="http://schemas.microsoft.com/office/powerpoint/2010/main" val="1663888203"/>
      </p:ext>
    </p:extLst>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a:defRPr/>
            </a:pPr>
            <a:fld id="{86FFE6EB-7F6A-44CA-B925-F270C0BCEB5B}" type="slidenum">
              <a:rPr lang="en-US" altLang="ja-JP" b="0"/>
              <a:pPr>
                <a:defRPr/>
              </a:pPr>
              <a:t>74</a:t>
            </a:fld>
            <a:endParaRPr lang="en-US" altLang="ja-JP" b="0" dirty="0"/>
          </a:p>
        </p:txBody>
      </p:sp>
      <p:sp>
        <p:nvSpPr>
          <p:cNvPr id="71682" name="正方形/長方形 4"/>
          <p:cNvSpPr>
            <a:spLocks noChangeArrowheads="1"/>
          </p:cNvSpPr>
          <p:nvPr/>
        </p:nvSpPr>
        <p:spPr bwMode="auto">
          <a:xfrm>
            <a:off x="1619672" y="-43222"/>
            <a:ext cx="4698722" cy="646331"/>
          </a:xfrm>
          <a:prstGeom prst="rect">
            <a:avLst/>
          </a:prstGeom>
          <a:noFill/>
          <a:ln w="9525">
            <a:noFill/>
            <a:miter lim="800000"/>
            <a:headEnd/>
            <a:tailEnd/>
          </a:ln>
        </p:spPr>
        <p:txBody>
          <a:bodyPr wrap="none">
            <a:spAutoFit/>
          </a:bodyPr>
          <a:lstStyle/>
          <a:p>
            <a:pPr algn="ctr"/>
            <a:r>
              <a:rPr lang="en-US" altLang="ja-JP" sz="3600" dirty="0">
                <a:solidFill>
                  <a:schemeClr val="tx2"/>
                </a:solidFill>
                <a:latin typeface="+mj-lt"/>
                <a:ea typeface="+mj-ea"/>
                <a:cs typeface="+mj-cs"/>
              </a:rPr>
              <a:t>【</a:t>
            </a:r>
            <a:r>
              <a:rPr lang="ja-JP" altLang="en-US" sz="3600" dirty="0">
                <a:solidFill>
                  <a:srgbClr val="1F497D"/>
                </a:solidFill>
                <a:latin typeface="+mj-lt"/>
                <a:ea typeface="+mj-ea"/>
                <a:cs typeface="+mj-cs"/>
              </a:rPr>
              <a:t>中学校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「技術・家庭」</a:t>
            </a:r>
          </a:p>
        </p:txBody>
      </p:sp>
      <p:sp>
        <p:nvSpPr>
          <p:cNvPr id="2" name="正方形/長方形 1"/>
          <p:cNvSpPr/>
          <p:nvPr/>
        </p:nvSpPr>
        <p:spPr>
          <a:xfrm>
            <a:off x="505761" y="1124744"/>
            <a:ext cx="8064896" cy="2246769"/>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ＭＳ ゴシック" panose="020B0609070205080204" pitchFamily="49" charset="-128"/>
                <a:ea typeface="ＭＳ ゴシック" panose="020B0609070205080204" pitchFamily="49" charset="-128"/>
              </a:rPr>
              <a:t>情報の表現，記録，計算，通信の特性等の原理・法則と，情報のデジタル化や処理の自動化，システム化，</a:t>
            </a:r>
            <a:r>
              <a:rPr lang="ja-JP" altLang="en-US" sz="2800" dirty="0">
                <a:solidFill>
                  <a:srgbClr val="FF0000"/>
                </a:solidFill>
                <a:latin typeface="ＭＳ ゴシック" panose="020B0609070205080204" pitchFamily="49" charset="-128"/>
                <a:ea typeface="ＭＳ ゴシック" panose="020B0609070205080204" pitchFamily="49" charset="-128"/>
              </a:rPr>
              <a:t>情報セキュリティ</a:t>
            </a:r>
            <a:r>
              <a:rPr lang="ja-JP" altLang="en-US" sz="2800" dirty="0">
                <a:latin typeface="ＭＳ ゴシック" panose="020B0609070205080204" pitchFamily="49" charset="-128"/>
                <a:ea typeface="ＭＳ ゴシック" panose="020B0609070205080204" pitchFamily="49" charset="-128"/>
              </a:rPr>
              <a:t>等に関わる基礎的な技術の仕組み及び</a:t>
            </a:r>
            <a:r>
              <a:rPr lang="ja-JP" altLang="en-US" sz="2800" dirty="0">
                <a:solidFill>
                  <a:srgbClr val="FF0000"/>
                </a:solidFill>
                <a:latin typeface="ＭＳ ゴシック" panose="020B0609070205080204" pitchFamily="49" charset="-128"/>
                <a:ea typeface="ＭＳ ゴシック" panose="020B0609070205080204" pitchFamily="49" charset="-128"/>
              </a:rPr>
              <a:t>情報モラル</a:t>
            </a:r>
            <a:r>
              <a:rPr lang="ja-JP" altLang="en-US" sz="2800" dirty="0">
                <a:latin typeface="ＭＳ ゴシック" panose="020B0609070205080204" pitchFamily="49" charset="-128"/>
                <a:ea typeface="ＭＳ ゴシック" panose="020B0609070205080204" pitchFamily="49" charset="-128"/>
              </a:rPr>
              <a:t>の必要性について理解すること。</a:t>
            </a:r>
          </a:p>
        </p:txBody>
      </p:sp>
      <p:sp>
        <p:nvSpPr>
          <p:cNvPr id="3" name="正方形/長方形 2"/>
          <p:cNvSpPr/>
          <p:nvPr/>
        </p:nvSpPr>
        <p:spPr>
          <a:xfrm>
            <a:off x="505761" y="3679656"/>
            <a:ext cx="8064896"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solidFill>
                  <a:srgbClr val="FF0000"/>
                </a:solidFill>
                <a:latin typeface="ＭＳ ゴシック" panose="020B0609070205080204" pitchFamily="49" charset="-128"/>
                <a:ea typeface="ＭＳ ゴシック" panose="020B0609070205080204" pitchFamily="49" charset="-128"/>
              </a:rPr>
              <a:t>著作権を含めた知的財産権</a:t>
            </a:r>
            <a:r>
              <a:rPr lang="ja-JP" altLang="en-US" sz="2800" dirty="0">
                <a:latin typeface="ＭＳ ゴシック" panose="020B0609070205080204" pitchFamily="49" charset="-128"/>
                <a:ea typeface="ＭＳ ゴシック" panose="020B0609070205080204" pitchFamily="49" charset="-128"/>
              </a:rPr>
              <a:t>，</a:t>
            </a:r>
            <a:r>
              <a:rPr lang="ja-JP" altLang="en-US" sz="2800" dirty="0">
                <a:solidFill>
                  <a:srgbClr val="FF0000"/>
                </a:solidFill>
                <a:latin typeface="ＭＳ ゴシック" panose="020B0609070205080204" pitchFamily="49" charset="-128"/>
                <a:ea typeface="ＭＳ ゴシック" panose="020B0609070205080204" pitchFamily="49" charset="-128"/>
              </a:rPr>
              <a:t>発信した情報に対する責任</a:t>
            </a:r>
            <a:r>
              <a:rPr lang="ja-JP" altLang="en-US" sz="2800" dirty="0">
                <a:latin typeface="ＭＳ ゴシック" panose="020B0609070205080204" pitchFamily="49" charset="-128"/>
                <a:ea typeface="ＭＳ ゴシック" panose="020B0609070205080204" pitchFamily="49" charset="-128"/>
              </a:rPr>
              <a:t>，及び社会における</a:t>
            </a:r>
            <a:r>
              <a:rPr lang="ja-JP" altLang="en-US" sz="2800" dirty="0">
                <a:solidFill>
                  <a:srgbClr val="FF0000"/>
                </a:solidFill>
                <a:latin typeface="ＭＳ ゴシック" panose="020B0609070205080204" pitchFamily="49" charset="-128"/>
                <a:ea typeface="ＭＳ ゴシック" panose="020B0609070205080204" pitchFamily="49" charset="-128"/>
              </a:rPr>
              <a:t>サイバーセキュリティ</a:t>
            </a:r>
            <a:r>
              <a:rPr lang="ja-JP" altLang="en-US" sz="2800" dirty="0">
                <a:latin typeface="ＭＳ ゴシック" panose="020B0609070205080204" pitchFamily="49" charset="-128"/>
                <a:ea typeface="ＭＳ ゴシック" panose="020B0609070205080204" pitchFamily="49" charset="-128"/>
              </a:rPr>
              <a:t>が重要であることについても扱うこと。</a:t>
            </a:r>
          </a:p>
        </p:txBody>
      </p:sp>
      <p:sp>
        <p:nvSpPr>
          <p:cNvPr id="7" name="正方形/長方形 6"/>
          <p:cNvSpPr/>
          <p:nvPr/>
        </p:nvSpPr>
        <p:spPr>
          <a:xfrm>
            <a:off x="505761" y="5461590"/>
            <a:ext cx="8064896" cy="523220"/>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solidFill>
                  <a:srgbClr val="FF0000"/>
                </a:solidFill>
                <a:latin typeface="ＭＳ ゴシック" panose="020B0609070205080204" pitchFamily="49" charset="-128"/>
                <a:ea typeface="ＭＳ ゴシック" panose="020B0609070205080204" pitchFamily="49" charset="-128"/>
              </a:rPr>
              <a:t>個人情報の保護</a:t>
            </a:r>
            <a:r>
              <a:rPr lang="ja-JP" altLang="en-US" sz="2800" dirty="0">
                <a:latin typeface="ＭＳ ゴシック" panose="020B0609070205080204" pitchFamily="49" charset="-128"/>
                <a:ea typeface="ＭＳ ゴシック" panose="020B0609070205080204" pitchFamily="49" charset="-128"/>
              </a:rPr>
              <a:t>の必要性についても扱うこと。</a:t>
            </a:r>
          </a:p>
        </p:txBody>
      </p:sp>
    </p:spTree>
    <p:extLst>
      <p:ext uri="{BB962C8B-B14F-4D97-AF65-F5344CB8AC3E}">
        <p14:creationId xmlns:p14="http://schemas.microsoft.com/office/powerpoint/2010/main" val="889648431"/>
      </p:ext>
    </p:extLst>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ln/>
        </p:spPr>
        <p:txBody>
          <a:bodyPr/>
          <a:lstStyle/>
          <a:p>
            <a:pPr>
              <a:defRPr/>
            </a:pPr>
            <a:fld id="{0732163B-C95B-4924-AD0E-2F2515271492}" type="slidenum">
              <a:rPr lang="en-US" altLang="ja-JP" b="0"/>
              <a:pPr>
                <a:defRPr/>
              </a:pPr>
              <a:t>75</a:t>
            </a:fld>
            <a:endParaRPr lang="en-US" altLang="ja-JP" b="0"/>
          </a:p>
        </p:txBody>
      </p:sp>
      <p:sp>
        <p:nvSpPr>
          <p:cNvPr id="2" name="正方形/長方形 1"/>
          <p:cNvSpPr/>
          <p:nvPr/>
        </p:nvSpPr>
        <p:spPr>
          <a:xfrm>
            <a:off x="827584" y="2132856"/>
            <a:ext cx="7143302" cy="523220"/>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pPr>
              <a:defRPr/>
            </a:pPr>
            <a:r>
              <a:rPr lang="ja-JP" altLang="ja-JP" sz="2800" dirty="0"/>
              <a:t>「・・</a:t>
            </a:r>
            <a:r>
              <a:rPr lang="ja-JP" altLang="en-US" sz="2800" dirty="0">
                <a:solidFill>
                  <a:srgbClr val="FF0000"/>
                </a:solidFill>
              </a:rPr>
              <a:t>情報モラル</a:t>
            </a:r>
            <a:r>
              <a:rPr lang="ja-JP" altLang="en-US" sz="2800" dirty="0"/>
              <a:t>に関する指導を充実すること</a:t>
            </a:r>
            <a:r>
              <a:rPr lang="ja-JP" altLang="ja-JP" sz="2800" dirty="0"/>
              <a:t>。」</a:t>
            </a:r>
            <a:endParaRPr lang="ja-JP" altLang="en-US" sz="2800" dirty="0"/>
          </a:p>
        </p:txBody>
      </p:sp>
      <p:sp>
        <p:nvSpPr>
          <p:cNvPr id="72707" name="正方形/長方形 4"/>
          <p:cNvSpPr>
            <a:spLocks noChangeArrowheads="1"/>
          </p:cNvSpPr>
          <p:nvPr/>
        </p:nvSpPr>
        <p:spPr bwMode="auto">
          <a:xfrm>
            <a:off x="1115616" y="0"/>
            <a:ext cx="5981125" cy="646331"/>
          </a:xfrm>
          <a:prstGeom prst="rect">
            <a:avLst/>
          </a:prstGeom>
          <a:noFill/>
          <a:ln w="9525">
            <a:noFill/>
            <a:miter lim="800000"/>
            <a:headEnd/>
            <a:tailEnd/>
          </a:ln>
        </p:spPr>
        <p:txBody>
          <a:bodyPr wrap="none">
            <a:spAutoFit/>
          </a:bodyPr>
          <a:lstStyle/>
          <a:p>
            <a:r>
              <a:rPr lang="en-US" altLang="ja-JP" sz="3600" dirty="0">
                <a:solidFill>
                  <a:srgbClr val="1F497D"/>
                </a:solidFill>
                <a:latin typeface="+mj-lt"/>
                <a:ea typeface="+mj-ea"/>
                <a:cs typeface="+mj-cs"/>
              </a:rPr>
              <a:t>【</a:t>
            </a:r>
            <a:r>
              <a:rPr lang="ja-JP" altLang="en-US" sz="3600" dirty="0">
                <a:solidFill>
                  <a:srgbClr val="1F497D"/>
                </a:solidFill>
                <a:latin typeface="+mj-lt"/>
                <a:ea typeface="+mj-ea"/>
                <a:cs typeface="+mj-cs"/>
              </a:rPr>
              <a:t>中学校</a:t>
            </a:r>
            <a:r>
              <a:rPr lang="en-US" altLang="ja-JP" sz="3600" dirty="0">
                <a:solidFill>
                  <a:srgbClr val="1F497D"/>
                </a:solidFill>
                <a:latin typeface="+mj-lt"/>
                <a:ea typeface="+mj-ea"/>
                <a:cs typeface="+mj-cs"/>
              </a:rPr>
              <a:t>】 </a:t>
            </a:r>
            <a:r>
              <a:rPr lang="ja-JP" altLang="en-US" sz="3600" dirty="0">
                <a:solidFill>
                  <a:srgbClr val="1F497D"/>
                </a:solidFill>
                <a:latin typeface="+mj-lt"/>
                <a:ea typeface="+mj-ea"/>
                <a:cs typeface="+mj-cs"/>
              </a:rPr>
              <a:t>「特別の教科 道徳」</a:t>
            </a:r>
          </a:p>
        </p:txBody>
      </p:sp>
    </p:spTree>
    <p:extLst>
      <p:ext uri="{BB962C8B-B14F-4D97-AF65-F5344CB8AC3E}">
        <p14:creationId xmlns:p14="http://schemas.microsoft.com/office/powerpoint/2010/main" val="2966558913"/>
      </p:ext>
    </p:extLst>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a:ln/>
        </p:spPr>
        <p:txBody>
          <a:bodyPr/>
          <a:lstStyle/>
          <a:p>
            <a:pPr>
              <a:defRPr/>
            </a:pPr>
            <a:fld id="{EBD99935-23BA-4C81-B6DB-982F8B05306D}" type="slidenum">
              <a:rPr lang="en-US" altLang="ja-JP" b="0"/>
              <a:pPr>
                <a:defRPr/>
              </a:pPr>
              <a:t>76</a:t>
            </a:fld>
            <a:endParaRPr lang="en-US" altLang="ja-JP" b="0" dirty="0"/>
          </a:p>
        </p:txBody>
      </p:sp>
      <p:sp>
        <p:nvSpPr>
          <p:cNvPr id="73730" name="正方形/長方形 4"/>
          <p:cNvSpPr>
            <a:spLocks noChangeArrowheads="1"/>
          </p:cNvSpPr>
          <p:nvPr/>
        </p:nvSpPr>
        <p:spPr bwMode="auto">
          <a:xfrm>
            <a:off x="755576" y="0"/>
            <a:ext cx="7237879" cy="646331"/>
          </a:xfrm>
          <a:prstGeom prst="rect">
            <a:avLst/>
          </a:prstGeom>
          <a:noFill/>
          <a:ln w="9525">
            <a:noFill/>
            <a:miter lim="800000"/>
            <a:headEnd/>
            <a:tailEnd/>
          </a:ln>
        </p:spPr>
        <p:txBody>
          <a:bodyPr wrap="none">
            <a:spAutoFit/>
          </a:bodyPr>
          <a:lstStyle/>
          <a:p>
            <a:r>
              <a:rPr lang="en-US" altLang="ja-JP" sz="3600" dirty="0">
                <a:solidFill>
                  <a:srgbClr val="1F497D"/>
                </a:solidFill>
                <a:latin typeface="+mj-lt"/>
                <a:ea typeface="+mj-ea"/>
                <a:cs typeface="+mj-cs"/>
              </a:rPr>
              <a:t>【</a:t>
            </a:r>
            <a:r>
              <a:rPr lang="ja-JP" altLang="en-US" sz="3600" dirty="0">
                <a:solidFill>
                  <a:srgbClr val="1F497D"/>
                </a:solidFill>
                <a:latin typeface="+mj-lt"/>
                <a:ea typeface="+mj-ea"/>
                <a:cs typeface="+mj-cs"/>
              </a:rPr>
              <a:t>中学校</a:t>
            </a:r>
            <a:r>
              <a:rPr lang="en-US" altLang="ja-JP" sz="3600" dirty="0">
                <a:solidFill>
                  <a:srgbClr val="1F497D"/>
                </a:solidFill>
                <a:latin typeface="+mj-lt"/>
                <a:ea typeface="+mj-ea"/>
                <a:cs typeface="+mj-cs"/>
              </a:rPr>
              <a:t>】 </a:t>
            </a:r>
            <a:r>
              <a:rPr lang="ja-JP" altLang="en-US" sz="3600" dirty="0">
                <a:solidFill>
                  <a:srgbClr val="1F497D"/>
                </a:solidFill>
                <a:latin typeface="+mj-lt"/>
                <a:ea typeface="+mj-ea"/>
                <a:cs typeface="+mj-cs"/>
              </a:rPr>
              <a:t>「特別の教科道徳」（解説）</a:t>
            </a:r>
          </a:p>
        </p:txBody>
      </p:sp>
      <p:sp>
        <p:nvSpPr>
          <p:cNvPr id="4" name="正方形/長方形 3"/>
          <p:cNvSpPr/>
          <p:nvPr/>
        </p:nvSpPr>
        <p:spPr>
          <a:xfrm>
            <a:off x="611560" y="1594356"/>
            <a:ext cx="7604323" cy="2677656"/>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defRPr/>
            </a:pPr>
            <a:r>
              <a:rPr lang="ja-JP" altLang="en-US" sz="2800" dirty="0"/>
              <a:t>内容としては，情報社会の倫理，法の理解と遵守，安全への知恵，情報セキュリティ，公共的なネットワークがあるが，道徳科においては，第２に示す内容との関連を踏まえて，特に，情報社会の倫理，法の理解と遵守といった内容を中心に取り扱うことが考えられる。</a:t>
            </a:r>
          </a:p>
        </p:txBody>
      </p:sp>
    </p:spTree>
    <p:extLst>
      <p:ext uri="{BB962C8B-B14F-4D97-AF65-F5344CB8AC3E}">
        <p14:creationId xmlns:p14="http://schemas.microsoft.com/office/powerpoint/2010/main" val="2831271811"/>
      </p:ext>
    </p:extLst>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6"/>
          <p:cNvSpPr>
            <a:spLocks noGrp="1" noChangeArrowheads="1"/>
          </p:cNvSpPr>
          <p:nvPr>
            <p:ph type="sldNum" sz="quarter" idx="12"/>
          </p:nvPr>
        </p:nvSpPr>
        <p:spPr>
          <a:ln/>
        </p:spPr>
        <p:txBody>
          <a:bodyPr/>
          <a:lstStyle/>
          <a:p>
            <a:pPr>
              <a:defRPr/>
            </a:pPr>
            <a:fld id="{9DB01D68-BAFC-4532-884C-03B4EFA1FB49}" type="slidenum">
              <a:rPr lang="en-US" altLang="ja-JP" b="0"/>
              <a:pPr>
                <a:defRPr/>
              </a:pPr>
              <a:t>77</a:t>
            </a:fld>
            <a:endParaRPr lang="en-US" altLang="ja-JP" b="0"/>
          </a:p>
        </p:txBody>
      </p:sp>
      <p:sp>
        <p:nvSpPr>
          <p:cNvPr id="2" name="正方形/長方形 1"/>
          <p:cNvSpPr/>
          <p:nvPr/>
        </p:nvSpPr>
        <p:spPr>
          <a:xfrm>
            <a:off x="277689" y="1556791"/>
            <a:ext cx="8542783" cy="4462760"/>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defRPr/>
            </a:pPr>
            <a:r>
              <a:rPr lang="ja-JP" altLang="en-US" sz="3200" dirty="0"/>
              <a:t>　</a:t>
            </a:r>
            <a:r>
              <a:rPr lang="ja-JP" altLang="en-US" sz="2800" dirty="0"/>
              <a:t>指導に際して具体的にどのような問題を扱うかについては各学校において検討していく必要があるが，例えば，思いやり，感謝や礼儀に関わる指導の際に，インターネット上の書き込みのすれ違いなどについて触れたり，遵法精神，公徳心に関わる指導の際に，インターネット上のルールや著作権など法やきまりに触れたりすることが考えられる。また，情報機器を使用する際には，使い方によっては相手を傷つけるなど，人間関係に負の影響を及ぼすこともあるため，指導上の配慮を行う必要がある。</a:t>
            </a:r>
            <a:endParaRPr lang="ja-JP" altLang="en-US" sz="3200" dirty="0"/>
          </a:p>
        </p:txBody>
      </p:sp>
      <p:sp>
        <p:nvSpPr>
          <p:cNvPr id="58371" name="正方形/長方形 4"/>
          <p:cNvSpPr>
            <a:spLocks noChangeArrowheads="1"/>
          </p:cNvSpPr>
          <p:nvPr/>
        </p:nvSpPr>
        <p:spPr bwMode="auto">
          <a:xfrm>
            <a:off x="563053" y="8857"/>
            <a:ext cx="7237879" cy="646331"/>
          </a:xfrm>
          <a:prstGeom prst="rect">
            <a:avLst/>
          </a:prstGeom>
          <a:noFill/>
          <a:ln w="9525">
            <a:noFill/>
            <a:miter lim="800000"/>
            <a:headEnd/>
            <a:tailEnd/>
          </a:ln>
        </p:spPr>
        <p:txBody>
          <a:bodyPr wrap="none">
            <a:spAutoFit/>
          </a:bodyPr>
          <a:lstStyle/>
          <a:p>
            <a:r>
              <a:rPr lang="en-US" altLang="ja-JP" sz="3600" dirty="0">
                <a:solidFill>
                  <a:srgbClr val="1F497D"/>
                </a:solidFill>
                <a:latin typeface="+mj-lt"/>
                <a:ea typeface="+mj-ea"/>
                <a:cs typeface="+mj-cs"/>
              </a:rPr>
              <a:t>【</a:t>
            </a:r>
            <a:r>
              <a:rPr lang="ja-JP" altLang="en-US" sz="3600" dirty="0">
                <a:solidFill>
                  <a:srgbClr val="1F497D"/>
                </a:solidFill>
                <a:latin typeface="+mj-lt"/>
                <a:ea typeface="+mj-ea"/>
                <a:cs typeface="+mj-cs"/>
              </a:rPr>
              <a:t>中学校</a:t>
            </a:r>
            <a:r>
              <a:rPr lang="en-US" altLang="ja-JP" sz="3600" dirty="0">
                <a:solidFill>
                  <a:srgbClr val="1F497D"/>
                </a:solidFill>
                <a:latin typeface="+mj-lt"/>
                <a:ea typeface="+mj-ea"/>
                <a:cs typeface="+mj-cs"/>
              </a:rPr>
              <a:t>】 </a:t>
            </a:r>
            <a:r>
              <a:rPr lang="ja-JP" altLang="en-US" sz="3600" dirty="0">
                <a:solidFill>
                  <a:srgbClr val="1F497D"/>
                </a:solidFill>
                <a:latin typeface="+mj-lt"/>
                <a:ea typeface="+mj-ea"/>
                <a:cs typeface="+mj-cs"/>
              </a:rPr>
              <a:t>「特別の教科道徳」（解説）</a:t>
            </a:r>
          </a:p>
        </p:txBody>
      </p:sp>
    </p:spTree>
    <p:extLst>
      <p:ext uri="{BB962C8B-B14F-4D97-AF65-F5344CB8AC3E}">
        <p14:creationId xmlns:p14="http://schemas.microsoft.com/office/powerpoint/2010/main" val="743948184"/>
      </p:ext>
    </p:extLst>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22805C3-3F60-4B60-A6D9-E99204EDA16E}" type="slidenum">
              <a:rPr kumimoji="1" lang="en-US" altLang="ja-JP" sz="2400" b="0"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78</a:t>
            </a:fld>
            <a:endParaRPr kumimoji="1" lang="en-US" altLang="ja-JP" sz="2400" b="0"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53251" name="Rectangle 3"/>
          <p:cNvSpPr>
            <a:spLocks noGrp="1" noChangeArrowheads="1"/>
          </p:cNvSpPr>
          <p:nvPr>
            <p:ph type="body" idx="1"/>
          </p:nvPr>
        </p:nvSpPr>
        <p:spPr>
          <a:xfrm>
            <a:off x="250825" y="1600200"/>
            <a:ext cx="8435975" cy="4525963"/>
          </a:xfrm>
        </p:spPr>
        <p:txBody>
          <a:bodyPr/>
          <a:lstStyle/>
          <a:p>
            <a:pPr algn="ctr">
              <a:buFontTx/>
              <a:buNone/>
            </a:pPr>
            <a:r>
              <a:rPr lang="ja-JP" altLang="en-US" sz="4800" dirty="0">
                <a:ea typeface="HGP創英角ｺﾞｼｯｸUB" pitchFamily="50" charset="-128"/>
              </a:rPr>
              <a:t>学習指導要領における</a:t>
            </a:r>
          </a:p>
          <a:p>
            <a:pPr algn="ctr">
              <a:buFontTx/>
              <a:buNone/>
            </a:pPr>
            <a:r>
              <a:rPr lang="ja-JP" altLang="en-US" sz="4800" dirty="0">
                <a:ea typeface="HGP創英角ｺﾞｼｯｸUB" pitchFamily="50" charset="-128"/>
              </a:rPr>
              <a:t>　情報モラル</a:t>
            </a:r>
          </a:p>
          <a:p>
            <a:pPr>
              <a:buFontTx/>
              <a:buNone/>
            </a:pPr>
            <a:endParaRPr lang="ja-JP" altLang="en-US" sz="4800" dirty="0">
              <a:ea typeface="HGP創英角ｺﾞｼｯｸUB" pitchFamily="50" charset="-128"/>
            </a:endParaRPr>
          </a:p>
          <a:p>
            <a:pPr algn="ctr">
              <a:buFontTx/>
              <a:buNone/>
            </a:pPr>
            <a:r>
              <a:rPr lang="ja-JP" altLang="en-US" sz="4800" dirty="0">
                <a:ea typeface="HGP創英角ｺﾞｼｯｸUB" pitchFamily="50" charset="-128"/>
              </a:rPr>
              <a:t>高等学校実践編</a:t>
            </a:r>
          </a:p>
        </p:txBody>
      </p:sp>
    </p:spTree>
    <p:extLst>
      <p:ext uri="{BB962C8B-B14F-4D97-AF65-F5344CB8AC3E}">
        <p14:creationId xmlns:p14="http://schemas.microsoft.com/office/powerpoint/2010/main" val="264422672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5CE7282-466C-4EF5-8484-56BFF1606FB2}" type="slidenum">
              <a:rPr kumimoji="1" lang="en-US" altLang="ja-JP" sz="2400" b="0"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79</a:t>
            </a:fld>
            <a:endPar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3" name="正方形/長方形 4"/>
          <p:cNvSpPr>
            <a:spLocks noChangeArrowheads="1"/>
          </p:cNvSpPr>
          <p:nvPr/>
        </p:nvSpPr>
        <p:spPr bwMode="auto">
          <a:xfrm>
            <a:off x="755650" y="0"/>
            <a:ext cx="5852884" cy="646331"/>
          </a:xfrm>
          <a:prstGeom prst="rect">
            <a:avLst/>
          </a:prstGeom>
          <a:noFill/>
          <a:ln w="9525">
            <a:noFill/>
            <a:miter lim="800000"/>
            <a:headEnd/>
            <a:tailEnd/>
          </a:ln>
        </p:spPr>
        <p:txBody>
          <a:bodyPr wrap="none">
            <a:spAutoFit/>
          </a:bodyPr>
          <a:lstStyle/>
          <a:p>
            <a:pPr marL="0" marR="0" lvl="0" indent="0" defTabSz="914400" eaLnBrk="1" latinLnBrk="0" hangingPunct="1">
              <a:lnSpc>
                <a:spcPct val="100000"/>
              </a:lnSpc>
              <a:buClrTx/>
              <a:buSzTx/>
              <a:buFontTx/>
              <a:buNone/>
              <a:tabLst/>
              <a:defRPr/>
            </a:pPr>
            <a:r>
              <a:rPr lang="en-US" altLang="ja-JP" sz="3600" dirty="0">
                <a:solidFill>
                  <a:srgbClr val="1F497D"/>
                </a:solidFill>
                <a:latin typeface="+mj-lt"/>
                <a:ea typeface="+mj-ea"/>
                <a:cs typeface="+mj-cs"/>
              </a:rPr>
              <a:t>【</a:t>
            </a:r>
            <a:r>
              <a:rPr lang="ja-JP" altLang="en-US" sz="3600" dirty="0">
                <a:solidFill>
                  <a:srgbClr val="1F497D"/>
                </a:solidFill>
                <a:latin typeface="+mj-lt"/>
                <a:ea typeface="+mj-ea"/>
                <a:cs typeface="+mj-cs"/>
              </a:rPr>
              <a:t>高等学校</a:t>
            </a:r>
            <a:r>
              <a:rPr lang="en-US" altLang="ja-JP" sz="3600" dirty="0">
                <a:solidFill>
                  <a:srgbClr val="1F497D"/>
                </a:solidFill>
                <a:latin typeface="+mj-lt"/>
                <a:ea typeface="+mj-ea"/>
                <a:cs typeface="+mj-cs"/>
              </a:rPr>
              <a:t>】 </a:t>
            </a:r>
            <a:r>
              <a:rPr lang="ja-JP" altLang="en-US" sz="3600" dirty="0">
                <a:solidFill>
                  <a:srgbClr val="1F497D"/>
                </a:solidFill>
                <a:latin typeface="+mj-lt"/>
                <a:ea typeface="+mj-ea"/>
                <a:cs typeface="+mj-cs"/>
              </a:rPr>
              <a:t>「学習指導要領」</a:t>
            </a:r>
          </a:p>
        </p:txBody>
      </p:sp>
      <p:sp>
        <p:nvSpPr>
          <p:cNvPr id="4" name="テキスト ボックス 3"/>
          <p:cNvSpPr txBox="1"/>
          <p:nvPr/>
        </p:nvSpPr>
        <p:spPr>
          <a:xfrm>
            <a:off x="251520" y="908720"/>
            <a:ext cx="8693405" cy="538609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総則</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：情報活用能力（情報モラルを含む）</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情報</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：情報に関する法規・制度・マナー，知的財産</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　　　　情報セキュリティ，個人の役割や責任</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国語</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：引用の仕方，出典の示し方，情報の信頼性</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地理歴史・公民</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：情報モラルの指導に留意</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音楽，書道</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：知的財産権</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美術</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：知的財産権，肖像権</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保健</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：安全な社会生活，労働環境</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専門学科</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：情報モラル，セキュリティ，労働環境</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p:txBody>
      </p:sp>
    </p:spTree>
    <p:extLst>
      <p:ext uri="{BB962C8B-B14F-4D97-AF65-F5344CB8AC3E}">
        <p14:creationId xmlns:p14="http://schemas.microsoft.com/office/powerpoint/2010/main" val="29130920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4007" y="-167423"/>
            <a:ext cx="3883550" cy="1604199"/>
          </a:xfrm>
        </p:spPr>
        <p:txBody>
          <a:bodyPr/>
          <a:lstStyle/>
          <a:p>
            <a:r>
              <a:rPr kumimoji="1" lang="ja-JP" altLang="en-US" dirty="0"/>
              <a:t>同一パスワードの危険性</a:t>
            </a:r>
          </a:p>
        </p:txBody>
      </p:sp>
      <p:graphicFrame>
        <p:nvGraphicFramePr>
          <p:cNvPr id="5" name="表 4"/>
          <p:cNvGraphicFramePr>
            <a:graphicFrameLocks noGrp="1"/>
          </p:cNvGraphicFramePr>
          <p:nvPr/>
        </p:nvGraphicFramePr>
        <p:xfrm>
          <a:off x="2302933" y="4809067"/>
          <a:ext cx="3945467" cy="1854200"/>
        </p:xfrm>
        <a:graphic>
          <a:graphicData uri="http://schemas.openxmlformats.org/drawingml/2006/table">
            <a:tbl>
              <a:tblPr firstRow="1" bandRow="1">
                <a:tableStyleId>{5C22544A-7EE6-4342-B048-85BDC9FD1C3A}</a:tableStyleId>
              </a:tblPr>
              <a:tblGrid>
                <a:gridCol w="2544338">
                  <a:extLst>
                    <a:ext uri="{9D8B030D-6E8A-4147-A177-3AD203B41FA5}">
                      <a16:colId xmlns:a16="http://schemas.microsoft.com/office/drawing/2014/main" val="20000"/>
                    </a:ext>
                  </a:extLst>
                </a:gridCol>
                <a:gridCol w="1401129">
                  <a:extLst>
                    <a:ext uri="{9D8B030D-6E8A-4147-A177-3AD203B41FA5}">
                      <a16:colId xmlns:a16="http://schemas.microsoft.com/office/drawing/2014/main" val="20001"/>
                    </a:ext>
                  </a:extLst>
                </a:gridCol>
              </a:tblGrid>
              <a:tr h="370840">
                <a:tc>
                  <a:txBody>
                    <a:bodyPr/>
                    <a:lstStyle/>
                    <a:p>
                      <a:r>
                        <a:rPr kumimoji="1" lang="en-US" altLang="ja-JP" dirty="0"/>
                        <a:t>ID</a:t>
                      </a:r>
                      <a:endParaRPr kumimoji="1" lang="ja-JP" altLang="en-US" dirty="0"/>
                    </a:p>
                  </a:txBody>
                  <a:tcPr/>
                </a:tc>
                <a:tc>
                  <a:txBody>
                    <a:bodyPr/>
                    <a:lstStyle/>
                    <a:p>
                      <a:r>
                        <a:rPr kumimoji="1" lang="ja-JP" altLang="en-US" dirty="0"/>
                        <a:t>パスワード</a:t>
                      </a:r>
                    </a:p>
                  </a:txBody>
                  <a:tcPr/>
                </a:tc>
                <a:extLst>
                  <a:ext uri="{0D108BD9-81ED-4DB2-BD59-A6C34878D82A}">
                    <a16:rowId xmlns:a16="http://schemas.microsoft.com/office/drawing/2014/main" val="10000"/>
                  </a:ext>
                </a:extLst>
              </a:tr>
              <a:tr h="370840">
                <a:tc>
                  <a:txBody>
                    <a:bodyPr/>
                    <a:lstStyle/>
                    <a:p>
                      <a:r>
                        <a:rPr kumimoji="1" lang="en-US" altLang="ja-JP" dirty="0"/>
                        <a:t>xxxx@gmail.com</a:t>
                      </a:r>
                      <a:endParaRPr kumimoji="1" lang="ja-JP" altLang="en-US" dirty="0"/>
                    </a:p>
                  </a:txBody>
                  <a:tcPr/>
                </a:tc>
                <a:tc>
                  <a:txBody>
                    <a:bodyPr/>
                    <a:lstStyle/>
                    <a:p>
                      <a:r>
                        <a:rPr kumimoji="1" lang="en-US" altLang="ja-JP" dirty="0" err="1"/>
                        <a:t>japetcec</a:t>
                      </a:r>
                      <a:endParaRPr kumimoji="1" lang="ja-JP" altLang="en-US" dirty="0"/>
                    </a:p>
                  </a:txBody>
                  <a:tcPr/>
                </a:tc>
                <a:extLst>
                  <a:ext uri="{0D108BD9-81ED-4DB2-BD59-A6C34878D82A}">
                    <a16:rowId xmlns:a16="http://schemas.microsoft.com/office/drawing/2014/main" val="10001"/>
                  </a:ext>
                </a:extLst>
              </a:tr>
              <a:tr h="370840">
                <a:tc>
                  <a:txBody>
                    <a:bodyPr/>
                    <a:lstStyle/>
                    <a:p>
                      <a:r>
                        <a:rPr kumimoji="1" lang="en-US" altLang="ja-JP" dirty="0"/>
                        <a:t>xxxx@nttdocomo.ne.jp</a:t>
                      </a:r>
                      <a:endParaRPr kumimoji="1" lang="ja-JP" altLang="en-US" dirty="0"/>
                    </a:p>
                  </a:txBody>
                  <a:tcPr/>
                </a:tc>
                <a:tc>
                  <a:txBody>
                    <a:bodyPr/>
                    <a:lstStyle/>
                    <a:p>
                      <a:r>
                        <a:rPr kumimoji="1" lang="en-US" altLang="ja-JP" dirty="0"/>
                        <a:t>zgDe@34</a:t>
                      </a:r>
                      <a:endParaRPr kumimoji="1" lang="ja-JP" altLang="en-US" dirty="0"/>
                    </a:p>
                  </a:txBody>
                  <a:tcPr/>
                </a:tc>
                <a:extLst>
                  <a:ext uri="{0D108BD9-81ED-4DB2-BD59-A6C34878D82A}">
                    <a16:rowId xmlns:a16="http://schemas.microsoft.com/office/drawing/2014/main" val="10002"/>
                  </a:ext>
                </a:extLst>
              </a:tr>
              <a:tr h="370840">
                <a:tc>
                  <a:txBody>
                    <a:bodyPr/>
                    <a:lstStyle/>
                    <a:p>
                      <a:r>
                        <a:rPr kumimoji="1" lang="en-US" altLang="ja-JP" dirty="0"/>
                        <a:t>xxxx@softbank.ne.jp</a:t>
                      </a:r>
                      <a:endParaRPr kumimoji="1" lang="ja-JP" altLang="en-US" dirty="0"/>
                    </a:p>
                  </a:txBody>
                  <a:tcPr/>
                </a:tc>
                <a:tc>
                  <a:txBody>
                    <a:bodyPr/>
                    <a:lstStyle/>
                    <a:p>
                      <a:r>
                        <a:rPr kumimoji="1" lang="en-US" altLang="ja-JP" dirty="0"/>
                        <a:t>vavae4rd+d</a:t>
                      </a:r>
                      <a:endParaRPr kumimoji="1" lang="ja-JP" altLang="en-US" dirty="0"/>
                    </a:p>
                  </a:txBody>
                  <a:tcPr/>
                </a:tc>
                <a:extLst>
                  <a:ext uri="{0D108BD9-81ED-4DB2-BD59-A6C34878D82A}">
                    <a16:rowId xmlns:a16="http://schemas.microsoft.com/office/drawing/2014/main" val="10003"/>
                  </a:ext>
                </a:extLst>
              </a:tr>
              <a:tr h="370840">
                <a:tc>
                  <a:txBody>
                    <a:bodyPr/>
                    <a:lstStyle/>
                    <a:p>
                      <a:r>
                        <a:rPr kumimoji="1" lang="en-US" altLang="ja-JP" dirty="0"/>
                        <a:t>xxxx@ymobile.jp</a:t>
                      </a:r>
                      <a:endParaRPr kumimoji="1" lang="ja-JP" altLang="en-US" dirty="0"/>
                    </a:p>
                  </a:txBody>
                  <a:tcPr/>
                </a:tc>
                <a:tc>
                  <a:txBody>
                    <a:bodyPr/>
                    <a:lstStyle/>
                    <a:p>
                      <a:r>
                        <a:rPr kumimoji="1" lang="en-US" altLang="ja-JP" dirty="0"/>
                        <a:t>example</a:t>
                      </a:r>
                      <a:endParaRPr kumimoji="1" lang="ja-JP" altLang="en-US" dirty="0"/>
                    </a:p>
                  </a:txBody>
                  <a:tcPr/>
                </a:tc>
                <a:extLst>
                  <a:ext uri="{0D108BD9-81ED-4DB2-BD59-A6C34878D82A}">
                    <a16:rowId xmlns:a16="http://schemas.microsoft.com/office/drawing/2014/main" val="10004"/>
                  </a:ext>
                </a:extLst>
              </a:tr>
            </a:tbl>
          </a:graphicData>
        </a:graphic>
      </p:graphicFrame>
      <p:sp>
        <p:nvSpPr>
          <p:cNvPr id="6" name="角丸四角形 5"/>
          <p:cNvSpPr/>
          <p:nvPr/>
        </p:nvSpPr>
        <p:spPr>
          <a:xfrm>
            <a:off x="1134533" y="3054398"/>
            <a:ext cx="1608667" cy="702733"/>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600" b="0" i="0" u="none" strike="noStrike" kern="1200" cap="none" spc="0" normalizeH="0" baseline="0" noProof="0" dirty="0">
                <a:ln>
                  <a:noFill/>
                </a:ln>
                <a:solidFill>
                  <a:prstClr val="black"/>
                </a:solidFill>
                <a:effectLst/>
                <a:uLnTx/>
                <a:uFillTx/>
                <a:latin typeface="Arial"/>
                <a:ea typeface="ＭＳ Ｐゴシック"/>
                <a:cs typeface="+mn-cs"/>
              </a:rPr>
              <a:t>ＳＮＳ</a:t>
            </a:r>
          </a:p>
        </p:txBody>
      </p:sp>
      <p:sp>
        <p:nvSpPr>
          <p:cNvPr id="7" name="角丸四角形 6"/>
          <p:cNvSpPr/>
          <p:nvPr/>
        </p:nvSpPr>
        <p:spPr>
          <a:xfrm>
            <a:off x="2887133" y="3054398"/>
            <a:ext cx="1608667" cy="702733"/>
          </a:xfrm>
          <a:prstGeom prst="roundRect">
            <a:avLst/>
          </a:prstGeom>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600" b="0" i="0" u="none" strike="noStrike" kern="1200" cap="none" spc="0" normalizeH="0" baseline="0" noProof="0" dirty="0">
                <a:ln>
                  <a:noFill/>
                </a:ln>
                <a:solidFill>
                  <a:prstClr val="black"/>
                </a:solidFill>
                <a:effectLst/>
                <a:uLnTx/>
                <a:uFillTx/>
                <a:latin typeface="Arial"/>
                <a:ea typeface="ＭＳ Ｐゴシック"/>
                <a:cs typeface="+mn-cs"/>
              </a:rPr>
              <a:t>銀行</a:t>
            </a:r>
          </a:p>
        </p:txBody>
      </p:sp>
      <p:sp>
        <p:nvSpPr>
          <p:cNvPr id="8" name="角丸四角形 7"/>
          <p:cNvSpPr/>
          <p:nvPr/>
        </p:nvSpPr>
        <p:spPr>
          <a:xfrm>
            <a:off x="4639733" y="3054398"/>
            <a:ext cx="1608667" cy="702733"/>
          </a:xfrm>
          <a:prstGeom prst="roundRect">
            <a:avLst/>
          </a:prstGeom>
          <a:ln/>
        </p:spPr>
        <p:style>
          <a:lnRef idx="1">
            <a:schemeClr val="accent3"/>
          </a:lnRef>
          <a:fillRef idx="2">
            <a:schemeClr val="accent3"/>
          </a:fillRef>
          <a:effectRef idx="1">
            <a:schemeClr val="accent3"/>
          </a:effectRef>
          <a:fontRef idx="minor">
            <a:schemeClr val="dk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600" b="0" i="0" u="none" strike="noStrike" kern="1200" cap="none" spc="0" normalizeH="0" baseline="0" noProof="0" dirty="0">
                <a:ln>
                  <a:noFill/>
                </a:ln>
                <a:solidFill>
                  <a:prstClr val="black"/>
                </a:solidFill>
                <a:effectLst/>
                <a:uLnTx/>
                <a:uFillTx/>
                <a:latin typeface="Arial"/>
                <a:ea typeface="ＭＳ Ｐゴシック"/>
                <a:cs typeface="+mn-cs"/>
              </a:rPr>
              <a:t>ショップ</a:t>
            </a:r>
          </a:p>
        </p:txBody>
      </p:sp>
      <p:sp>
        <p:nvSpPr>
          <p:cNvPr id="9" name="角丸四角形 8"/>
          <p:cNvSpPr/>
          <p:nvPr/>
        </p:nvSpPr>
        <p:spPr>
          <a:xfrm>
            <a:off x="6392333" y="3054398"/>
            <a:ext cx="1608667" cy="702733"/>
          </a:xfrm>
          <a:prstGeom prst="roundRect">
            <a:avLst/>
          </a:prstGeom>
          <a:ln/>
        </p:spPr>
        <p:style>
          <a:lnRef idx="1">
            <a:schemeClr val="accent2"/>
          </a:lnRef>
          <a:fillRef idx="2">
            <a:schemeClr val="accent2"/>
          </a:fillRef>
          <a:effectRef idx="1">
            <a:schemeClr val="accent2"/>
          </a:effectRef>
          <a:fontRef idx="minor">
            <a:schemeClr val="dk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600" b="0" i="0" u="none" strike="noStrike" kern="1200" cap="none" spc="0" normalizeH="0" baseline="0" noProof="0" dirty="0">
                <a:ln>
                  <a:noFill/>
                </a:ln>
                <a:solidFill>
                  <a:prstClr val="black"/>
                </a:solidFill>
                <a:effectLst/>
                <a:uLnTx/>
                <a:uFillTx/>
                <a:latin typeface="Arial"/>
                <a:ea typeface="ＭＳ Ｐゴシック"/>
                <a:cs typeface="+mn-cs"/>
              </a:rPr>
              <a:t>動画</a:t>
            </a:r>
          </a:p>
        </p:txBody>
      </p:sp>
      <p:sp>
        <p:nvSpPr>
          <p:cNvPr id="56" name="円形吹き出し 55"/>
          <p:cNvSpPr/>
          <p:nvPr/>
        </p:nvSpPr>
        <p:spPr>
          <a:xfrm>
            <a:off x="5829641" y="0"/>
            <a:ext cx="3200400" cy="2107672"/>
          </a:xfrm>
          <a:prstGeom prst="wedgeEllipseCallout">
            <a:avLst>
              <a:gd name="adj1" fmla="val -75330"/>
              <a:gd name="adj2" fmla="val -970"/>
            </a:avLst>
          </a:prstGeom>
          <a:solidFill>
            <a:schemeClr val="bg1"/>
          </a:solidFill>
          <a:ln w="381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200" b="0" i="0" u="none" strike="noStrike" kern="1200" cap="none" spc="0" normalizeH="0" baseline="0" noProof="0" dirty="0">
                <a:ln>
                  <a:noFill/>
                </a:ln>
                <a:solidFill>
                  <a:sysClr val="windowText" lastClr="000000"/>
                </a:solidFill>
                <a:effectLst/>
                <a:uLnTx/>
                <a:uFillTx/>
                <a:latin typeface="Arial"/>
                <a:ea typeface="ＭＳ Ｐゴシック"/>
                <a:cs typeface="+mn-cs"/>
              </a:rPr>
              <a:t>面倒くさいから</a:t>
            </a:r>
            <a:endParaRPr kumimoji="1" lang="en-US" altLang="ja-JP" sz="3200" b="0" i="0" u="none" strike="noStrike" kern="1200" cap="none" spc="0" normalizeH="0" baseline="0" noProof="0" dirty="0">
              <a:ln>
                <a:noFill/>
              </a:ln>
              <a:solidFill>
                <a:sysClr val="windowText" lastClr="000000"/>
              </a:solidFill>
              <a:effectLst/>
              <a:uLnTx/>
              <a:uFillTx/>
              <a:latin typeface="Arial"/>
              <a:ea typeface="ＭＳ Ｐゴシック"/>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200" b="0" i="0" u="none" strike="noStrike" kern="1200" cap="none" spc="0" normalizeH="0" baseline="0" noProof="0" dirty="0">
                <a:ln>
                  <a:noFill/>
                </a:ln>
                <a:solidFill>
                  <a:sysClr val="windowText" lastClr="000000"/>
                </a:solidFill>
                <a:effectLst/>
                <a:uLnTx/>
                <a:uFillTx/>
                <a:latin typeface="Arial"/>
                <a:ea typeface="ＭＳ Ｐゴシック"/>
                <a:cs typeface="+mn-cs"/>
              </a:rPr>
              <a:t>パスワード同じで</a:t>
            </a:r>
            <a:endParaRPr kumimoji="1" lang="en-US" altLang="ja-JP" sz="3200" b="0" i="0" u="none" strike="noStrike" kern="1200" cap="none" spc="0" normalizeH="0" baseline="0" noProof="0" dirty="0">
              <a:ln>
                <a:noFill/>
              </a:ln>
              <a:solidFill>
                <a:sysClr val="windowText" lastClr="000000"/>
              </a:solidFill>
              <a:effectLst/>
              <a:uLnTx/>
              <a:uFillTx/>
              <a:latin typeface="Arial"/>
              <a:ea typeface="ＭＳ Ｐゴシック"/>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200" b="0" i="0" u="none" strike="noStrike" kern="1200" cap="none" spc="0" normalizeH="0" baseline="0" noProof="0" dirty="0">
                <a:ln>
                  <a:noFill/>
                </a:ln>
                <a:solidFill>
                  <a:sysClr val="windowText" lastClr="000000"/>
                </a:solidFill>
                <a:effectLst/>
                <a:uLnTx/>
                <a:uFillTx/>
                <a:latin typeface="Arial"/>
                <a:ea typeface="ＭＳ Ｐゴシック"/>
                <a:cs typeface="+mn-cs"/>
              </a:rPr>
              <a:t>いいや！</a:t>
            </a:r>
          </a:p>
        </p:txBody>
      </p:sp>
      <p:cxnSp>
        <p:nvCxnSpPr>
          <p:cNvPr id="60" name="直線コネクタ 59"/>
          <p:cNvCxnSpPr>
            <a:cxnSpLocks/>
          </p:cNvCxnSpPr>
          <p:nvPr/>
        </p:nvCxnSpPr>
        <p:spPr>
          <a:xfrm>
            <a:off x="4544124" y="1667934"/>
            <a:ext cx="0" cy="877334"/>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sp>
        <p:nvSpPr>
          <p:cNvPr id="57" name="正方形/長方形 56"/>
          <p:cNvSpPr/>
          <p:nvPr/>
        </p:nvSpPr>
        <p:spPr>
          <a:xfrm>
            <a:off x="3236117" y="2133602"/>
            <a:ext cx="2540000" cy="330200"/>
          </a:xfrm>
          <a:prstGeom prst="rect">
            <a:avLst/>
          </a:prstGeom>
          <a:solidFill>
            <a:schemeClr val="bg1"/>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ysClr val="windowText" lastClr="000000"/>
                </a:solidFill>
                <a:effectLst/>
                <a:uLnTx/>
                <a:uFillTx/>
                <a:latin typeface="Arial"/>
                <a:ea typeface="ＭＳ Ｐゴシック"/>
                <a:cs typeface="+mn-cs"/>
              </a:rPr>
              <a:t>パスワード：</a:t>
            </a:r>
            <a:r>
              <a:rPr kumimoji="1" lang="en-US" altLang="ja-JP" sz="1800" b="0" i="0" u="none" strike="noStrike" kern="1200" cap="none" spc="0" normalizeH="0" baseline="0" noProof="0" dirty="0" err="1">
                <a:ln>
                  <a:noFill/>
                </a:ln>
                <a:solidFill>
                  <a:sysClr val="windowText" lastClr="000000"/>
                </a:solidFill>
                <a:effectLst/>
                <a:uLnTx/>
                <a:uFillTx/>
                <a:latin typeface="Arial"/>
                <a:ea typeface="ＭＳ Ｐゴシック"/>
                <a:cs typeface="+mn-cs"/>
              </a:rPr>
              <a:t>japetcec</a:t>
            </a:r>
            <a:endParaRPr kumimoji="1" lang="en-US" altLang="ja-JP" sz="1800" b="0" i="0" u="none" strike="noStrike" kern="1200" cap="none" spc="0" normalizeH="0" baseline="0" noProof="0" dirty="0">
              <a:ln>
                <a:noFill/>
              </a:ln>
              <a:solidFill>
                <a:sysClr val="windowText" lastClr="000000"/>
              </a:solidFill>
              <a:effectLst/>
              <a:uLnTx/>
              <a:uFillTx/>
              <a:latin typeface="Arial"/>
              <a:ea typeface="ＭＳ Ｐゴシック"/>
              <a:cs typeface="+mn-cs"/>
            </a:endParaRPr>
          </a:p>
        </p:txBody>
      </p:sp>
      <p:sp>
        <p:nvSpPr>
          <p:cNvPr id="58" name="正方形/長方形 57"/>
          <p:cNvSpPr/>
          <p:nvPr/>
        </p:nvSpPr>
        <p:spPr>
          <a:xfrm>
            <a:off x="2870351" y="1786500"/>
            <a:ext cx="2540000" cy="330200"/>
          </a:xfrm>
          <a:prstGeom prst="rect">
            <a:avLst/>
          </a:prstGeom>
          <a:solidFill>
            <a:schemeClr val="bg1"/>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ysClr val="windowText" lastClr="000000"/>
                </a:solidFill>
                <a:effectLst/>
                <a:uLnTx/>
                <a:uFillTx/>
                <a:latin typeface="Arial"/>
                <a:ea typeface="ＭＳ Ｐゴシック"/>
                <a:cs typeface="+mn-cs"/>
              </a:rPr>
              <a:t>ID</a:t>
            </a:r>
            <a:r>
              <a:rPr kumimoji="1" lang="ja-JP" altLang="en-US" sz="1800" b="0" i="0" u="none" strike="noStrike" kern="1200" cap="none" spc="0" normalizeH="0" baseline="0" noProof="0" dirty="0">
                <a:ln>
                  <a:noFill/>
                </a:ln>
                <a:solidFill>
                  <a:sysClr val="windowText" lastClr="000000"/>
                </a:solidFill>
                <a:effectLst/>
                <a:uLnTx/>
                <a:uFillTx/>
                <a:latin typeface="Arial"/>
                <a:ea typeface="ＭＳ Ｐゴシック"/>
                <a:cs typeface="+mn-cs"/>
              </a:rPr>
              <a:t>：</a:t>
            </a:r>
            <a:r>
              <a:rPr kumimoji="1" lang="en-US" altLang="ja-JP" sz="1800" b="0" i="0" u="none" strike="noStrike" kern="1200" cap="none" spc="0" normalizeH="0" baseline="0" noProof="0" dirty="0">
                <a:ln>
                  <a:noFill/>
                </a:ln>
                <a:solidFill>
                  <a:sysClr val="windowText" lastClr="000000"/>
                </a:solidFill>
                <a:effectLst/>
                <a:uLnTx/>
                <a:uFillTx/>
                <a:latin typeface="Arial"/>
                <a:ea typeface="ＭＳ Ｐゴシック"/>
                <a:cs typeface="+mn-cs"/>
              </a:rPr>
              <a:t>xxxx@gmail.com</a:t>
            </a:r>
          </a:p>
        </p:txBody>
      </p:sp>
      <p:cxnSp>
        <p:nvCxnSpPr>
          <p:cNvPr id="62" name="直線コネクタ 61"/>
          <p:cNvCxnSpPr/>
          <p:nvPr/>
        </p:nvCxnSpPr>
        <p:spPr>
          <a:xfrm flipH="1">
            <a:off x="1938866" y="2545268"/>
            <a:ext cx="2605259" cy="634498"/>
          </a:xfrm>
          <a:prstGeom prst="line">
            <a:avLst/>
          </a:prstGeom>
          <a:ln w="7620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7" name="直線コネクタ 66"/>
          <p:cNvCxnSpPr/>
          <p:nvPr/>
        </p:nvCxnSpPr>
        <p:spPr>
          <a:xfrm flipH="1">
            <a:off x="3691466" y="2568040"/>
            <a:ext cx="825483" cy="611726"/>
          </a:xfrm>
          <a:prstGeom prst="line">
            <a:avLst/>
          </a:prstGeom>
          <a:ln w="7620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2" name="直線コネクタ 71"/>
          <p:cNvCxnSpPr/>
          <p:nvPr/>
        </p:nvCxnSpPr>
        <p:spPr>
          <a:xfrm>
            <a:off x="4544125" y="2571989"/>
            <a:ext cx="866226" cy="592571"/>
          </a:xfrm>
          <a:prstGeom prst="line">
            <a:avLst/>
          </a:prstGeom>
          <a:ln w="7620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5" name="直線コネクタ 74"/>
          <p:cNvCxnSpPr/>
          <p:nvPr/>
        </p:nvCxnSpPr>
        <p:spPr>
          <a:xfrm>
            <a:off x="4558753" y="2555330"/>
            <a:ext cx="2637913" cy="609230"/>
          </a:xfrm>
          <a:prstGeom prst="line">
            <a:avLst/>
          </a:prstGeom>
          <a:ln w="7620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2" name="稲妻 81"/>
          <p:cNvSpPr/>
          <p:nvPr/>
        </p:nvSpPr>
        <p:spPr>
          <a:xfrm>
            <a:off x="131837" y="2169210"/>
            <a:ext cx="1231296" cy="1458429"/>
          </a:xfrm>
          <a:prstGeom prst="lightningBolt">
            <a:avLst/>
          </a:prstGeom>
          <a:solidFill>
            <a:srgbClr val="FFFF00"/>
          </a:solidFill>
          <a:ln w="31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nvGrpSpPr>
          <p:cNvPr id="91" name="グループ化 90"/>
          <p:cNvGrpSpPr/>
          <p:nvPr/>
        </p:nvGrpSpPr>
        <p:grpSpPr>
          <a:xfrm>
            <a:off x="6307667" y="5273913"/>
            <a:ext cx="2608032" cy="1323439"/>
            <a:chOff x="6307667" y="5157192"/>
            <a:chExt cx="2608032" cy="1323439"/>
          </a:xfrm>
        </p:grpSpPr>
        <p:sp>
          <p:nvSpPr>
            <p:cNvPr id="84" name="テキスト ボックス 83"/>
            <p:cNvSpPr txBox="1"/>
            <p:nvPr/>
          </p:nvSpPr>
          <p:spPr>
            <a:xfrm>
              <a:off x="7112000" y="5157192"/>
              <a:ext cx="1803699" cy="132343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4000" b="0" i="0" u="none" strike="noStrike" kern="1200" cap="none" spc="0" normalizeH="0" baseline="0" noProof="0" dirty="0">
                  <a:ln>
                    <a:noFill/>
                  </a:ln>
                  <a:solidFill>
                    <a:prstClr val="black"/>
                  </a:solidFill>
                  <a:effectLst/>
                  <a:uLnTx/>
                  <a:uFillTx/>
                  <a:latin typeface="Arial"/>
                  <a:ea typeface="ＭＳ Ｐゴシック"/>
                  <a:cs typeface="+mn-cs"/>
                </a:rPr>
                <a:t>リストを</a:t>
              </a:r>
              <a:endParaRPr kumimoji="1" lang="en-US" altLang="ja-JP" sz="4000" b="0" i="0" u="none" strike="noStrike" kern="1200" cap="none" spc="0" normalizeH="0" baseline="0" noProof="0" dirty="0">
                <a:ln>
                  <a:noFill/>
                </a:ln>
                <a:solidFill>
                  <a:prstClr val="black"/>
                </a:solidFill>
                <a:effectLst/>
                <a:uLnTx/>
                <a:uFillTx/>
                <a:latin typeface="Arial"/>
                <a:ea typeface="ＭＳ Ｐゴシック"/>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4000" b="0" i="0" u="none" strike="noStrike" kern="1200" cap="none" spc="0" normalizeH="0" baseline="0" noProof="0" dirty="0">
                  <a:ln>
                    <a:noFill/>
                  </a:ln>
                  <a:solidFill>
                    <a:prstClr val="black"/>
                  </a:solidFill>
                  <a:effectLst/>
                  <a:uLnTx/>
                  <a:uFillTx/>
                  <a:latin typeface="Arial"/>
                  <a:ea typeface="ＭＳ Ｐゴシック"/>
                  <a:cs typeface="+mn-cs"/>
                </a:rPr>
                <a:t>売る</a:t>
              </a:r>
            </a:p>
          </p:txBody>
        </p:sp>
        <p:sp>
          <p:nvSpPr>
            <p:cNvPr id="85" name="右矢印 84"/>
            <p:cNvSpPr/>
            <p:nvPr/>
          </p:nvSpPr>
          <p:spPr>
            <a:xfrm>
              <a:off x="6307667" y="5423933"/>
              <a:ext cx="804333" cy="863600"/>
            </a:xfrm>
            <a:prstGeom prst="rightArrow">
              <a:avLst/>
            </a:prstGeom>
            <a:solidFill>
              <a:srgbClr val="FF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grpSp>
        <p:nvGrpSpPr>
          <p:cNvPr id="90" name="グループ化 89"/>
          <p:cNvGrpSpPr/>
          <p:nvPr/>
        </p:nvGrpSpPr>
        <p:grpSpPr>
          <a:xfrm>
            <a:off x="3200401" y="3854032"/>
            <a:ext cx="5779258" cy="903399"/>
            <a:chOff x="3200401" y="3854032"/>
            <a:chExt cx="5779258" cy="903399"/>
          </a:xfrm>
        </p:grpSpPr>
        <p:sp>
          <p:nvSpPr>
            <p:cNvPr id="86" name="テキスト ボックス 85"/>
            <p:cNvSpPr txBox="1"/>
            <p:nvPr/>
          </p:nvSpPr>
          <p:spPr>
            <a:xfrm>
              <a:off x="6832917" y="3950480"/>
              <a:ext cx="2146742"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000" b="0" i="0" u="none" strike="noStrike" kern="1200" cap="none" spc="0" normalizeH="0" baseline="0" noProof="0" dirty="0">
                  <a:ln>
                    <a:noFill/>
                  </a:ln>
                  <a:solidFill>
                    <a:prstClr val="black"/>
                  </a:solidFill>
                  <a:effectLst/>
                  <a:uLnTx/>
                  <a:uFillTx/>
                  <a:latin typeface="Arial"/>
                  <a:ea typeface="ＭＳ Ｐゴシック"/>
                  <a:cs typeface="+mn-cs"/>
                </a:rPr>
                <a:t>侵入する</a:t>
              </a:r>
            </a:p>
          </p:txBody>
        </p:sp>
        <p:sp>
          <p:nvSpPr>
            <p:cNvPr id="87" name="右矢印 86"/>
            <p:cNvSpPr/>
            <p:nvPr/>
          </p:nvSpPr>
          <p:spPr>
            <a:xfrm rot="16200000">
              <a:off x="3230034" y="3824399"/>
              <a:ext cx="804333" cy="863600"/>
            </a:xfrm>
            <a:prstGeom prst="rightArrow">
              <a:avLst/>
            </a:prstGeom>
            <a:solidFill>
              <a:srgbClr val="FF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88" name="右矢印 87"/>
            <p:cNvSpPr/>
            <p:nvPr/>
          </p:nvSpPr>
          <p:spPr>
            <a:xfrm rot="16200000">
              <a:off x="5052210" y="3824399"/>
              <a:ext cx="804333" cy="863600"/>
            </a:xfrm>
            <a:prstGeom prst="rightArrow">
              <a:avLst/>
            </a:prstGeom>
            <a:solidFill>
              <a:srgbClr val="FF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89" name="右矢印 88"/>
            <p:cNvSpPr/>
            <p:nvPr/>
          </p:nvSpPr>
          <p:spPr>
            <a:xfrm rot="18537752">
              <a:off x="6135168" y="3923465"/>
              <a:ext cx="804333" cy="863600"/>
            </a:xfrm>
            <a:prstGeom prst="rightArrow">
              <a:avLst/>
            </a:prstGeom>
            <a:solidFill>
              <a:srgbClr val="FF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sp>
        <p:nvSpPr>
          <p:cNvPr id="3" name="スライド番号プレースホルダー 2">
            <a:extLst>
              <a:ext uri="{FF2B5EF4-FFF2-40B4-BE49-F238E27FC236}">
                <a16:creationId xmlns:a16="http://schemas.microsoft.com/office/drawing/2014/main" id="{4DC53401-2350-47EF-8A46-0142A7C8F72E}"/>
              </a:ext>
            </a:extLst>
          </p:cNvPr>
          <p:cNvSpPr>
            <a:spLocks noGrp="1"/>
          </p:cNvSpPr>
          <p:nvPr>
            <p:ph type="sldNum" sz="quarter" idx="12"/>
          </p:nvPr>
        </p:nvSpPr>
        <p:spPr>
          <a:xfrm>
            <a:off x="7668344" y="6381750"/>
            <a:ext cx="1403350" cy="476250"/>
          </a:xfrm>
        </p:spPr>
        <p:txBody>
          <a:bodyPr/>
          <a:lstStyle/>
          <a:p>
            <a:pPr>
              <a:defRPr/>
            </a:pPr>
            <a:fld id="{9EFBE1BC-F681-4D7D-BBE1-B691C8D9877E}" type="slidenum">
              <a:rPr lang="en-US" altLang="ja-JP" b="0" smtClean="0">
                <a:solidFill>
                  <a:prstClr val="black"/>
                </a:solidFill>
              </a:rPr>
              <a:pPr>
                <a:defRPr/>
              </a:pPr>
              <a:t>8</a:t>
            </a:fld>
            <a:endParaRPr lang="en-US" altLang="ja-JP" b="0" dirty="0">
              <a:solidFill>
                <a:prstClr val="black"/>
              </a:solidFill>
            </a:endParaRPr>
          </a:p>
        </p:txBody>
      </p:sp>
      <p:sp>
        <p:nvSpPr>
          <p:cNvPr id="4" name="四角形: 角を丸くする 3">
            <a:extLst>
              <a:ext uri="{FF2B5EF4-FFF2-40B4-BE49-F238E27FC236}">
                <a16:creationId xmlns:a16="http://schemas.microsoft.com/office/drawing/2014/main" id="{FB4F84F1-5658-368A-CC77-3686F45C14B6}"/>
              </a:ext>
            </a:extLst>
          </p:cNvPr>
          <p:cNvSpPr/>
          <p:nvPr/>
        </p:nvSpPr>
        <p:spPr>
          <a:xfrm>
            <a:off x="2123728" y="5142805"/>
            <a:ext cx="4268605" cy="472861"/>
          </a:xfrm>
          <a:prstGeom prst="roundRect">
            <a:avLst/>
          </a:prstGeom>
          <a:ln w="57150"/>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graphicFrame>
        <p:nvGraphicFramePr>
          <p:cNvPr id="26" name="表 25">
            <a:extLst>
              <a:ext uri="{FF2B5EF4-FFF2-40B4-BE49-F238E27FC236}">
                <a16:creationId xmlns:a16="http://schemas.microsoft.com/office/drawing/2014/main" id="{6046C056-0346-1CE8-576E-2949E7C1AE63}"/>
              </a:ext>
            </a:extLst>
          </p:cNvPr>
          <p:cNvGraphicFramePr>
            <a:graphicFrameLocks noGrp="1"/>
          </p:cNvGraphicFramePr>
          <p:nvPr/>
        </p:nvGraphicFramePr>
        <p:xfrm>
          <a:off x="2282717" y="5177974"/>
          <a:ext cx="3945467" cy="370840"/>
        </p:xfrm>
        <a:graphic>
          <a:graphicData uri="http://schemas.openxmlformats.org/drawingml/2006/table">
            <a:tbl>
              <a:tblPr bandRow="1">
                <a:tableStyleId>{5C22544A-7EE6-4342-B048-85BDC9FD1C3A}</a:tableStyleId>
              </a:tblPr>
              <a:tblGrid>
                <a:gridCol w="2544338">
                  <a:extLst>
                    <a:ext uri="{9D8B030D-6E8A-4147-A177-3AD203B41FA5}">
                      <a16:colId xmlns:a16="http://schemas.microsoft.com/office/drawing/2014/main" val="20000"/>
                    </a:ext>
                  </a:extLst>
                </a:gridCol>
                <a:gridCol w="1401129">
                  <a:extLst>
                    <a:ext uri="{9D8B030D-6E8A-4147-A177-3AD203B41FA5}">
                      <a16:colId xmlns:a16="http://schemas.microsoft.com/office/drawing/2014/main" val="20001"/>
                    </a:ext>
                  </a:extLst>
                </a:gridCol>
              </a:tblGrid>
              <a:tr h="370840">
                <a:tc>
                  <a:txBody>
                    <a:bodyPr/>
                    <a:lstStyle/>
                    <a:p>
                      <a:r>
                        <a:rPr kumimoji="1" lang="en-US" altLang="ja-JP" b="1" dirty="0">
                          <a:solidFill>
                            <a:srgbClr val="FF0000"/>
                          </a:solidFill>
                        </a:rPr>
                        <a:t>xxxx@gmail.com</a:t>
                      </a:r>
                      <a:endParaRPr kumimoji="1" lang="ja-JP" altLang="en-US" b="1" dirty="0">
                        <a:solidFill>
                          <a:srgbClr val="FF0000"/>
                        </a:solidFill>
                      </a:endParaRPr>
                    </a:p>
                  </a:txBody>
                  <a:tcPr>
                    <a:solidFill>
                      <a:schemeClr val="accent2">
                        <a:lumMod val="20000"/>
                        <a:lumOff val="80000"/>
                      </a:schemeClr>
                    </a:solidFill>
                  </a:tcPr>
                </a:tc>
                <a:tc>
                  <a:txBody>
                    <a:bodyPr/>
                    <a:lstStyle/>
                    <a:p>
                      <a:r>
                        <a:rPr kumimoji="1" lang="en-US" altLang="ja-JP" b="1" dirty="0" err="1">
                          <a:solidFill>
                            <a:srgbClr val="FF0000"/>
                          </a:solidFill>
                        </a:rPr>
                        <a:t>japetcec</a:t>
                      </a:r>
                      <a:endParaRPr kumimoji="1" lang="ja-JP" altLang="en-US" b="1" dirty="0">
                        <a:solidFill>
                          <a:srgbClr val="FF0000"/>
                        </a:solidFill>
                      </a:endParaRPr>
                    </a:p>
                  </a:txBody>
                  <a:tcPr>
                    <a:solidFill>
                      <a:schemeClr val="accent2">
                        <a:lumMod val="20000"/>
                        <a:lumOff val="80000"/>
                      </a:schemeClr>
                    </a:solidFill>
                  </a:tcPr>
                </a:tc>
                <a:extLst>
                  <a:ext uri="{0D108BD9-81ED-4DB2-BD59-A6C34878D82A}">
                    <a16:rowId xmlns:a16="http://schemas.microsoft.com/office/drawing/2014/main" val="10001"/>
                  </a:ext>
                </a:extLst>
              </a:tr>
            </a:tbl>
          </a:graphicData>
        </a:graphic>
      </p:graphicFrame>
      <p:grpSp>
        <p:nvGrpSpPr>
          <p:cNvPr id="33" name="グループ化 32">
            <a:extLst>
              <a:ext uri="{FF2B5EF4-FFF2-40B4-BE49-F238E27FC236}">
                <a16:creationId xmlns:a16="http://schemas.microsoft.com/office/drawing/2014/main" id="{36A53242-B3AF-84C7-1808-8E03540096AD}"/>
              </a:ext>
            </a:extLst>
          </p:cNvPr>
          <p:cNvGrpSpPr/>
          <p:nvPr/>
        </p:nvGrpSpPr>
        <p:grpSpPr>
          <a:xfrm>
            <a:off x="4067944" y="80501"/>
            <a:ext cx="972304" cy="1620307"/>
            <a:chOff x="4013106" y="-104565"/>
            <a:chExt cx="1081586" cy="1822375"/>
          </a:xfrm>
        </p:grpSpPr>
        <p:pic>
          <p:nvPicPr>
            <p:cNvPr id="29" name="図 28">
              <a:extLst>
                <a:ext uri="{FF2B5EF4-FFF2-40B4-BE49-F238E27FC236}">
                  <a16:creationId xmlns:a16="http://schemas.microsoft.com/office/drawing/2014/main" id="{BE64106D-E699-82D2-8F03-0019F2278DE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49307" y="769329"/>
              <a:ext cx="1045385" cy="948481"/>
            </a:xfrm>
            <a:prstGeom prst="rect">
              <a:avLst/>
            </a:prstGeom>
          </p:spPr>
        </p:pic>
        <p:pic>
          <p:nvPicPr>
            <p:cNvPr id="32" name="図 31">
              <a:extLst>
                <a:ext uri="{FF2B5EF4-FFF2-40B4-BE49-F238E27FC236}">
                  <a16:creationId xmlns:a16="http://schemas.microsoft.com/office/drawing/2014/main" id="{08DA6484-4609-4DCD-C1D0-5C058FF0794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13106" y="-104565"/>
              <a:ext cx="1045385" cy="1038810"/>
            </a:xfrm>
            <a:prstGeom prst="rect">
              <a:avLst/>
            </a:prstGeom>
          </p:spPr>
        </p:pic>
      </p:grpSp>
      <p:pic>
        <p:nvPicPr>
          <p:cNvPr id="35" name="図 34">
            <a:extLst>
              <a:ext uri="{FF2B5EF4-FFF2-40B4-BE49-F238E27FC236}">
                <a16:creationId xmlns:a16="http://schemas.microsoft.com/office/drawing/2014/main" id="{5F2F5CDB-259F-3B31-0983-25E60D8811E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24404" y="4077072"/>
            <a:ext cx="1523260" cy="1302025"/>
          </a:xfrm>
          <a:prstGeom prst="rect">
            <a:avLst/>
          </a:prstGeom>
        </p:spPr>
      </p:pic>
    </p:spTree>
    <p:extLst>
      <p:ext uri="{BB962C8B-B14F-4D97-AF65-F5344CB8AC3E}">
        <p14:creationId xmlns:p14="http://schemas.microsoft.com/office/powerpoint/2010/main" val="2044709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82"/>
                                        </p:tgtEl>
                                        <p:attrNameLst>
                                          <p:attrName>style.visibility</p:attrName>
                                        </p:attrNameLst>
                                      </p:cBhvr>
                                      <p:to>
                                        <p:strVal val="visible"/>
                                      </p:to>
                                    </p:set>
                                    <p:anim calcmode="lin" valueType="num">
                                      <p:cBhvr>
                                        <p:cTn id="12" dur="500" fill="hold"/>
                                        <p:tgtEl>
                                          <p:spTgt spid="82"/>
                                        </p:tgtEl>
                                        <p:attrNameLst>
                                          <p:attrName>ppt_w</p:attrName>
                                        </p:attrNameLst>
                                      </p:cBhvr>
                                      <p:tavLst>
                                        <p:tav tm="0">
                                          <p:val>
                                            <p:fltVal val="0"/>
                                          </p:val>
                                        </p:tav>
                                        <p:tav tm="100000">
                                          <p:val>
                                            <p:strVal val="#ppt_w"/>
                                          </p:val>
                                        </p:tav>
                                      </p:tavLst>
                                    </p:anim>
                                    <p:anim calcmode="lin" valueType="num">
                                      <p:cBhvr>
                                        <p:cTn id="13" dur="500" fill="hold"/>
                                        <p:tgtEl>
                                          <p:spTgt spid="82"/>
                                        </p:tgtEl>
                                        <p:attrNameLst>
                                          <p:attrName>ppt_h</p:attrName>
                                        </p:attrNameLst>
                                      </p:cBhvr>
                                      <p:tavLst>
                                        <p:tav tm="0">
                                          <p:val>
                                            <p:fltVal val="0"/>
                                          </p:val>
                                        </p:tav>
                                        <p:tav tm="100000">
                                          <p:val>
                                            <p:strVal val="#ppt_h"/>
                                          </p:val>
                                        </p:tav>
                                      </p:tavLst>
                                    </p:anim>
                                    <p:animEffect transition="in" filter="fade">
                                      <p:cBhvr>
                                        <p:cTn id="14" dur="500"/>
                                        <p:tgtEl>
                                          <p:spTgt spid="82"/>
                                        </p:tgtEl>
                                      </p:cBhvr>
                                    </p:animEffect>
                                  </p:childTnLst>
                                </p:cTn>
                              </p:par>
                              <p:par>
                                <p:cTn id="15" presetID="27" presetClass="emph" presetSubtype="0" fill="remove" grpId="1" nodeType="withEffect">
                                  <p:stCondLst>
                                    <p:cond delay="0"/>
                                  </p:stCondLst>
                                  <p:childTnLst>
                                    <p:animClr clrSpc="rgb" dir="cw">
                                      <p:cBhvr override="childStyle">
                                        <p:cTn id="16" dur="250" autoRev="1" fill="remove"/>
                                        <p:tgtEl>
                                          <p:spTgt spid="82"/>
                                        </p:tgtEl>
                                        <p:attrNameLst>
                                          <p:attrName>style.color</p:attrName>
                                        </p:attrNameLst>
                                      </p:cBhvr>
                                      <p:to>
                                        <a:schemeClr val="bg1"/>
                                      </p:to>
                                    </p:animClr>
                                    <p:animClr clrSpc="rgb" dir="cw">
                                      <p:cBhvr>
                                        <p:cTn id="17" dur="250" autoRev="1" fill="remove"/>
                                        <p:tgtEl>
                                          <p:spTgt spid="82"/>
                                        </p:tgtEl>
                                        <p:attrNameLst>
                                          <p:attrName>fillcolor</p:attrName>
                                        </p:attrNameLst>
                                      </p:cBhvr>
                                      <p:to>
                                        <a:schemeClr val="bg1"/>
                                      </p:to>
                                    </p:animClr>
                                    <p:set>
                                      <p:cBhvr>
                                        <p:cTn id="18" dur="250" autoRev="1" fill="remove"/>
                                        <p:tgtEl>
                                          <p:spTgt spid="82"/>
                                        </p:tgtEl>
                                        <p:attrNameLst>
                                          <p:attrName>fill.type</p:attrName>
                                        </p:attrNameLst>
                                      </p:cBhvr>
                                      <p:to>
                                        <p:strVal val="solid"/>
                                      </p:to>
                                    </p:set>
                                    <p:set>
                                      <p:cBhvr>
                                        <p:cTn id="19" dur="250" autoRev="1" fill="remove"/>
                                        <p:tgtEl>
                                          <p:spTgt spid="82"/>
                                        </p:tgtEl>
                                        <p:attrNameLst>
                                          <p:attrName>fill.on</p:attrName>
                                        </p:attrNameLst>
                                      </p:cBhvr>
                                      <p:to>
                                        <p:strVal val="true"/>
                                      </p:to>
                                    </p:set>
                                  </p:childTnLst>
                                </p:cTn>
                              </p:par>
                            </p:childTnLst>
                          </p:cTn>
                        </p:par>
                        <p:par>
                          <p:cTn id="20" fill="hold">
                            <p:stCondLst>
                              <p:cond delay="1000"/>
                            </p:stCondLst>
                            <p:childTnLst>
                              <p:par>
                                <p:cTn id="21" presetID="26"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80">
                                          <p:stCondLst>
                                            <p:cond delay="0"/>
                                          </p:stCondLst>
                                        </p:cTn>
                                        <p:tgtEl>
                                          <p:spTgt spid="5"/>
                                        </p:tgtEl>
                                      </p:cBhvr>
                                    </p:animEffect>
                                    <p:anim calcmode="lin" valueType="num">
                                      <p:cBhvr>
                                        <p:cTn id="24"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29" dur="26">
                                          <p:stCondLst>
                                            <p:cond delay="650"/>
                                          </p:stCondLst>
                                        </p:cTn>
                                        <p:tgtEl>
                                          <p:spTgt spid="5"/>
                                        </p:tgtEl>
                                      </p:cBhvr>
                                      <p:to x="100000" y="60000"/>
                                    </p:animScale>
                                    <p:animScale>
                                      <p:cBhvr>
                                        <p:cTn id="30" dur="166" decel="50000">
                                          <p:stCondLst>
                                            <p:cond delay="676"/>
                                          </p:stCondLst>
                                        </p:cTn>
                                        <p:tgtEl>
                                          <p:spTgt spid="5"/>
                                        </p:tgtEl>
                                      </p:cBhvr>
                                      <p:to x="100000" y="100000"/>
                                    </p:animScale>
                                    <p:animScale>
                                      <p:cBhvr>
                                        <p:cTn id="31" dur="26">
                                          <p:stCondLst>
                                            <p:cond delay="1312"/>
                                          </p:stCondLst>
                                        </p:cTn>
                                        <p:tgtEl>
                                          <p:spTgt spid="5"/>
                                        </p:tgtEl>
                                      </p:cBhvr>
                                      <p:to x="100000" y="80000"/>
                                    </p:animScale>
                                    <p:animScale>
                                      <p:cBhvr>
                                        <p:cTn id="32" dur="166" decel="50000">
                                          <p:stCondLst>
                                            <p:cond delay="1338"/>
                                          </p:stCondLst>
                                        </p:cTn>
                                        <p:tgtEl>
                                          <p:spTgt spid="5"/>
                                        </p:tgtEl>
                                      </p:cBhvr>
                                      <p:to x="100000" y="100000"/>
                                    </p:animScale>
                                    <p:animScale>
                                      <p:cBhvr>
                                        <p:cTn id="33" dur="26">
                                          <p:stCondLst>
                                            <p:cond delay="1642"/>
                                          </p:stCondLst>
                                        </p:cTn>
                                        <p:tgtEl>
                                          <p:spTgt spid="5"/>
                                        </p:tgtEl>
                                      </p:cBhvr>
                                      <p:to x="100000" y="90000"/>
                                    </p:animScale>
                                    <p:animScale>
                                      <p:cBhvr>
                                        <p:cTn id="34" dur="166" decel="50000">
                                          <p:stCondLst>
                                            <p:cond delay="1668"/>
                                          </p:stCondLst>
                                        </p:cTn>
                                        <p:tgtEl>
                                          <p:spTgt spid="5"/>
                                        </p:tgtEl>
                                      </p:cBhvr>
                                      <p:to x="100000" y="100000"/>
                                    </p:animScale>
                                    <p:animScale>
                                      <p:cBhvr>
                                        <p:cTn id="35" dur="26">
                                          <p:stCondLst>
                                            <p:cond delay="1808"/>
                                          </p:stCondLst>
                                        </p:cTn>
                                        <p:tgtEl>
                                          <p:spTgt spid="5"/>
                                        </p:tgtEl>
                                      </p:cBhvr>
                                      <p:to x="100000" y="95000"/>
                                    </p:animScale>
                                    <p:animScale>
                                      <p:cBhvr>
                                        <p:cTn id="36" dur="166" decel="50000">
                                          <p:stCondLst>
                                            <p:cond delay="1834"/>
                                          </p:stCondLst>
                                        </p:cTn>
                                        <p:tgtEl>
                                          <p:spTgt spid="5"/>
                                        </p:tgtEl>
                                      </p:cBhvr>
                                      <p:to x="100000" y="100000"/>
                                    </p:animScale>
                                  </p:childTnLst>
                                </p:cTn>
                              </p:par>
                            </p:childTnLst>
                          </p:cTn>
                        </p:par>
                        <p:par>
                          <p:cTn id="37" fill="hold">
                            <p:stCondLst>
                              <p:cond delay="3000"/>
                            </p:stCondLst>
                            <p:childTnLst>
                              <p:par>
                                <p:cTn id="38" presetID="10" presetClass="entr" presetSubtype="0" fill="hold" nodeType="after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500"/>
                                        <p:tgtEl>
                                          <p:spTgt spid="26"/>
                                        </p:tgtEl>
                                      </p:cBhvr>
                                    </p:animEffect>
                                  </p:childTnLst>
                                </p:cTn>
                              </p:par>
                              <p:par>
                                <p:cTn id="41" presetID="21" presetClass="entr" presetSubtype="1" fill="hold" grpId="0" nodeType="with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wheel(1)">
                                      <p:cBhvr>
                                        <p:cTn id="43" dur="2000"/>
                                        <p:tgtEl>
                                          <p:spTgt spid="4"/>
                                        </p:tgtEl>
                                      </p:cBhvr>
                                    </p:animEffect>
                                  </p:childTnLst>
                                </p:cTn>
                              </p:par>
                            </p:childTnLst>
                          </p:cTn>
                        </p:par>
                        <p:par>
                          <p:cTn id="44" fill="hold">
                            <p:stCondLst>
                              <p:cond delay="5000"/>
                            </p:stCondLst>
                            <p:childTnLst>
                              <p:par>
                                <p:cTn id="45" presetID="22" presetClass="entr" presetSubtype="4" fill="hold" nodeType="afterEffect">
                                  <p:stCondLst>
                                    <p:cond delay="0"/>
                                  </p:stCondLst>
                                  <p:childTnLst>
                                    <p:set>
                                      <p:cBhvr>
                                        <p:cTn id="46" dur="1" fill="hold">
                                          <p:stCondLst>
                                            <p:cond delay="0"/>
                                          </p:stCondLst>
                                        </p:cTn>
                                        <p:tgtEl>
                                          <p:spTgt spid="90"/>
                                        </p:tgtEl>
                                        <p:attrNameLst>
                                          <p:attrName>style.visibility</p:attrName>
                                        </p:attrNameLst>
                                      </p:cBhvr>
                                      <p:to>
                                        <p:strVal val="visible"/>
                                      </p:to>
                                    </p:set>
                                    <p:animEffect transition="in" filter="wipe(down)">
                                      <p:cBhvr>
                                        <p:cTn id="47" dur="500"/>
                                        <p:tgtEl>
                                          <p:spTgt spid="9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91"/>
                                        </p:tgtEl>
                                        <p:attrNameLst>
                                          <p:attrName>style.visibility</p:attrName>
                                        </p:attrNameLst>
                                      </p:cBhvr>
                                      <p:to>
                                        <p:strVal val="visible"/>
                                      </p:to>
                                    </p:set>
                                    <p:animEffect transition="in" filter="wipe(left)">
                                      <p:cBhvr>
                                        <p:cTn id="52"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2" grpId="1" animBg="1"/>
      <p:bldP spid="4"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04DC65C-3720-4CC1-A5CF-7662BC16A687}" type="slidenum">
              <a:rPr kumimoji="1" lang="en-US" altLang="ja-JP" sz="2400" b="0"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80</a:t>
            </a:fld>
            <a:endPar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93187" name="テキスト ボックス 5"/>
          <p:cNvSpPr txBox="1">
            <a:spLocks noChangeArrowheads="1"/>
          </p:cNvSpPr>
          <p:nvPr/>
        </p:nvSpPr>
        <p:spPr bwMode="auto">
          <a:xfrm>
            <a:off x="0" y="0"/>
            <a:ext cx="8916223" cy="584775"/>
          </a:xfrm>
          <a:prstGeom prst="rect">
            <a:avLst/>
          </a:prstGeom>
          <a:noFill/>
          <a:ln w="9525">
            <a:noFill/>
            <a:miter lim="800000"/>
            <a:headEnd/>
            <a:tailEnd/>
          </a:ln>
        </p:spPr>
        <p:txBody>
          <a:bodyPr wrap="none">
            <a:spAutoFit/>
          </a:bodyPr>
          <a:lstStyle/>
          <a:p>
            <a:pPr>
              <a:defRPr/>
            </a:pPr>
            <a:r>
              <a:rPr lang="ja-JP" altLang="en-US" sz="3200" dirty="0">
                <a:solidFill>
                  <a:srgbClr val="1F497D"/>
                </a:solidFill>
                <a:latin typeface="+mj-lt"/>
                <a:ea typeface="+mj-ea"/>
                <a:cs typeface="+mj-cs"/>
              </a:rPr>
              <a:t>学習指導要領に記載される高等学校の</a:t>
            </a:r>
            <a:r>
              <a:rPr lang="ja-JP" altLang="ja-JP" sz="3200" dirty="0">
                <a:solidFill>
                  <a:srgbClr val="1F497D"/>
                </a:solidFill>
                <a:latin typeface="+mj-lt"/>
                <a:ea typeface="+mj-ea"/>
                <a:cs typeface="+mj-cs"/>
              </a:rPr>
              <a:t>情報モラル</a:t>
            </a:r>
            <a:endParaRPr lang="ja-JP" altLang="en-US" sz="3200" dirty="0">
              <a:solidFill>
                <a:srgbClr val="1F497D"/>
              </a:solidFill>
              <a:latin typeface="+mj-lt"/>
              <a:ea typeface="+mj-ea"/>
              <a:cs typeface="+mj-cs"/>
            </a:endParaRPr>
          </a:p>
        </p:txBody>
      </p:sp>
      <p:grpSp>
        <p:nvGrpSpPr>
          <p:cNvPr id="93188" name="グループ化 4"/>
          <p:cNvGrpSpPr>
            <a:grpSpLocks/>
          </p:cNvGrpSpPr>
          <p:nvPr/>
        </p:nvGrpSpPr>
        <p:grpSpPr bwMode="auto">
          <a:xfrm>
            <a:off x="250825" y="1557338"/>
            <a:ext cx="8569325" cy="4032250"/>
            <a:chOff x="714348" y="1785926"/>
            <a:chExt cx="7715304" cy="3143272"/>
          </a:xfrm>
        </p:grpSpPr>
        <p:sp>
          <p:nvSpPr>
            <p:cNvPr id="7" name="正方形/長方形 6"/>
            <p:cNvSpPr/>
            <p:nvPr/>
          </p:nvSpPr>
          <p:spPr>
            <a:xfrm>
              <a:off x="714348" y="3470175"/>
              <a:ext cx="7715304" cy="1459023"/>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endParaRPr>
            </a:p>
          </p:txBody>
        </p:sp>
        <p:sp>
          <p:nvSpPr>
            <p:cNvPr id="8" name="正方形/長方形 7"/>
            <p:cNvSpPr/>
            <p:nvPr/>
          </p:nvSpPr>
          <p:spPr>
            <a:xfrm>
              <a:off x="714348" y="1785926"/>
              <a:ext cx="7715304" cy="168424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endParaRPr>
            </a:p>
          </p:txBody>
        </p:sp>
        <p:sp>
          <p:nvSpPr>
            <p:cNvPr id="9" name="正方形/長方形 8"/>
            <p:cNvSpPr/>
            <p:nvPr/>
          </p:nvSpPr>
          <p:spPr>
            <a:xfrm>
              <a:off x="714348" y="1785926"/>
              <a:ext cx="7715304" cy="314327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endParaRPr>
            </a:p>
          </p:txBody>
        </p:sp>
        <p:sp>
          <p:nvSpPr>
            <p:cNvPr id="93192" name="テキスト ボックス 9"/>
            <p:cNvSpPr txBox="1">
              <a:spLocks noChangeArrowheads="1"/>
            </p:cNvSpPr>
            <p:nvPr/>
          </p:nvSpPr>
          <p:spPr bwMode="auto">
            <a:xfrm>
              <a:off x="714348" y="1785926"/>
              <a:ext cx="1780455" cy="311899"/>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a:ln>
                    <a:noFill/>
                  </a:ln>
                  <a:solidFill>
                    <a:prstClr val="black"/>
                  </a:solidFill>
                  <a:effectLst/>
                  <a:uLnTx/>
                  <a:uFillTx/>
                  <a:latin typeface="Arial" pitchFamily="34" charset="0"/>
                  <a:ea typeface="ＭＳ Ｐゴシック" pitchFamily="50" charset="-128"/>
                  <a:cs typeface="+mn-cs"/>
                </a:rPr>
                <a:t>情報倫理</a:t>
              </a:r>
            </a:p>
          </p:txBody>
        </p:sp>
        <p:sp>
          <p:nvSpPr>
            <p:cNvPr id="93193" name="テキスト ボックス 10"/>
            <p:cNvSpPr txBox="1">
              <a:spLocks noChangeArrowheads="1"/>
            </p:cNvSpPr>
            <p:nvPr/>
          </p:nvSpPr>
          <p:spPr bwMode="auto">
            <a:xfrm>
              <a:off x="714348" y="4255640"/>
              <a:ext cx="2373940" cy="628744"/>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a:ln>
                    <a:noFill/>
                  </a:ln>
                  <a:solidFill>
                    <a:prstClr val="black"/>
                  </a:solidFill>
                  <a:effectLst/>
                  <a:uLnTx/>
                  <a:uFillTx/>
                  <a:latin typeface="Arial" pitchFamily="34" charset="0"/>
                  <a:ea typeface="ＭＳ Ｐゴシック" pitchFamily="50" charset="-128"/>
                  <a:cs typeface="+mn-cs"/>
                </a:rPr>
                <a:t>情報安全</a:t>
              </a:r>
            </a:p>
          </p:txBody>
        </p:sp>
        <p:sp>
          <p:nvSpPr>
            <p:cNvPr id="12" name="左矢印 11"/>
            <p:cNvSpPr/>
            <p:nvPr/>
          </p:nvSpPr>
          <p:spPr>
            <a:xfrm>
              <a:off x="755798" y="3212773"/>
              <a:ext cx="6982078" cy="561829"/>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endParaRPr>
            </a:p>
          </p:txBody>
        </p:sp>
        <p:sp>
          <p:nvSpPr>
            <p:cNvPr id="13" name="円/楕円 12"/>
            <p:cNvSpPr/>
            <p:nvPr/>
          </p:nvSpPr>
          <p:spPr>
            <a:xfrm>
              <a:off x="1110262" y="2571744"/>
              <a:ext cx="691776" cy="1235034"/>
            </a:xfrm>
            <a:prstGeom prst="ellipse">
              <a:avLst/>
            </a:prstGeom>
          </p:spPr>
          <p:style>
            <a:lnRef idx="1">
              <a:schemeClr val="accent3"/>
            </a:lnRef>
            <a:fillRef idx="3">
              <a:schemeClr val="accent3"/>
            </a:fillRef>
            <a:effectRef idx="2">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国語</a:t>
              </a:r>
            </a:p>
          </p:txBody>
        </p:sp>
        <p:sp>
          <p:nvSpPr>
            <p:cNvPr id="14" name="円/楕円 13"/>
            <p:cNvSpPr/>
            <p:nvPr/>
          </p:nvSpPr>
          <p:spPr>
            <a:xfrm>
              <a:off x="1900658" y="2205441"/>
              <a:ext cx="791826" cy="2304241"/>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地歴</a:t>
              </a:r>
              <a:endParaRPr kumimoji="1" lang="en-US" altLang="ja-JP" sz="1800" b="0" i="0" u="none" strike="noStrike" kern="1200" cap="none" spc="0" normalizeH="0" baseline="0" noProof="0" dirty="0">
                <a:ln>
                  <a:noFill/>
                </a:ln>
                <a:solidFill>
                  <a:prstClr val="white"/>
                </a:solidFill>
                <a:effectLst/>
                <a:uLnTx/>
                <a:uFillTx/>
                <a:latin typeface="Arial"/>
                <a:ea typeface="ＭＳ Ｐゴシック"/>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a:t>
              </a:r>
              <a:endParaRPr kumimoji="1" lang="en-US" altLang="ja-JP" sz="1800" b="0" i="0" u="none" strike="noStrike" kern="1200" cap="none" spc="0" normalizeH="0" baseline="0" noProof="0" dirty="0">
                <a:ln>
                  <a:noFill/>
                </a:ln>
                <a:solidFill>
                  <a:prstClr val="white"/>
                </a:solidFill>
                <a:effectLst/>
                <a:uLnTx/>
                <a:uFillTx/>
                <a:latin typeface="Arial"/>
                <a:ea typeface="ＭＳ Ｐゴシック"/>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公民</a:t>
              </a:r>
            </a:p>
          </p:txBody>
        </p:sp>
        <p:sp>
          <p:nvSpPr>
            <p:cNvPr id="15" name="円/楕円 14"/>
            <p:cNvSpPr/>
            <p:nvPr/>
          </p:nvSpPr>
          <p:spPr>
            <a:xfrm>
              <a:off x="2791106" y="2571744"/>
              <a:ext cx="693205" cy="1235034"/>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音楽</a:t>
              </a:r>
            </a:p>
          </p:txBody>
        </p:sp>
        <p:sp>
          <p:nvSpPr>
            <p:cNvPr id="16" name="円/楕円 15"/>
            <p:cNvSpPr/>
            <p:nvPr/>
          </p:nvSpPr>
          <p:spPr>
            <a:xfrm>
              <a:off x="3582932" y="2571744"/>
              <a:ext cx="691776" cy="1235034"/>
            </a:xfrm>
            <a:prstGeom prst="ellipse">
              <a:avLst/>
            </a:prstGeom>
          </p:spPr>
          <p:style>
            <a:lnRef idx="1">
              <a:schemeClr val="accent4"/>
            </a:lnRef>
            <a:fillRef idx="3">
              <a:schemeClr val="accent4"/>
            </a:fillRef>
            <a:effectRef idx="2">
              <a:schemeClr val="accent4"/>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prstClr val="white"/>
                  </a:solidFill>
                  <a:effectLst/>
                  <a:uLnTx/>
                  <a:uFillTx/>
                  <a:latin typeface="Arial"/>
                  <a:ea typeface="ＭＳ Ｐゴシック"/>
                  <a:cs typeface="+mn-cs"/>
                </a:rPr>
                <a:t>美術</a:t>
              </a:r>
              <a:endParaRPr kumimoji="1" lang="en-US" altLang="ja-JP" sz="1600" b="0" i="0" u="none" strike="noStrike" kern="1200" cap="none" spc="0" normalizeH="0" baseline="0" noProof="0" dirty="0">
                <a:ln>
                  <a:noFill/>
                </a:ln>
                <a:solidFill>
                  <a:prstClr val="white"/>
                </a:solidFill>
                <a:effectLst/>
                <a:uLnTx/>
                <a:uFillTx/>
                <a:latin typeface="Arial"/>
                <a:ea typeface="ＭＳ Ｐゴシック"/>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prstClr val="white"/>
                  </a:solidFill>
                  <a:effectLst/>
                  <a:uLnTx/>
                  <a:uFillTx/>
                  <a:latin typeface="Arial"/>
                  <a:ea typeface="ＭＳ Ｐゴシック"/>
                  <a:cs typeface="+mn-cs"/>
                </a:rPr>
                <a:t>・</a:t>
              </a:r>
              <a:endParaRPr kumimoji="1" lang="en-US" altLang="ja-JP" sz="1600" b="0" i="0" u="none" strike="noStrike" kern="1200" cap="none" spc="0" normalizeH="0" baseline="0" noProof="0" dirty="0">
                <a:ln>
                  <a:noFill/>
                </a:ln>
                <a:solidFill>
                  <a:prstClr val="white"/>
                </a:solidFill>
                <a:effectLst/>
                <a:uLnTx/>
                <a:uFillTx/>
                <a:latin typeface="Arial"/>
                <a:ea typeface="ＭＳ Ｐゴシック"/>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prstClr val="white"/>
                  </a:solidFill>
                  <a:effectLst/>
                  <a:uLnTx/>
                  <a:uFillTx/>
                  <a:latin typeface="Arial"/>
                  <a:ea typeface="ＭＳ Ｐゴシック"/>
                  <a:cs typeface="+mn-cs"/>
                </a:rPr>
                <a:t>芸術</a:t>
              </a:r>
            </a:p>
          </p:txBody>
        </p:sp>
        <p:sp>
          <p:nvSpPr>
            <p:cNvPr id="17" name="円/楕円 16"/>
            <p:cNvSpPr/>
            <p:nvPr/>
          </p:nvSpPr>
          <p:spPr>
            <a:xfrm>
              <a:off x="4356177" y="3069222"/>
              <a:ext cx="691776" cy="1295672"/>
            </a:xfrm>
            <a:prstGeom prst="ellipse">
              <a:avLst/>
            </a:prstGeom>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保体</a:t>
              </a:r>
            </a:p>
          </p:txBody>
        </p:sp>
        <p:sp>
          <p:nvSpPr>
            <p:cNvPr id="18" name="円/楕円 17"/>
            <p:cNvSpPr/>
            <p:nvPr/>
          </p:nvSpPr>
          <p:spPr>
            <a:xfrm>
              <a:off x="5148004" y="1917102"/>
              <a:ext cx="1440724" cy="2918045"/>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endParaRPr>
            </a:p>
          </p:txBody>
        </p:sp>
        <p:sp>
          <p:nvSpPr>
            <p:cNvPr id="19" name="円/楕円 18"/>
            <p:cNvSpPr/>
            <p:nvPr/>
          </p:nvSpPr>
          <p:spPr>
            <a:xfrm>
              <a:off x="6648757" y="3020960"/>
              <a:ext cx="890448" cy="1684249"/>
            </a:xfrm>
            <a:prstGeom prst="ellipse">
              <a:avLst/>
            </a:prstGeom>
            <a:ln/>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rPr>
                <a:t>特</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rPr>
                <a:t>別</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rPr>
                <a:t>活</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rPr>
                <a:t>動</a:t>
              </a:r>
            </a:p>
          </p:txBody>
        </p:sp>
        <p:sp>
          <p:nvSpPr>
            <p:cNvPr id="20" name="円/楕円 19"/>
            <p:cNvSpPr/>
            <p:nvPr/>
          </p:nvSpPr>
          <p:spPr>
            <a:xfrm>
              <a:off x="7667841" y="1917102"/>
              <a:ext cx="648897" cy="2879682"/>
            </a:xfrm>
            <a:prstGeom prst="ellipse">
              <a:avLst/>
            </a:prstGeom>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総合</a:t>
              </a:r>
            </a:p>
          </p:txBody>
        </p:sp>
        <p:sp>
          <p:nvSpPr>
            <p:cNvPr id="93203" name="テキスト ボックス 20"/>
            <p:cNvSpPr txBox="1">
              <a:spLocks noChangeArrowheads="1"/>
            </p:cNvSpPr>
            <p:nvPr/>
          </p:nvSpPr>
          <p:spPr bwMode="auto">
            <a:xfrm>
              <a:off x="5673982" y="2348992"/>
              <a:ext cx="440221" cy="2015902"/>
            </a:xfrm>
            <a:prstGeom prst="rect">
              <a:avLst/>
            </a:prstGeom>
            <a:noFill/>
            <a:ln w="9525">
              <a:noFill/>
              <a:miter lim="800000"/>
              <a:headEnd/>
              <a:tailEnd/>
            </a:ln>
          </p:spPr>
          <p:txBody>
            <a:bodyPr vert="eaVert">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a:ln>
                    <a:noFill/>
                  </a:ln>
                  <a:solidFill>
                    <a:srgbClr val="FFFFFF"/>
                  </a:solidFill>
                  <a:effectLst/>
                  <a:uLnTx/>
                  <a:uFillTx/>
                  <a:latin typeface="Arial" pitchFamily="34" charset="0"/>
                  <a:ea typeface="ＭＳ Ｐゴシック" pitchFamily="50" charset="-128"/>
                  <a:cs typeface="+mn-cs"/>
                </a:rPr>
                <a:t>共通教科「情報</a:t>
              </a:r>
              <a:r>
                <a:rPr kumimoji="1" lang="ja-JP" altLang="en-US" sz="2000" b="0" i="0" u="none" strike="noStrike" kern="1200" cap="none" spc="0" normalizeH="0" baseline="0" noProof="0">
                  <a:ln>
                    <a:noFill/>
                  </a:ln>
                  <a:solidFill>
                    <a:prstClr val="white"/>
                  </a:solidFill>
                  <a:effectLst/>
                  <a:uLnTx/>
                  <a:uFillTx/>
                  <a:latin typeface="Arial" pitchFamily="34" charset="0"/>
                  <a:ea typeface="ＭＳ Ｐゴシック" pitchFamily="50" charset="-128"/>
                  <a:cs typeface="+mn-cs"/>
                </a:rPr>
                <a:t>」</a:t>
              </a:r>
            </a:p>
          </p:txBody>
        </p:sp>
      </p:grpSp>
    </p:spTree>
    <p:extLst>
      <p:ext uri="{BB962C8B-B14F-4D97-AF65-F5344CB8AC3E}">
        <p14:creationId xmlns:p14="http://schemas.microsoft.com/office/powerpoint/2010/main" val="409511282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b="0" smtClean="0"/>
              <a:pPr>
                <a:defRPr/>
              </a:pPr>
              <a:t>81</a:t>
            </a:fld>
            <a:endParaRPr lang="en-US" altLang="ja-JP" b="0"/>
          </a:p>
        </p:txBody>
      </p:sp>
      <p:sp>
        <p:nvSpPr>
          <p:cNvPr id="3" name="正方形/長方形 4"/>
          <p:cNvSpPr>
            <a:spLocks noChangeArrowheads="1"/>
          </p:cNvSpPr>
          <p:nvPr/>
        </p:nvSpPr>
        <p:spPr bwMode="auto">
          <a:xfrm>
            <a:off x="1835696" y="2996952"/>
            <a:ext cx="4943982" cy="707886"/>
          </a:xfrm>
          <a:prstGeom prst="rect">
            <a:avLst/>
          </a:prstGeom>
          <a:noFill/>
          <a:ln w="9525">
            <a:noFill/>
            <a:miter lim="800000"/>
            <a:headEnd/>
            <a:tailEnd/>
          </a:ln>
        </p:spPr>
        <p:txBody>
          <a:bodyPr wrap="none">
            <a:spAutoFit/>
          </a:bodyPr>
          <a:lstStyle/>
          <a:p>
            <a:r>
              <a:rPr lang="en-US" altLang="ja-JP" sz="4000" dirty="0"/>
              <a:t>【</a:t>
            </a:r>
            <a:r>
              <a:rPr lang="ja-JP" altLang="en-US" sz="4000" dirty="0"/>
              <a:t>高等学校</a:t>
            </a:r>
            <a:r>
              <a:rPr lang="en-US" altLang="ja-JP" sz="4000" dirty="0"/>
              <a:t>】 </a:t>
            </a:r>
            <a:r>
              <a:rPr lang="ja-JP" altLang="en-US" sz="4000" dirty="0"/>
              <a:t>「資料編」</a:t>
            </a:r>
          </a:p>
        </p:txBody>
      </p:sp>
    </p:spTree>
    <p:extLst>
      <p:ext uri="{BB962C8B-B14F-4D97-AF65-F5344CB8AC3E}">
        <p14:creationId xmlns:p14="http://schemas.microsoft.com/office/powerpoint/2010/main" val="100854024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5CE7282-466C-4EF5-8484-56BFF1606FB2}" type="slidenum">
              <a:rPr kumimoji="1" lang="en-US" altLang="ja-JP" sz="2400" b="0"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82</a:t>
            </a:fld>
            <a:endPar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3" name="正方形/長方形 2"/>
          <p:cNvSpPr/>
          <p:nvPr/>
        </p:nvSpPr>
        <p:spPr>
          <a:xfrm>
            <a:off x="323528" y="1268760"/>
            <a:ext cx="8424936" cy="4401205"/>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情報活用能力をより具体的に捉えれば，学習活動において必要に応じてコンピュータ等の情報手段を適切に用いて情報を得たり，情報を整理・比較したり，得られた情報をわかりやすく発信・伝達したり，必要に応じて保存・共有したりといったことができる力であり，更に，このような学習活動を遂行する上で必要となる情報手段の基本的な操作の習得や，プログラミング的思考，</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情報モラル</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情報セキュリティ</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，統計等に関する資質・能力等も含むものである。</a:t>
            </a:r>
          </a:p>
        </p:txBody>
      </p:sp>
      <p:sp>
        <p:nvSpPr>
          <p:cNvPr id="4" name="正方形/長方形 4"/>
          <p:cNvSpPr>
            <a:spLocks noChangeArrowheads="1"/>
          </p:cNvSpPr>
          <p:nvPr/>
        </p:nvSpPr>
        <p:spPr bwMode="auto">
          <a:xfrm>
            <a:off x="1907704" y="0"/>
            <a:ext cx="4812536" cy="584775"/>
          </a:xfrm>
          <a:prstGeom prst="rect">
            <a:avLst/>
          </a:prstGeom>
          <a:noFill/>
          <a:ln w="9525">
            <a:noFill/>
            <a:miter lim="800000"/>
            <a:headEnd/>
            <a:tailEnd/>
          </a:ln>
        </p:spPr>
        <p:txBody>
          <a:bodyPr wrap="none">
            <a:spAutoFit/>
          </a:bodyPr>
          <a:lstStyle/>
          <a:p>
            <a:pPr marL="0" marR="0" lvl="0" indent="0" defTabSz="914400" eaLnBrk="1" latinLnBrk="0" hangingPunct="1">
              <a:lnSpc>
                <a:spcPct val="100000"/>
              </a:lnSpc>
              <a:buClrTx/>
              <a:buSzTx/>
              <a:buFontTx/>
              <a:buNone/>
              <a:tabLst/>
              <a:defRPr/>
            </a:pPr>
            <a:r>
              <a:rPr lang="en-US" altLang="ja-JP" sz="3200" dirty="0">
                <a:solidFill>
                  <a:srgbClr val="1F497D"/>
                </a:solidFill>
                <a:latin typeface="+mj-lt"/>
                <a:ea typeface="+mj-ea"/>
                <a:cs typeface="+mj-cs"/>
              </a:rPr>
              <a:t>【</a:t>
            </a:r>
            <a:r>
              <a:rPr lang="ja-JP" altLang="en-US" sz="3200" dirty="0">
                <a:solidFill>
                  <a:srgbClr val="1F497D"/>
                </a:solidFill>
                <a:latin typeface="+mj-lt"/>
                <a:ea typeface="+mj-ea"/>
                <a:cs typeface="+mj-cs"/>
              </a:rPr>
              <a:t>高等学校</a:t>
            </a:r>
            <a:r>
              <a:rPr lang="en-US" altLang="ja-JP" sz="3200" dirty="0">
                <a:solidFill>
                  <a:srgbClr val="1F497D"/>
                </a:solidFill>
                <a:latin typeface="+mj-lt"/>
                <a:ea typeface="+mj-ea"/>
                <a:cs typeface="+mj-cs"/>
              </a:rPr>
              <a:t>】 </a:t>
            </a:r>
            <a:r>
              <a:rPr lang="ja-JP" altLang="en-US" sz="3200" dirty="0">
                <a:solidFill>
                  <a:srgbClr val="1F497D"/>
                </a:solidFill>
                <a:latin typeface="+mj-lt"/>
                <a:ea typeface="+mj-ea"/>
                <a:cs typeface="+mj-cs"/>
              </a:rPr>
              <a:t>「総則」（解説）</a:t>
            </a:r>
          </a:p>
        </p:txBody>
      </p:sp>
    </p:spTree>
    <p:extLst>
      <p:ext uri="{BB962C8B-B14F-4D97-AF65-F5344CB8AC3E}">
        <p14:creationId xmlns:p14="http://schemas.microsoft.com/office/powerpoint/2010/main" val="159360014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7E4F935-8460-4145-9AD4-4F5CF60B1141}" type="slidenum">
              <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83</a:t>
            </a:fld>
            <a:endPar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64514" name="正方形/長方形 4"/>
          <p:cNvSpPr>
            <a:spLocks noChangeArrowheads="1"/>
          </p:cNvSpPr>
          <p:nvPr/>
        </p:nvSpPr>
        <p:spPr bwMode="auto">
          <a:xfrm>
            <a:off x="1907704" y="0"/>
            <a:ext cx="4812536" cy="584775"/>
          </a:xfrm>
          <a:prstGeom prst="rect">
            <a:avLst/>
          </a:prstGeom>
          <a:noFill/>
          <a:ln w="9525">
            <a:noFill/>
            <a:miter lim="800000"/>
            <a:headEnd/>
            <a:tailEnd/>
          </a:ln>
        </p:spPr>
        <p:txBody>
          <a:bodyPr wrap="none">
            <a:spAutoFit/>
          </a:bodyPr>
          <a:lstStyle/>
          <a:p>
            <a:r>
              <a:rPr lang="en-US" altLang="ja-JP" sz="3200" dirty="0">
                <a:solidFill>
                  <a:srgbClr val="1F497D"/>
                </a:solidFill>
                <a:latin typeface="+mj-lt"/>
                <a:ea typeface="+mj-ea"/>
                <a:cs typeface="+mj-cs"/>
              </a:rPr>
              <a:t>【</a:t>
            </a:r>
            <a:r>
              <a:rPr lang="ja-JP" altLang="en-US" sz="3200" dirty="0">
                <a:solidFill>
                  <a:srgbClr val="1F497D"/>
                </a:solidFill>
                <a:latin typeface="+mj-lt"/>
                <a:ea typeface="+mj-ea"/>
                <a:cs typeface="+mj-cs"/>
              </a:rPr>
              <a:t>高等学校</a:t>
            </a:r>
            <a:r>
              <a:rPr lang="en-US" altLang="ja-JP" sz="3200" dirty="0">
                <a:solidFill>
                  <a:srgbClr val="1F497D"/>
                </a:solidFill>
                <a:latin typeface="+mj-lt"/>
                <a:ea typeface="+mj-ea"/>
                <a:cs typeface="+mj-cs"/>
              </a:rPr>
              <a:t>】 </a:t>
            </a:r>
            <a:r>
              <a:rPr lang="ja-JP" altLang="en-US" sz="3200" dirty="0">
                <a:solidFill>
                  <a:srgbClr val="1F497D"/>
                </a:solidFill>
                <a:latin typeface="+mj-lt"/>
                <a:ea typeface="+mj-ea"/>
                <a:cs typeface="+mj-cs"/>
              </a:rPr>
              <a:t>「現代の</a:t>
            </a:r>
            <a:r>
              <a:rPr lang="ja-JP" altLang="ja-JP" sz="3200" dirty="0">
                <a:solidFill>
                  <a:srgbClr val="1F497D"/>
                </a:solidFill>
                <a:latin typeface="+mj-lt"/>
                <a:ea typeface="+mj-ea"/>
                <a:cs typeface="+mj-cs"/>
              </a:rPr>
              <a:t>国語</a:t>
            </a:r>
            <a:r>
              <a:rPr lang="ja-JP" altLang="en-US" sz="3200" dirty="0">
                <a:solidFill>
                  <a:srgbClr val="1F497D"/>
                </a:solidFill>
                <a:latin typeface="+mj-lt"/>
                <a:ea typeface="+mj-ea"/>
                <a:cs typeface="+mj-cs"/>
              </a:rPr>
              <a:t>」</a:t>
            </a:r>
          </a:p>
        </p:txBody>
      </p:sp>
      <p:sp>
        <p:nvSpPr>
          <p:cNvPr id="2" name="正方形/長方形 1"/>
          <p:cNvSpPr/>
          <p:nvPr/>
        </p:nvSpPr>
        <p:spPr>
          <a:xfrm>
            <a:off x="755576" y="750183"/>
            <a:ext cx="7704856" cy="2246769"/>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引用の仕方や出典の示し方</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を理解するだけでなく，それらを使うこと。引用することによって自らの主張を補強し説得力を高めることができることなど，引用の必要性についても理解を深めることが求められる。</a:t>
            </a:r>
          </a:p>
        </p:txBody>
      </p:sp>
      <p:sp>
        <p:nvSpPr>
          <p:cNvPr id="3" name="正方形/長方形 2"/>
          <p:cNvSpPr/>
          <p:nvPr/>
        </p:nvSpPr>
        <p:spPr>
          <a:xfrm>
            <a:off x="755576" y="3068960"/>
            <a:ext cx="7704856" cy="1384995"/>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情報そのものの信頼性や妥当性を検討</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することに加えて，</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情報と情報との関係の妥当性を検討</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することが大切である。</a:t>
            </a:r>
          </a:p>
        </p:txBody>
      </p:sp>
      <p:sp>
        <p:nvSpPr>
          <p:cNvPr id="9" name="正方形/長方形 8"/>
          <p:cNvSpPr/>
          <p:nvPr/>
        </p:nvSpPr>
        <p:spPr>
          <a:xfrm>
            <a:off x="755576" y="4566607"/>
            <a:ext cx="7704856" cy="2246769"/>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情報の信頼性</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とは，その情報の発信源などから，その情報が確かなものであると判断できることである。その際，</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出典の示し方</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から確認するだけでなく，誰が，いつ，どこで発信したものかを確認した上で判断する必要がある。</a:t>
            </a:r>
          </a:p>
        </p:txBody>
      </p:sp>
    </p:spTree>
    <p:extLst>
      <p:ext uri="{BB962C8B-B14F-4D97-AF65-F5344CB8AC3E}">
        <p14:creationId xmlns:p14="http://schemas.microsoft.com/office/powerpoint/2010/main" val="2563794566"/>
      </p:ext>
    </p:extLst>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EBCB022-BE0D-49BE-AB06-F0AC5246B6B1}" type="slidenum">
              <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84</a:t>
            </a:fld>
            <a:endPar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66562" name="正方形/長方形 4"/>
          <p:cNvSpPr>
            <a:spLocks noChangeArrowheads="1"/>
          </p:cNvSpPr>
          <p:nvPr/>
        </p:nvSpPr>
        <p:spPr bwMode="auto">
          <a:xfrm>
            <a:off x="1979712" y="0"/>
            <a:ext cx="4402167" cy="584775"/>
          </a:xfrm>
          <a:prstGeom prst="rect">
            <a:avLst/>
          </a:prstGeom>
          <a:noFill/>
          <a:ln w="9525">
            <a:noFill/>
            <a:miter lim="800000"/>
            <a:headEnd/>
            <a:tailEnd/>
          </a:ln>
        </p:spPr>
        <p:txBody>
          <a:bodyPr wrap="none">
            <a:spAutoFit/>
          </a:bodyPr>
          <a:lstStyle/>
          <a:p>
            <a:r>
              <a:rPr lang="en-US" altLang="ja-JP" sz="3200" dirty="0">
                <a:solidFill>
                  <a:srgbClr val="1F497D"/>
                </a:solidFill>
                <a:latin typeface="+mj-lt"/>
                <a:ea typeface="+mj-ea"/>
                <a:cs typeface="+mj-cs"/>
              </a:rPr>
              <a:t>【</a:t>
            </a:r>
            <a:r>
              <a:rPr lang="ja-JP" altLang="en-US" sz="3200" dirty="0">
                <a:solidFill>
                  <a:srgbClr val="1F497D"/>
                </a:solidFill>
                <a:latin typeface="+mj-lt"/>
                <a:ea typeface="+mj-ea"/>
                <a:cs typeface="+mj-cs"/>
              </a:rPr>
              <a:t>高等学校</a:t>
            </a:r>
            <a:r>
              <a:rPr lang="en-US" altLang="ja-JP" sz="3200" dirty="0">
                <a:solidFill>
                  <a:srgbClr val="1F497D"/>
                </a:solidFill>
                <a:latin typeface="+mj-lt"/>
                <a:ea typeface="+mj-ea"/>
                <a:cs typeface="+mj-cs"/>
              </a:rPr>
              <a:t>】 </a:t>
            </a:r>
            <a:r>
              <a:rPr lang="ja-JP" altLang="en-US" sz="3200" dirty="0">
                <a:solidFill>
                  <a:srgbClr val="1F497D"/>
                </a:solidFill>
                <a:latin typeface="+mj-lt"/>
                <a:ea typeface="+mj-ea"/>
                <a:cs typeface="+mj-cs"/>
              </a:rPr>
              <a:t>「地理歴史」</a:t>
            </a:r>
          </a:p>
        </p:txBody>
      </p:sp>
      <p:sp>
        <p:nvSpPr>
          <p:cNvPr id="3" name="正方形/長方形 2"/>
          <p:cNvSpPr/>
          <p:nvPr/>
        </p:nvSpPr>
        <p:spPr>
          <a:xfrm>
            <a:off x="611560" y="1268760"/>
            <a:ext cx="7920880" cy="3970318"/>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情報の収集，処理や発表などに当たっては，学校図書館や地域の公共施設などを活用するとともに，コンピュータや情報通信ネットワークなどの情報手段を積極的に活用し，指導に生かすことで，生徒が主体的に学習に取り組めるようにすること。その際，課題の追究や解決の見通しをもって生徒が主体的に情報手段を活用できるようにするとともに，</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情報モラル</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の指導にも留意すること。</a:t>
            </a:r>
          </a:p>
        </p:txBody>
      </p:sp>
    </p:spTree>
    <p:extLst>
      <p:ext uri="{BB962C8B-B14F-4D97-AF65-F5344CB8AC3E}">
        <p14:creationId xmlns:p14="http://schemas.microsoft.com/office/powerpoint/2010/main" val="3641350427"/>
      </p:ext>
    </p:extLst>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EBCB022-BE0D-49BE-AB06-F0AC5246B6B1}" type="slidenum">
              <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85</a:t>
            </a:fld>
            <a:endPar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66562" name="正方形/長方形 4"/>
          <p:cNvSpPr>
            <a:spLocks noChangeArrowheads="1"/>
          </p:cNvSpPr>
          <p:nvPr/>
        </p:nvSpPr>
        <p:spPr bwMode="auto">
          <a:xfrm>
            <a:off x="684213" y="0"/>
            <a:ext cx="3581430" cy="584775"/>
          </a:xfrm>
          <a:prstGeom prst="rect">
            <a:avLst/>
          </a:prstGeom>
          <a:noFill/>
          <a:ln w="9525">
            <a:noFill/>
            <a:miter lim="800000"/>
            <a:headEnd/>
            <a:tailEnd/>
          </a:ln>
        </p:spPr>
        <p:txBody>
          <a:bodyPr wrap="none">
            <a:spAutoFit/>
          </a:bodyPr>
          <a:lstStyle/>
          <a:p>
            <a:r>
              <a:rPr lang="en-US" altLang="ja-JP" sz="3200" dirty="0">
                <a:solidFill>
                  <a:srgbClr val="1F497D"/>
                </a:solidFill>
                <a:latin typeface="+mj-lt"/>
                <a:ea typeface="+mj-ea"/>
                <a:cs typeface="+mj-cs"/>
              </a:rPr>
              <a:t>【</a:t>
            </a:r>
            <a:r>
              <a:rPr lang="ja-JP" altLang="en-US" sz="3200" dirty="0">
                <a:solidFill>
                  <a:srgbClr val="1F497D"/>
                </a:solidFill>
                <a:latin typeface="+mj-lt"/>
                <a:ea typeface="+mj-ea"/>
                <a:cs typeface="+mj-cs"/>
              </a:rPr>
              <a:t>高等学校</a:t>
            </a:r>
            <a:r>
              <a:rPr lang="en-US" altLang="ja-JP" sz="3200" dirty="0">
                <a:solidFill>
                  <a:srgbClr val="1F497D"/>
                </a:solidFill>
                <a:latin typeface="+mj-lt"/>
                <a:ea typeface="+mj-ea"/>
                <a:cs typeface="+mj-cs"/>
              </a:rPr>
              <a:t>】 </a:t>
            </a:r>
            <a:r>
              <a:rPr lang="ja-JP" altLang="en-US" sz="3200" dirty="0">
                <a:solidFill>
                  <a:srgbClr val="1F497D"/>
                </a:solidFill>
                <a:latin typeface="+mj-lt"/>
                <a:ea typeface="+mj-ea"/>
                <a:cs typeface="+mj-cs"/>
              </a:rPr>
              <a:t>「公民」</a:t>
            </a:r>
          </a:p>
        </p:txBody>
      </p:sp>
      <p:sp>
        <p:nvSpPr>
          <p:cNvPr id="3" name="正方形/長方形 2"/>
          <p:cNvSpPr/>
          <p:nvPr/>
        </p:nvSpPr>
        <p:spPr>
          <a:xfrm>
            <a:off x="611560" y="1268760"/>
            <a:ext cx="7920880" cy="2677656"/>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情報に関する責任や，利便性及び安全性を多面的・多角的に考察していくことを通して，</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情報モラル</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を含む</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情報の妥当性や信頼性</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を踏まえた公正な判断力を身に付けることができるよう指導すること。その際，</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防災情報の受信，発信</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などにも触れること。</a:t>
            </a:r>
          </a:p>
        </p:txBody>
      </p:sp>
    </p:spTree>
    <p:extLst>
      <p:ext uri="{BB962C8B-B14F-4D97-AF65-F5344CB8AC3E}">
        <p14:creationId xmlns:p14="http://schemas.microsoft.com/office/powerpoint/2010/main" val="2286861997"/>
      </p:ext>
    </p:extLst>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F9539826-8604-461F-BDBD-BF393B3405D0}" type="slidenum">
              <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86</a:t>
            </a:fld>
            <a:endPar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68610" name="正方形/長方形 4"/>
          <p:cNvSpPr>
            <a:spLocks noChangeArrowheads="1"/>
          </p:cNvSpPr>
          <p:nvPr/>
        </p:nvSpPr>
        <p:spPr bwMode="auto">
          <a:xfrm>
            <a:off x="2195736" y="0"/>
            <a:ext cx="3581430" cy="584775"/>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3200" dirty="0">
                <a:solidFill>
                  <a:srgbClr val="1F497D"/>
                </a:solidFill>
                <a:latin typeface="+mj-lt"/>
                <a:ea typeface="+mj-ea"/>
                <a:cs typeface="+mj-cs"/>
              </a:rPr>
              <a:t>【</a:t>
            </a:r>
            <a:r>
              <a:rPr lang="ja-JP" altLang="en-US" sz="3200" dirty="0">
                <a:solidFill>
                  <a:srgbClr val="1F497D"/>
                </a:solidFill>
                <a:latin typeface="+mj-lt"/>
                <a:ea typeface="+mj-ea"/>
                <a:cs typeface="+mj-cs"/>
              </a:rPr>
              <a:t>高等学校</a:t>
            </a:r>
            <a:r>
              <a:rPr lang="en-US" altLang="ja-JP" sz="3200" dirty="0">
                <a:solidFill>
                  <a:srgbClr val="1F497D"/>
                </a:solidFill>
                <a:latin typeface="+mj-lt"/>
                <a:ea typeface="+mj-ea"/>
                <a:cs typeface="+mj-cs"/>
              </a:rPr>
              <a:t>】 </a:t>
            </a:r>
            <a:r>
              <a:rPr lang="ja-JP" altLang="en-US" sz="3200" dirty="0">
                <a:solidFill>
                  <a:srgbClr val="1F497D"/>
                </a:solidFill>
                <a:latin typeface="+mj-lt"/>
                <a:ea typeface="+mj-ea"/>
                <a:cs typeface="+mj-cs"/>
              </a:rPr>
              <a:t>「音楽」</a:t>
            </a:r>
          </a:p>
        </p:txBody>
      </p:sp>
      <p:sp>
        <p:nvSpPr>
          <p:cNvPr id="2" name="正方形/長方形 1"/>
          <p:cNvSpPr/>
          <p:nvPr/>
        </p:nvSpPr>
        <p:spPr>
          <a:xfrm>
            <a:off x="521444" y="1412776"/>
            <a:ext cx="8010995" cy="2677656"/>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自己や他者の著作物</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及びそれらの</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著作者の創造性を尊重する態度</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の形成を図るとともに，必要に応じて，音楽に関する</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知的財産権</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について触れるようにする。また，こうした態度の形成が，音楽文化の継承，発展，創造を支えていることへの理解につながるよう配慮する。</a:t>
            </a:r>
          </a:p>
        </p:txBody>
      </p:sp>
    </p:spTree>
    <p:extLst>
      <p:ext uri="{BB962C8B-B14F-4D97-AF65-F5344CB8AC3E}">
        <p14:creationId xmlns:p14="http://schemas.microsoft.com/office/powerpoint/2010/main" val="2309581824"/>
      </p:ext>
    </p:extLst>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D5AB020-D937-4F02-BB68-3208137CC72A}" type="slidenum">
              <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87</a:t>
            </a:fld>
            <a:endPar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69634" name="正方形/長方形 4"/>
          <p:cNvSpPr>
            <a:spLocks noChangeArrowheads="1"/>
          </p:cNvSpPr>
          <p:nvPr/>
        </p:nvSpPr>
        <p:spPr bwMode="auto">
          <a:xfrm>
            <a:off x="2411760" y="0"/>
            <a:ext cx="3581430" cy="584775"/>
          </a:xfrm>
          <a:prstGeom prst="rect">
            <a:avLst/>
          </a:prstGeom>
          <a:noFill/>
          <a:ln w="9525">
            <a:noFill/>
            <a:miter lim="800000"/>
            <a:headEnd/>
            <a:tailEnd/>
          </a:ln>
        </p:spPr>
        <p:txBody>
          <a:bodyPr wrap="none">
            <a:spAutoFit/>
          </a:bodyPr>
          <a:lstStyle/>
          <a:p>
            <a:r>
              <a:rPr lang="en-US" altLang="ja-JP" sz="3200" dirty="0">
                <a:solidFill>
                  <a:srgbClr val="1F497D"/>
                </a:solidFill>
                <a:latin typeface="+mj-lt"/>
                <a:ea typeface="+mj-ea"/>
                <a:cs typeface="+mj-cs"/>
              </a:rPr>
              <a:t>【</a:t>
            </a:r>
            <a:r>
              <a:rPr lang="ja-JP" altLang="en-US" sz="3200" dirty="0">
                <a:solidFill>
                  <a:srgbClr val="1F497D"/>
                </a:solidFill>
                <a:latin typeface="+mj-lt"/>
                <a:ea typeface="+mj-ea"/>
                <a:cs typeface="+mj-cs"/>
              </a:rPr>
              <a:t>高等学校</a:t>
            </a:r>
            <a:r>
              <a:rPr lang="en-US" altLang="ja-JP" sz="3200" dirty="0">
                <a:solidFill>
                  <a:srgbClr val="1F497D"/>
                </a:solidFill>
                <a:latin typeface="+mj-lt"/>
                <a:ea typeface="+mj-ea"/>
                <a:cs typeface="+mj-cs"/>
              </a:rPr>
              <a:t>】 </a:t>
            </a:r>
            <a:r>
              <a:rPr lang="ja-JP" altLang="en-US" sz="3200" dirty="0">
                <a:solidFill>
                  <a:srgbClr val="1F497D"/>
                </a:solidFill>
                <a:latin typeface="+mj-lt"/>
                <a:ea typeface="+mj-ea"/>
                <a:cs typeface="+mj-cs"/>
              </a:rPr>
              <a:t>「美術」</a:t>
            </a:r>
          </a:p>
        </p:txBody>
      </p:sp>
      <p:sp>
        <p:nvSpPr>
          <p:cNvPr id="3" name="正方形/長方形 2"/>
          <p:cNvSpPr/>
          <p:nvPr/>
        </p:nvSpPr>
        <p:spPr>
          <a:xfrm>
            <a:off x="510960" y="1340768"/>
            <a:ext cx="7920880" cy="3108543"/>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創造することの価値を捉え，自己や他者の作品などに表れている創造性を尊重する態度の形成を図るとともに，必要に応じて，美術に関する</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知的財産権</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や</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肖像権</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などについて触れるようにする。また，こうした態度の形成が，美術文化の継承，発展，創造を支えていることへの理解につながるよう配慮するものとする。</a:t>
            </a:r>
          </a:p>
        </p:txBody>
      </p:sp>
    </p:spTree>
    <p:extLst>
      <p:ext uri="{BB962C8B-B14F-4D97-AF65-F5344CB8AC3E}">
        <p14:creationId xmlns:p14="http://schemas.microsoft.com/office/powerpoint/2010/main" val="3610235739"/>
      </p:ext>
    </p:extLst>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D5AB020-D937-4F02-BB68-3208137CC72A}" type="slidenum">
              <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88</a:t>
            </a:fld>
            <a:endPar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69634" name="正方形/長方形 4"/>
          <p:cNvSpPr>
            <a:spLocks noChangeArrowheads="1"/>
          </p:cNvSpPr>
          <p:nvPr/>
        </p:nvSpPr>
        <p:spPr bwMode="auto">
          <a:xfrm>
            <a:off x="2051720" y="-20548"/>
            <a:ext cx="3581430" cy="584775"/>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3200" dirty="0">
                <a:solidFill>
                  <a:srgbClr val="1F497D"/>
                </a:solidFill>
                <a:latin typeface="+mj-lt"/>
                <a:ea typeface="+mj-ea"/>
                <a:cs typeface="+mj-cs"/>
              </a:rPr>
              <a:t>【</a:t>
            </a:r>
            <a:r>
              <a:rPr lang="ja-JP" altLang="en-US" sz="3200" dirty="0">
                <a:solidFill>
                  <a:srgbClr val="1F497D"/>
                </a:solidFill>
                <a:latin typeface="+mj-lt"/>
                <a:ea typeface="+mj-ea"/>
                <a:cs typeface="+mj-cs"/>
              </a:rPr>
              <a:t>高等学校</a:t>
            </a:r>
            <a:r>
              <a:rPr lang="en-US" altLang="ja-JP" sz="3200" dirty="0">
                <a:solidFill>
                  <a:srgbClr val="1F497D"/>
                </a:solidFill>
                <a:latin typeface="+mj-lt"/>
                <a:ea typeface="+mj-ea"/>
                <a:cs typeface="+mj-cs"/>
              </a:rPr>
              <a:t>】 </a:t>
            </a:r>
            <a:r>
              <a:rPr lang="ja-JP" altLang="en-US" sz="3200" dirty="0">
                <a:solidFill>
                  <a:srgbClr val="1F497D"/>
                </a:solidFill>
                <a:latin typeface="+mj-lt"/>
                <a:ea typeface="+mj-ea"/>
                <a:cs typeface="+mj-cs"/>
              </a:rPr>
              <a:t>「工芸」</a:t>
            </a:r>
          </a:p>
        </p:txBody>
      </p:sp>
      <p:sp>
        <p:nvSpPr>
          <p:cNvPr id="3" name="正方形/長方形 2"/>
          <p:cNvSpPr/>
          <p:nvPr/>
        </p:nvSpPr>
        <p:spPr>
          <a:xfrm>
            <a:off x="510960" y="1340768"/>
            <a:ext cx="7920880" cy="3108543"/>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創造することの価値を捉え，自己や他者の作品などに表れている創造性を尊重する態度の形成を図るとともに，必要に応じて，工芸に関する</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知的財産権</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などについて触れるようにする。また，こうした態度の形成が，工芸の伝統と文化の継承，発展，創造を支えていることへの理解につながるよう配慮するものとする。</a:t>
            </a:r>
          </a:p>
        </p:txBody>
      </p:sp>
    </p:spTree>
    <p:extLst>
      <p:ext uri="{BB962C8B-B14F-4D97-AF65-F5344CB8AC3E}">
        <p14:creationId xmlns:p14="http://schemas.microsoft.com/office/powerpoint/2010/main" val="791569188"/>
      </p:ext>
    </p:extLst>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D5AB020-D937-4F02-BB68-3208137CC72A}" type="slidenum">
              <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89</a:t>
            </a:fld>
            <a:endPar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69634" name="正方形/長方形 4"/>
          <p:cNvSpPr>
            <a:spLocks noChangeArrowheads="1"/>
          </p:cNvSpPr>
          <p:nvPr/>
        </p:nvSpPr>
        <p:spPr bwMode="auto">
          <a:xfrm>
            <a:off x="1979712" y="0"/>
            <a:ext cx="3581430" cy="584775"/>
          </a:xfrm>
          <a:prstGeom prst="rect">
            <a:avLst/>
          </a:prstGeom>
          <a:noFill/>
          <a:ln w="9525">
            <a:noFill/>
            <a:miter lim="800000"/>
            <a:headEnd/>
            <a:tailEnd/>
          </a:ln>
        </p:spPr>
        <p:txBody>
          <a:bodyPr wrap="none">
            <a:spAutoFit/>
          </a:bodyPr>
          <a:lstStyle/>
          <a:p>
            <a:r>
              <a:rPr lang="en-US" altLang="ja-JP" sz="3200" dirty="0">
                <a:solidFill>
                  <a:srgbClr val="1F497D"/>
                </a:solidFill>
                <a:latin typeface="+mj-lt"/>
                <a:ea typeface="+mj-ea"/>
                <a:cs typeface="+mj-cs"/>
              </a:rPr>
              <a:t>【</a:t>
            </a:r>
            <a:r>
              <a:rPr lang="ja-JP" altLang="en-US" sz="3200" dirty="0">
                <a:solidFill>
                  <a:srgbClr val="1F497D"/>
                </a:solidFill>
                <a:latin typeface="+mj-lt"/>
                <a:ea typeface="+mj-ea"/>
                <a:cs typeface="+mj-cs"/>
              </a:rPr>
              <a:t>高等学校</a:t>
            </a:r>
            <a:r>
              <a:rPr lang="en-US" altLang="ja-JP" sz="3200" dirty="0">
                <a:solidFill>
                  <a:srgbClr val="1F497D"/>
                </a:solidFill>
                <a:latin typeface="+mj-lt"/>
                <a:ea typeface="+mj-ea"/>
                <a:cs typeface="+mj-cs"/>
              </a:rPr>
              <a:t>】 </a:t>
            </a:r>
            <a:r>
              <a:rPr lang="ja-JP" altLang="en-US" sz="3200" dirty="0">
                <a:solidFill>
                  <a:srgbClr val="1F497D"/>
                </a:solidFill>
                <a:latin typeface="+mj-lt"/>
                <a:ea typeface="+mj-ea"/>
                <a:cs typeface="+mj-cs"/>
              </a:rPr>
              <a:t>「書道」</a:t>
            </a:r>
          </a:p>
        </p:txBody>
      </p:sp>
      <p:sp>
        <p:nvSpPr>
          <p:cNvPr id="3" name="正方形/長方形 2"/>
          <p:cNvSpPr/>
          <p:nvPr/>
        </p:nvSpPr>
        <p:spPr>
          <a:xfrm>
            <a:off x="510960" y="1340768"/>
            <a:ext cx="7920880" cy="2677656"/>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自己や他者の著作物及びそれらの著作者の創造性を尊重する態度の形成を図るとともに，必要に応じて，書に関する</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知的財産権</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について触れるようにする。また，こうした態度の形成が，書の伝統と文化の継承，発展，創造を支えていることへの理解につながるよう配慮する。</a:t>
            </a:r>
          </a:p>
        </p:txBody>
      </p:sp>
    </p:spTree>
    <p:extLst>
      <p:ext uri="{BB962C8B-B14F-4D97-AF65-F5344CB8AC3E}">
        <p14:creationId xmlns:p14="http://schemas.microsoft.com/office/powerpoint/2010/main" val="1417492601"/>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コンテンツ プレースホルダ 2"/>
          <p:cNvSpPr>
            <a:spLocks noGrp="1"/>
          </p:cNvSpPr>
          <p:nvPr>
            <p:ph idx="1"/>
          </p:nvPr>
        </p:nvSpPr>
        <p:spPr>
          <a:xfrm>
            <a:off x="119381" y="1740497"/>
            <a:ext cx="4899240" cy="3056744"/>
          </a:xfrm>
        </p:spPr>
        <p:txBody>
          <a:bodyPr>
            <a:normAutofit/>
          </a:bodyPr>
          <a:lstStyle/>
          <a:p>
            <a:pPr marL="177800" indent="-177800">
              <a:defRPr/>
            </a:pPr>
            <a:r>
              <a:rPr lang="ja-JP" altLang="en-US" sz="2800" b="0" dirty="0">
                <a:solidFill>
                  <a:srgbClr val="000000"/>
                </a:solidFill>
                <a:latin typeface="ＭＳ Ｐゴシック" panose="020B0600070205080204" pitchFamily="50" charset="-128"/>
                <a:ea typeface="ＭＳ Ｐゴシック" panose="020B0600070205080204" pitchFamily="50" charset="-128"/>
                <a:cs typeface="メイリオ" panose="020B0604030504040204" pitchFamily="50" charset="-128"/>
              </a:rPr>
              <a:t>インストール時に許可を出すとアプリが好き放題できる</a:t>
            </a:r>
            <a:endParaRPr lang="en-US" altLang="ja-JP" sz="2800" b="0" dirty="0">
              <a:solidFill>
                <a:srgbClr val="000000"/>
              </a:solidFill>
              <a:latin typeface="ＭＳ Ｐゴシック" panose="020B0600070205080204" pitchFamily="50" charset="-128"/>
              <a:ea typeface="ＭＳ Ｐゴシック" panose="020B0600070205080204" pitchFamily="50" charset="-128"/>
              <a:cs typeface="メイリオ" panose="020B0604030504040204" pitchFamily="50" charset="-128"/>
            </a:endParaRPr>
          </a:p>
        </p:txBody>
      </p:sp>
      <p:grpSp>
        <p:nvGrpSpPr>
          <p:cNvPr id="6" name="グループ化 5"/>
          <p:cNvGrpSpPr/>
          <p:nvPr/>
        </p:nvGrpSpPr>
        <p:grpSpPr>
          <a:xfrm>
            <a:off x="5038725" y="1334975"/>
            <a:ext cx="3694009" cy="4656249"/>
            <a:chOff x="2593344" y="1292949"/>
            <a:chExt cx="4009102" cy="5122408"/>
          </a:xfrm>
        </p:grpSpPr>
        <p:sp>
          <p:nvSpPr>
            <p:cNvPr id="3" name="正方形/長方形 2"/>
            <p:cNvSpPr/>
            <p:nvPr/>
          </p:nvSpPr>
          <p:spPr>
            <a:xfrm>
              <a:off x="2593344" y="1777525"/>
              <a:ext cx="3965249" cy="41532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9" name="正方形/長方形 8"/>
            <p:cNvSpPr/>
            <p:nvPr/>
          </p:nvSpPr>
          <p:spPr>
            <a:xfrm>
              <a:off x="2593344" y="5930781"/>
              <a:ext cx="3965249" cy="48457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10" name="正方形/長方形 9"/>
            <p:cNvSpPr/>
            <p:nvPr/>
          </p:nvSpPr>
          <p:spPr>
            <a:xfrm>
              <a:off x="2593344" y="1292949"/>
              <a:ext cx="3965249" cy="48457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 name="角丸四角形 3"/>
            <p:cNvSpPr/>
            <p:nvPr/>
          </p:nvSpPr>
          <p:spPr>
            <a:xfrm>
              <a:off x="2828658" y="5969237"/>
              <a:ext cx="1555334" cy="390572"/>
            </a:xfrm>
            <a:prstGeom prst="roundRect">
              <a:avLst/>
            </a:prstGeom>
            <a:solidFill>
              <a:schemeClr val="bg1">
                <a:lumMod val="75000"/>
              </a:schemeClr>
            </a:solidFill>
            <a:ln>
              <a:solidFill>
                <a:schemeClr val="bg1">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インストール</a:t>
              </a:r>
            </a:p>
          </p:txBody>
        </p:sp>
        <p:sp>
          <p:nvSpPr>
            <p:cNvPr id="12" name="角丸四角形 11"/>
            <p:cNvSpPr/>
            <p:nvPr/>
          </p:nvSpPr>
          <p:spPr>
            <a:xfrm>
              <a:off x="4760008" y="5969237"/>
              <a:ext cx="1555334" cy="390572"/>
            </a:xfrm>
            <a:prstGeom prst="roundRect">
              <a:avLst/>
            </a:prstGeom>
            <a:solidFill>
              <a:schemeClr val="bg1">
                <a:lumMod val="75000"/>
              </a:schemeClr>
            </a:solidFill>
            <a:ln>
              <a:solidFill>
                <a:schemeClr val="bg1">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キャンセル</a:t>
              </a:r>
            </a:p>
          </p:txBody>
        </p:sp>
        <p:sp>
          <p:nvSpPr>
            <p:cNvPr id="2" name="テキスト ボックス 1"/>
            <p:cNvSpPr txBox="1"/>
            <p:nvPr/>
          </p:nvSpPr>
          <p:spPr>
            <a:xfrm>
              <a:off x="2616363" y="1860647"/>
              <a:ext cx="3986083" cy="389377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メイリオ" panose="020B0604030504040204" pitchFamily="50" charset="-128"/>
                </a:rPr>
                <a:t>このアプリケーションをインストール</a:t>
              </a:r>
              <a:endParaRPr kumimoji="1" lang="en-US" altLang="ja-JP" sz="16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メイリオ" panose="020B0604030504040204" pitchFamily="50" charset="-128"/>
                </a:rPr>
                <a:t>しますか？</a:t>
              </a:r>
              <a:endParaRPr kumimoji="1" lang="en-US" altLang="ja-JP" sz="16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6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メイリオ" panose="020B0604030504040204" pitchFamily="50" charset="-128"/>
                </a:rPr>
                <a:t>このアプリが下記にアクセスするのを</a:t>
              </a:r>
              <a:endParaRPr kumimoji="1" lang="en-US" altLang="ja-JP" sz="16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メイリオ" panose="020B0604030504040204" pitchFamily="50" charset="-128"/>
                </a:rPr>
                <a:t>許可する：</a:t>
              </a:r>
              <a:endParaRPr kumimoji="1" lang="en-US" altLang="ja-JP" sz="16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6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ネットワーク通信</a:t>
              </a:r>
              <a:endParaRPr kumimoji="1" lang="en-US" altLang="ja-JP"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完全インターネットアクセス</a:t>
              </a:r>
              <a:endParaRPr kumimoji="1" lang="en-US" altLang="ja-JP"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あなたの個人情報</a:t>
              </a:r>
              <a:endParaRPr kumimoji="1" lang="en-US" altLang="ja-JP"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ブックマーク，連絡先</a:t>
              </a:r>
              <a:endParaRPr kumimoji="1" lang="en-US" altLang="ja-JP"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電話発信</a:t>
              </a:r>
              <a:endParaRPr kumimoji="1" lang="en-US" altLang="ja-JP"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電話の状態を読み取る</a:t>
              </a:r>
              <a:endParaRPr kumimoji="1" lang="en-US" altLang="ja-JP"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grpSp>
      <p:sp>
        <p:nvSpPr>
          <p:cNvPr id="11" name="テキスト ボックス 10"/>
          <p:cNvSpPr txBox="1"/>
          <p:nvPr/>
        </p:nvSpPr>
        <p:spPr>
          <a:xfrm>
            <a:off x="119381" y="-39425"/>
            <a:ext cx="5740674" cy="769441"/>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eaLnBrk="0" fontAlgn="base" hangingPunct="0">
              <a:spcBef>
                <a:spcPct val="0"/>
              </a:spcBef>
              <a:spcAft>
                <a:spcPct val="0"/>
              </a:spcAft>
              <a:defRPr sz="4400">
                <a:solidFill>
                  <a:schemeClr val="tx2"/>
                </a:solidFill>
                <a:latin typeface="+mj-lt"/>
                <a:ea typeface="+mj-ea"/>
                <a:cs typeface="+mj-cs"/>
              </a:defRPr>
            </a:lvl1pPr>
            <a:lvl2pPr algn="ctr" eaLnBrk="0" fontAlgn="base" hangingPunct="0">
              <a:spcBef>
                <a:spcPct val="0"/>
              </a:spcBef>
              <a:spcAft>
                <a:spcPct val="0"/>
              </a:spcAft>
              <a:defRPr sz="4400">
                <a:solidFill>
                  <a:schemeClr val="tx2"/>
                </a:solidFill>
                <a:latin typeface="Arial" charset="0"/>
                <a:ea typeface="ＭＳ Ｐゴシック" charset="-128"/>
              </a:defRPr>
            </a:lvl2pPr>
            <a:lvl3pPr algn="ctr" eaLnBrk="0" fontAlgn="base" hangingPunct="0">
              <a:spcBef>
                <a:spcPct val="0"/>
              </a:spcBef>
              <a:spcAft>
                <a:spcPct val="0"/>
              </a:spcAft>
              <a:defRPr sz="4400">
                <a:solidFill>
                  <a:schemeClr val="tx2"/>
                </a:solidFill>
                <a:latin typeface="Arial" charset="0"/>
                <a:ea typeface="ＭＳ Ｐゴシック" charset="-128"/>
              </a:defRPr>
            </a:lvl3pPr>
            <a:lvl4pPr algn="ctr" eaLnBrk="0" fontAlgn="base" hangingPunct="0">
              <a:spcBef>
                <a:spcPct val="0"/>
              </a:spcBef>
              <a:spcAft>
                <a:spcPct val="0"/>
              </a:spcAft>
              <a:defRPr sz="4400">
                <a:solidFill>
                  <a:schemeClr val="tx2"/>
                </a:solidFill>
                <a:latin typeface="Arial" charset="0"/>
                <a:ea typeface="ＭＳ Ｐゴシック" charset="-128"/>
              </a:defRPr>
            </a:lvl4pPr>
            <a:lvl5pPr algn="ctr" eaLnBrk="0" fontAlgn="base" hangingPunct="0">
              <a:spcBef>
                <a:spcPct val="0"/>
              </a:spcBef>
              <a:spcAft>
                <a:spcPct val="0"/>
              </a:spcAft>
              <a:defRPr sz="4400">
                <a:solidFill>
                  <a:schemeClr val="tx2"/>
                </a:solidFill>
                <a:latin typeface="Arial" charset="0"/>
                <a:ea typeface="ＭＳ Ｐゴシック" charset="-128"/>
              </a:defRPr>
            </a:lvl5pPr>
            <a:lvl6pPr marL="457200" algn="ctr" fontAlgn="base">
              <a:spcBef>
                <a:spcPct val="0"/>
              </a:spcBef>
              <a:spcAft>
                <a:spcPct val="0"/>
              </a:spcAft>
              <a:defRPr sz="4400">
                <a:solidFill>
                  <a:schemeClr val="tx2"/>
                </a:solidFill>
                <a:latin typeface="Arial" charset="0"/>
                <a:ea typeface="ＭＳ Ｐゴシック" charset="-128"/>
              </a:defRPr>
            </a:lvl6pPr>
            <a:lvl7pPr marL="914400" algn="ctr" fontAlgn="base">
              <a:spcBef>
                <a:spcPct val="0"/>
              </a:spcBef>
              <a:spcAft>
                <a:spcPct val="0"/>
              </a:spcAft>
              <a:defRPr sz="4400">
                <a:solidFill>
                  <a:schemeClr val="tx2"/>
                </a:solidFill>
                <a:latin typeface="Arial" charset="0"/>
                <a:ea typeface="ＭＳ Ｐゴシック" charset="-128"/>
              </a:defRPr>
            </a:lvl7pPr>
            <a:lvl8pPr marL="1371600" algn="ctr" fontAlgn="base">
              <a:spcBef>
                <a:spcPct val="0"/>
              </a:spcBef>
              <a:spcAft>
                <a:spcPct val="0"/>
              </a:spcAft>
              <a:defRPr sz="4400">
                <a:solidFill>
                  <a:schemeClr val="tx2"/>
                </a:solidFill>
                <a:latin typeface="Arial" charset="0"/>
                <a:ea typeface="ＭＳ Ｐゴシック" charset="-128"/>
              </a:defRPr>
            </a:lvl8pPr>
            <a:lvl9pPr marL="1828800" algn="ctr" fontAlgn="base">
              <a:spcBef>
                <a:spcPct val="0"/>
              </a:spcBef>
              <a:spcAft>
                <a:spcPct val="0"/>
              </a:spcAft>
              <a:defRPr sz="4400">
                <a:solidFill>
                  <a:schemeClr val="tx2"/>
                </a:solidFill>
                <a:latin typeface="Arial" charset="0"/>
                <a:ea typeface="ＭＳ Ｐゴシック"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4400" b="0" i="0" u="none" strike="noStrike" kern="1200" cap="none" spc="0" normalizeH="0" baseline="0" noProof="0" dirty="0">
                <a:ln>
                  <a:noFill/>
                </a:ln>
                <a:solidFill>
                  <a:srgbClr val="1F497D"/>
                </a:solidFill>
                <a:effectLst/>
                <a:uLnTx/>
                <a:uFillTx/>
                <a:latin typeface="Arial"/>
                <a:ea typeface="ＭＳ Ｐゴシック"/>
                <a:cs typeface="+mj-cs"/>
              </a:rPr>
              <a:t>「同意」してしまっている</a:t>
            </a:r>
          </a:p>
        </p:txBody>
      </p:sp>
      <p:sp>
        <p:nvSpPr>
          <p:cNvPr id="5" name="スライド番号プレースホルダー 4">
            <a:extLst>
              <a:ext uri="{FF2B5EF4-FFF2-40B4-BE49-F238E27FC236}">
                <a16:creationId xmlns:a16="http://schemas.microsoft.com/office/drawing/2014/main" id="{320DB69F-11C3-4110-8D66-E7C5EC924AB0}"/>
              </a:ext>
            </a:extLst>
          </p:cNvPr>
          <p:cNvSpPr>
            <a:spLocks noGrp="1"/>
          </p:cNvSpPr>
          <p:nvPr>
            <p:ph type="sldNum" sz="quarter" idx="12"/>
          </p:nvPr>
        </p:nvSpPr>
        <p:spPr>
          <a:xfrm>
            <a:off x="7596336" y="6381750"/>
            <a:ext cx="1403350" cy="476250"/>
          </a:xfrm>
        </p:spPr>
        <p:txBody>
          <a:bodyPr/>
          <a:lstStyle/>
          <a:p>
            <a:pPr>
              <a:defRPr/>
            </a:pPr>
            <a:fld id="{9EFBE1BC-F681-4D7D-BBE1-B691C8D9877E}" type="slidenum">
              <a:rPr lang="en-US" altLang="ja-JP" b="0" smtClean="0">
                <a:solidFill>
                  <a:prstClr val="black"/>
                </a:solidFill>
              </a:rPr>
              <a:pPr>
                <a:defRPr/>
              </a:pPr>
              <a:t>9</a:t>
            </a:fld>
            <a:endParaRPr lang="en-US" altLang="ja-JP" b="0">
              <a:solidFill>
                <a:prstClr val="black"/>
              </a:solidFill>
            </a:endParaRPr>
          </a:p>
        </p:txBody>
      </p:sp>
    </p:spTree>
    <p:extLst>
      <p:ext uri="{BB962C8B-B14F-4D97-AF65-F5344CB8AC3E}">
        <p14:creationId xmlns:p14="http://schemas.microsoft.com/office/powerpoint/2010/main" val="2604931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4D5986A-E0F1-4552-83DC-0F9842E33FE3}" type="slidenum">
              <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90</a:t>
            </a:fld>
            <a:endPar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70658" name="正方形/長方形 4"/>
          <p:cNvSpPr>
            <a:spLocks noChangeArrowheads="1"/>
          </p:cNvSpPr>
          <p:nvPr/>
        </p:nvSpPr>
        <p:spPr bwMode="auto">
          <a:xfrm>
            <a:off x="1835696" y="0"/>
            <a:ext cx="4402167" cy="584775"/>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3200" dirty="0">
                <a:solidFill>
                  <a:srgbClr val="1F497D"/>
                </a:solidFill>
                <a:latin typeface="+mj-lt"/>
                <a:ea typeface="+mj-ea"/>
                <a:cs typeface="+mj-cs"/>
              </a:rPr>
              <a:t>【</a:t>
            </a:r>
            <a:r>
              <a:rPr lang="ja-JP" altLang="en-US" sz="3200" dirty="0">
                <a:solidFill>
                  <a:srgbClr val="1F497D"/>
                </a:solidFill>
                <a:latin typeface="+mj-lt"/>
                <a:ea typeface="+mj-ea"/>
                <a:cs typeface="+mj-cs"/>
              </a:rPr>
              <a:t>高等学校</a:t>
            </a:r>
            <a:r>
              <a:rPr lang="en-US" altLang="ja-JP" sz="3200" dirty="0">
                <a:solidFill>
                  <a:srgbClr val="1F497D"/>
                </a:solidFill>
                <a:latin typeface="+mj-lt"/>
                <a:ea typeface="+mj-ea"/>
                <a:cs typeface="+mj-cs"/>
              </a:rPr>
              <a:t>】 </a:t>
            </a:r>
            <a:r>
              <a:rPr lang="ja-JP" altLang="en-US" sz="3200" dirty="0">
                <a:solidFill>
                  <a:srgbClr val="1F497D"/>
                </a:solidFill>
                <a:latin typeface="+mj-lt"/>
                <a:ea typeface="+mj-ea"/>
                <a:cs typeface="+mj-cs"/>
              </a:rPr>
              <a:t>「保健体育」</a:t>
            </a:r>
          </a:p>
        </p:txBody>
      </p:sp>
      <p:sp>
        <p:nvSpPr>
          <p:cNvPr id="3" name="正方形/長方形 2"/>
          <p:cNvSpPr/>
          <p:nvPr/>
        </p:nvSpPr>
        <p:spPr>
          <a:xfrm>
            <a:off x="755576" y="1556792"/>
            <a:ext cx="7560840" cy="3970318"/>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保健体育科においても，各分野の特質を踏まえ，</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情報モラル</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等にも配慮した上で，必要に応じて，コンピュータや情報通信ネットワークなどを適切に活用し，学習の効果を高めるように配慮することを示している。</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　（中略）</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また，</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情報機器の使用と健康との関わり</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について取り扱うことにも配慮することが大切である。</a:t>
            </a:r>
          </a:p>
        </p:txBody>
      </p:sp>
    </p:spTree>
    <p:extLst>
      <p:ext uri="{BB962C8B-B14F-4D97-AF65-F5344CB8AC3E}">
        <p14:creationId xmlns:p14="http://schemas.microsoft.com/office/powerpoint/2010/main" val="3463967635"/>
      </p:ext>
    </p:extLst>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6"/>
          <p:cNvSpPr>
            <a:spLocks noGrp="1" noChangeArrowheads="1"/>
          </p:cNvSpPr>
          <p:nvPr>
            <p:ph type="sldNum" sz="quarter" idx="12"/>
          </p:nvPr>
        </p:nvSpPr>
        <p:spPr>
          <a:noFill/>
        </p:spPr>
        <p:txBody>
          <a:bodyPr/>
          <a:lstStyle/>
          <a:p>
            <a:fld id="{0A06D554-DD5D-4F12-98AC-83DBCA16E054}" type="slidenum">
              <a:rPr lang="en-US" altLang="ja-JP" b="0" smtClean="0"/>
              <a:pPr/>
              <a:t>91</a:t>
            </a:fld>
            <a:endParaRPr lang="en-US" altLang="ja-JP" b="0" dirty="0"/>
          </a:p>
        </p:txBody>
      </p:sp>
      <p:sp>
        <p:nvSpPr>
          <p:cNvPr id="99331" name="Rectangle 3"/>
          <p:cNvSpPr>
            <a:spLocks noGrp="1" noChangeArrowheads="1"/>
          </p:cNvSpPr>
          <p:nvPr>
            <p:ph type="body" idx="1"/>
          </p:nvPr>
        </p:nvSpPr>
        <p:spPr>
          <a:xfrm>
            <a:off x="107950" y="1600200"/>
            <a:ext cx="8686800" cy="4525963"/>
          </a:xfrm>
        </p:spPr>
        <p:txBody>
          <a:bodyPr/>
          <a:lstStyle/>
          <a:p>
            <a:pPr>
              <a:buFontTx/>
              <a:buNone/>
            </a:pPr>
            <a:endParaRPr lang="en-US" altLang="ja-JP" sz="4800">
              <a:ea typeface="HGP創英角ｺﾞｼｯｸUB" pitchFamily="50" charset="-128"/>
            </a:endParaRPr>
          </a:p>
          <a:p>
            <a:pPr>
              <a:buFontTx/>
              <a:buNone/>
            </a:pPr>
            <a:r>
              <a:rPr lang="ja-JP" altLang="en-US" sz="4800">
                <a:latin typeface="ＭＳ Ｐゴシック" pitchFamily="50" charset="-128"/>
              </a:rPr>
              <a:t>４　</a:t>
            </a:r>
            <a:r>
              <a:rPr lang="ja-JP" altLang="en-US" sz="4800">
                <a:ea typeface="HGP創英角ｺﾞｼｯｸUB" pitchFamily="50" charset="-128"/>
              </a:rPr>
              <a:t>「ネット社会の歩き方」の活用</a:t>
            </a:r>
          </a:p>
        </p:txBody>
      </p:sp>
    </p:spTree>
    <p:extLst>
      <p:ext uri="{BB962C8B-B14F-4D97-AF65-F5344CB8AC3E}">
        <p14:creationId xmlns:p14="http://schemas.microsoft.com/office/powerpoint/2010/main" val="198560375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6"/>
          <p:cNvSpPr>
            <a:spLocks noGrp="1" noChangeArrowheads="1"/>
          </p:cNvSpPr>
          <p:nvPr>
            <p:ph type="sldNum" sz="quarter" idx="12"/>
          </p:nvPr>
        </p:nvSpPr>
        <p:spPr>
          <a:noFill/>
        </p:spPr>
        <p:txBody>
          <a:bodyPr/>
          <a:lstStyle/>
          <a:p>
            <a:fld id="{0537008B-31B1-4C0B-BE8F-1B24E1FD979E}" type="slidenum">
              <a:rPr lang="en-US" altLang="ja-JP" b="0" smtClean="0"/>
              <a:pPr/>
              <a:t>92</a:t>
            </a:fld>
            <a:endParaRPr lang="en-US" altLang="ja-JP" b="0"/>
          </a:p>
        </p:txBody>
      </p:sp>
      <p:sp>
        <p:nvSpPr>
          <p:cNvPr id="100355" name="テキスト ボックス 4"/>
          <p:cNvSpPr txBox="1">
            <a:spLocks noChangeArrowheads="1"/>
          </p:cNvSpPr>
          <p:nvPr/>
        </p:nvSpPr>
        <p:spPr bwMode="auto">
          <a:xfrm>
            <a:off x="696810" y="0"/>
            <a:ext cx="7441461" cy="523220"/>
          </a:xfrm>
          <a:prstGeom prst="rect">
            <a:avLst/>
          </a:prstGeom>
          <a:noFill/>
          <a:ln w="9525">
            <a:noFill/>
            <a:miter lim="800000"/>
            <a:headEnd/>
            <a:tailEnd/>
          </a:ln>
        </p:spPr>
        <p:txBody>
          <a:bodyPr wrap="none">
            <a:spAutoFit/>
          </a:bodyPr>
          <a:lstStyle/>
          <a:p>
            <a:pPr algn="ctr"/>
            <a:r>
              <a:rPr lang="ja-JP" altLang="en-US" sz="2800" dirty="0">
                <a:solidFill>
                  <a:srgbClr val="1F497D"/>
                </a:solidFill>
                <a:latin typeface="+mj-lt"/>
                <a:ea typeface="+mj-ea"/>
                <a:cs typeface="+mj-cs"/>
              </a:rPr>
              <a:t>情報モラル教材ポータル　「ネット社会の歩き方」</a:t>
            </a:r>
          </a:p>
        </p:txBody>
      </p:sp>
      <p:sp>
        <p:nvSpPr>
          <p:cNvPr id="100357" name="Text Box 6"/>
          <p:cNvSpPr txBox="1">
            <a:spLocks noChangeArrowheads="1"/>
          </p:cNvSpPr>
          <p:nvPr/>
        </p:nvSpPr>
        <p:spPr bwMode="auto">
          <a:xfrm>
            <a:off x="2555875" y="6375400"/>
            <a:ext cx="3816350" cy="369332"/>
          </a:xfrm>
          <a:prstGeom prst="rect">
            <a:avLst/>
          </a:prstGeom>
          <a:noFill/>
          <a:ln w="9525">
            <a:noFill/>
            <a:miter lim="800000"/>
            <a:headEnd/>
            <a:tailEnd/>
          </a:ln>
        </p:spPr>
        <p:txBody>
          <a:bodyPr>
            <a:spAutoFit/>
          </a:bodyPr>
          <a:lstStyle/>
          <a:p>
            <a:pPr algn="ctr">
              <a:spcBef>
                <a:spcPct val="50000"/>
              </a:spcBef>
            </a:pPr>
            <a:r>
              <a:rPr lang="en-US" altLang="ja-JP" dirty="0">
                <a:hlinkClick r:id="rId3"/>
              </a:rPr>
              <a:t>http://www2.japet.or.jp/net-walk</a:t>
            </a:r>
            <a:r>
              <a:rPr lang="en-US" altLang="ja-JP" dirty="0"/>
              <a:t>/</a:t>
            </a:r>
            <a:endParaRPr lang="ja-JP" altLang="en-US" dirty="0"/>
          </a:p>
        </p:txBody>
      </p:sp>
      <p:pic>
        <p:nvPicPr>
          <p:cNvPr id="2" name="図 1">
            <a:extLst>
              <a:ext uri="{FF2B5EF4-FFF2-40B4-BE49-F238E27FC236}">
                <a16:creationId xmlns:a16="http://schemas.microsoft.com/office/drawing/2014/main" id="{ECF3F0F3-EFCA-4EC5-8D88-206CB233631C}"/>
              </a:ext>
            </a:extLst>
          </p:cNvPr>
          <p:cNvPicPr>
            <a:picLocks noChangeAspect="1"/>
          </p:cNvPicPr>
          <p:nvPr/>
        </p:nvPicPr>
        <p:blipFill>
          <a:blip r:embed="rId4"/>
          <a:stretch>
            <a:fillRect/>
          </a:stretch>
        </p:blipFill>
        <p:spPr>
          <a:xfrm>
            <a:off x="1005728" y="734133"/>
            <a:ext cx="7132543" cy="5498259"/>
          </a:xfrm>
          <a:prstGeom prst="rect">
            <a:avLst/>
          </a:prstGeom>
        </p:spPr>
      </p:pic>
    </p:spTree>
    <p:extLst>
      <p:ext uri="{BB962C8B-B14F-4D97-AF65-F5344CB8AC3E}">
        <p14:creationId xmlns:p14="http://schemas.microsoft.com/office/powerpoint/2010/main" val="378160757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9468544" cy="620688"/>
          </a:xfrm>
        </p:spPr>
        <p:txBody>
          <a:bodyPr/>
          <a:lstStyle/>
          <a:p>
            <a:r>
              <a:rPr lang="ja-JP" altLang="en-US" sz="2800" kern="1200" dirty="0">
                <a:solidFill>
                  <a:srgbClr val="1F497D"/>
                </a:solidFill>
              </a:rPr>
              <a:t>情報モラル教材「ネット社会の歩き方」（デジタル媒体）</a:t>
            </a:r>
          </a:p>
        </p:txBody>
      </p:sp>
      <p:sp>
        <p:nvSpPr>
          <p:cNvPr id="5" name="テキスト ボックス 4"/>
          <p:cNvSpPr txBox="1"/>
          <p:nvPr/>
        </p:nvSpPr>
        <p:spPr>
          <a:xfrm>
            <a:off x="-1" y="692696"/>
            <a:ext cx="8813255" cy="646331"/>
          </a:xfrm>
          <a:prstGeom prst="rect">
            <a:avLst/>
          </a:prstGeom>
          <a:noFill/>
        </p:spPr>
        <p:txBody>
          <a:bodyPr wrap="square" rtlCol="0">
            <a:spAutoFit/>
          </a:bodyPr>
          <a:lstStyle/>
          <a:p>
            <a:r>
              <a:rPr kumimoji="1" lang="ja-JP" altLang="en-US" sz="3600" b="1" dirty="0">
                <a:solidFill>
                  <a:schemeClr val="accent1">
                    <a:lumMod val="50000"/>
                  </a:schemeClr>
                </a:solidFill>
                <a:latin typeface="+mn-ea"/>
                <a:ea typeface="+mn-ea"/>
              </a:rPr>
              <a:t>無償配布 </a:t>
            </a:r>
            <a:r>
              <a:rPr kumimoji="1" lang="en-US" altLang="ja-JP" sz="3600" b="1" dirty="0">
                <a:solidFill>
                  <a:schemeClr val="accent1">
                    <a:lumMod val="50000"/>
                  </a:schemeClr>
                </a:solidFill>
                <a:latin typeface="+mn-ea"/>
                <a:ea typeface="+mn-ea"/>
              </a:rPr>
              <a:t>http://www2.japet.or.jp/net-walk/</a:t>
            </a:r>
          </a:p>
        </p:txBody>
      </p:sp>
      <p:sp>
        <p:nvSpPr>
          <p:cNvPr id="20" name="角丸四角形 19"/>
          <p:cNvSpPr/>
          <p:nvPr/>
        </p:nvSpPr>
        <p:spPr>
          <a:xfrm>
            <a:off x="193465" y="1483450"/>
            <a:ext cx="3756178" cy="663862"/>
          </a:xfrm>
          <a:prstGeom prst="roundRect">
            <a:avLst/>
          </a:prstGeom>
          <a:solidFill>
            <a:srgbClr val="66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b="1" dirty="0">
                <a:solidFill>
                  <a:schemeClr val="bg1"/>
                </a:solidFill>
              </a:rPr>
              <a:t>動画教材</a:t>
            </a:r>
          </a:p>
        </p:txBody>
      </p:sp>
      <p:sp>
        <p:nvSpPr>
          <p:cNvPr id="22" name="角丸四角形 21"/>
          <p:cNvSpPr/>
          <p:nvPr/>
        </p:nvSpPr>
        <p:spPr>
          <a:xfrm>
            <a:off x="4644008" y="1469553"/>
            <a:ext cx="4169246" cy="647303"/>
          </a:xfrm>
          <a:prstGeom prst="roundRect">
            <a:avLst/>
          </a:prstGeom>
          <a:solidFill>
            <a:srgbClr val="66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b="1" dirty="0">
                <a:solidFill>
                  <a:schemeClr val="bg1"/>
                </a:solidFill>
              </a:rPr>
              <a:t>ペープサート</a:t>
            </a:r>
            <a:r>
              <a:rPr kumimoji="1" lang="ja-JP" altLang="en-US" sz="3200" b="1" dirty="0">
                <a:solidFill>
                  <a:schemeClr val="bg1"/>
                </a:solidFill>
              </a:rPr>
              <a:t>教材</a:t>
            </a:r>
          </a:p>
        </p:txBody>
      </p:sp>
      <p:pic>
        <p:nvPicPr>
          <p:cNvPr id="7" name="図 6"/>
          <p:cNvPicPr>
            <a:picLocks noChangeAspect="1"/>
          </p:cNvPicPr>
          <p:nvPr/>
        </p:nvPicPr>
        <p:blipFill>
          <a:blip r:embed="rId3"/>
          <a:stretch>
            <a:fillRect/>
          </a:stretch>
        </p:blipFill>
        <p:spPr>
          <a:xfrm>
            <a:off x="5292080" y="4787508"/>
            <a:ext cx="2598245" cy="570518"/>
          </a:xfrm>
          <a:prstGeom prst="rect">
            <a:avLst/>
          </a:prstGeom>
          <a:ln>
            <a:solidFill>
              <a:schemeClr val="tx1"/>
            </a:solidFill>
          </a:ln>
        </p:spPr>
      </p:pic>
      <p:pic>
        <p:nvPicPr>
          <p:cNvPr id="10" name="図 9"/>
          <p:cNvPicPr>
            <a:picLocks noChangeAspect="1"/>
          </p:cNvPicPr>
          <p:nvPr/>
        </p:nvPicPr>
        <p:blipFill>
          <a:blip r:embed="rId4"/>
          <a:stretch>
            <a:fillRect/>
          </a:stretch>
        </p:blipFill>
        <p:spPr>
          <a:xfrm>
            <a:off x="5305558" y="5484942"/>
            <a:ext cx="2584767" cy="564945"/>
          </a:xfrm>
          <a:prstGeom prst="rect">
            <a:avLst/>
          </a:prstGeom>
          <a:ln>
            <a:solidFill>
              <a:schemeClr val="tx1"/>
            </a:solidFill>
          </a:ln>
        </p:spPr>
      </p:pic>
      <p:pic>
        <p:nvPicPr>
          <p:cNvPr id="11" name="図 10"/>
          <p:cNvPicPr>
            <a:picLocks noChangeAspect="1"/>
          </p:cNvPicPr>
          <p:nvPr/>
        </p:nvPicPr>
        <p:blipFill>
          <a:blip r:embed="rId5"/>
          <a:stretch>
            <a:fillRect/>
          </a:stretch>
        </p:blipFill>
        <p:spPr>
          <a:xfrm>
            <a:off x="5292080" y="6176803"/>
            <a:ext cx="2627133" cy="572029"/>
          </a:xfrm>
          <a:prstGeom prst="rect">
            <a:avLst/>
          </a:prstGeom>
          <a:ln>
            <a:solidFill>
              <a:schemeClr val="tx1"/>
            </a:solidFill>
          </a:ln>
        </p:spPr>
      </p:pic>
      <p:pic>
        <p:nvPicPr>
          <p:cNvPr id="13" name="図 12"/>
          <p:cNvPicPr>
            <a:picLocks noChangeAspect="1"/>
          </p:cNvPicPr>
          <p:nvPr/>
        </p:nvPicPr>
        <p:blipFill rotWithShape="1">
          <a:blip r:embed="rId6"/>
          <a:srcRect l="34331"/>
          <a:stretch/>
        </p:blipFill>
        <p:spPr>
          <a:xfrm>
            <a:off x="5338883" y="2180222"/>
            <a:ext cx="2390573" cy="1995714"/>
          </a:xfrm>
          <a:prstGeom prst="rect">
            <a:avLst/>
          </a:prstGeom>
        </p:spPr>
      </p:pic>
      <p:sp>
        <p:nvSpPr>
          <p:cNvPr id="23" name="右矢印 22"/>
          <p:cNvSpPr/>
          <p:nvPr/>
        </p:nvSpPr>
        <p:spPr>
          <a:xfrm rot="5400000">
            <a:off x="6330414" y="4271297"/>
            <a:ext cx="521575" cy="457586"/>
          </a:xfrm>
          <a:prstGeom prst="rightArrow">
            <a:avLst/>
          </a:prstGeom>
          <a:solidFill>
            <a:schemeClr val="accent5">
              <a:lumMod val="40000"/>
              <a:lumOff val="60000"/>
              <a:alpha val="6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6" name="図 25">
            <a:extLst>
              <a:ext uri="{FF2B5EF4-FFF2-40B4-BE49-F238E27FC236}">
                <a16:creationId xmlns:a16="http://schemas.microsoft.com/office/drawing/2014/main" id="{AD086B48-1C09-46B6-B460-BE04BE326D74}"/>
              </a:ext>
            </a:extLst>
          </p:cNvPr>
          <p:cNvPicPr>
            <a:picLocks noChangeAspect="1"/>
          </p:cNvPicPr>
          <p:nvPr/>
        </p:nvPicPr>
        <p:blipFill>
          <a:blip r:embed="rId7"/>
          <a:stretch>
            <a:fillRect/>
          </a:stretch>
        </p:blipFill>
        <p:spPr>
          <a:xfrm>
            <a:off x="193465" y="2261278"/>
            <a:ext cx="3756178" cy="4596721"/>
          </a:xfrm>
          <a:prstGeom prst="rect">
            <a:avLst/>
          </a:prstGeom>
        </p:spPr>
      </p:pic>
      <p:sp>
        <p:nvSpPr>
          <p:cNvPr id="27" name="Rectangle 6">
            <a:extLst>
              <a:ext uri="{FF2B5EF4-FFF2-40B4-BE49-F238E27FC236}">
                <a16:creationId xmlns:a16="http://schemas.microsoft.com/office/drawing/2014/main" id="{5E967D41-CC9E-4E91-AABE-432A6189F90C}"/>
              </a:ext>
            </a:extLst>
          </p:cNvPr>
          <p:cNvSpPr>
            <a:spLocks noGrp="1" noChangeArrowheads="1"/>
          </p:cNvSpPr>
          <p:nvPr>
            <p:ph type="sldNum" sz="quarter" idx="12"/>
          </p:nvPr>
        </p:nvSpPr>
        <p:spPr>
          <a:xfrm>
            <a:off x="7740650" y="6381750"/>
            <a:ext cx="1403350" cy="476250"/>
          </a:xfrm>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A06D554-DD5D-4F12-98AC-83DBCA16E054}" type="slidenum">
              <a:rPr kumimoji="1" lang="en-US" altLang="ja-JP" sz="2400" b="0"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93</a:t>
            </a:fld>
            <a:endParaRPr kumimoji="1" lang="en-US" altLang="ja-JP" sz="2400" b="0"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Tree>
    <p:extLst>
      <p:ext uri="{BB962C8B-B14F-4D97-AF65-F5344CB8AC3E}">
        <p14:creationId xmlns:p14="http://schemas.microsoft.com/office/powerpoint/2010/main" val="188391223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1515093-2865-455F-86A3-B873FE60A1F4}"/>
              </a:ext>
            </a:extLst>
          </p:cNvPr>
          <p:cNvSpPr>
            <a:spLocks noGrp="1"/>
          </p:cNvSpPr>
          <p:nvPr>
            <p:ph type="title"/>
          </p:nvPr>
        </p:nvSpPr>
        <p:spPr>
          <a:xfrm>
            <a:off x="457200" y="136081"/>
            <a:ext cx="8229600" cy="400833"/>
          </a:xfrm>
        </p:spPr>
        <p:txBody>
          <a:bodyPr/>
          <a:lstStyle/>
          <a:p>
            <a:r>
              <a:rPr kumimoji="1" lang="ja-JP" altLang="en-US" sz="4000" dirty="0">
                <a:latin typeface="ＭＳ Ｐゴシック" panose="020B0600070205080204" pitchFamily="50" charset="-128"/>
                <a:ea typeface="ＭＳ Ｐゴシック" panose="020B0600070205080204" pitchFamily="50" charset="-128"/>
              </a:rPr>
              <a:t>令和</a:t>
            </a:r>
            <a:r>
              <a:rPr kumimoji="1" lang="en-US" altLang="ja-JP" sz="4000" dirty="0">
                <a:latin typeface="ＭＳ Ｐゴシック" panose="020B0600070205080204" pitchFamily="50" charset="-128"/>
                <a:ea typeface="ＭＳ Ｐゴシック" panose="020B0600070205080204" pitchFamily="50" charset="-128"/>
              </a:rPr>
              <a:t>6</a:t>
            </a:r>
            <a:r>
              <a:rPr kumimoji="1" lang="ja-JP" altLang="en-US" sz="4000" dirty="0">
                <a:latin typeface="ＭＳ Ｐゴシック" panose="020B0600070205080204" pitchFamily="50" charset="-128"/>
                <a:ea typeface="ＭＳ Ｐゴシック" panose="020B0600070205080204" pitchFamily="50" charset="-128"/>
              </a:rPr>
              <a:t>年度新作動画教材</a:t>
            </a:r>
            <a:r>
              <a:rPr kumimoji="1" lang="en-US" altLang="ja-JP" sz="4000" dirty="0">
                <a:latin typeface="ＭＳ Ｐゴシック" panose="020B0600070205080204" pitchFamily="50" charset="-128"/>
                <a:ea typeface="ＭＳ Ｐゴシック" panose="020B0600070205080204" pitchFamily="50" charset="-128"/>
              </a:rPr>
              <a:t>10</a:t>
            </a:r>
            <a:r>
              <a:rPr kumimoji="1" lang="ja-JP" altLang="en-US" sz="4000" dirty="0">
                <a:latin typeface="ＭＳ Ｐゴシック" panose="020B0600070205080204" pitchFamily="50" charset="-128"/>
                <a:ea typeface="ＭＳ Ｐゴシック" panose="020B0600070205080204" pitchFamily="50" charset="-128"/>
              </a:rPr>
              <a:t>点　紹介</a:t>
            </a:r>
          </a:p>
        </p:txBody>
      </p:sp>
      <p:sp>
        <p:nvSpPr>
          <p:cNvPr id="4" name="スライド番号プレースホルダー 3">
            <a:extLst>
              <a:ext uri="{FF2B5EF4-FFF2-40B4-BE49-F238E27FC236}">
                <a16:creationId xmlns:a16="http://schemas.microsoft.com/office/drawing/2014/main" id="{63479FFA-D21E-4AA9-87EB-928530407BD4}"/>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FBE1BC-F681-4D7D-BBE1-B691C8D9877E}" type="slidenum">
              <a:rPr kumimoji="1" lang="en-US" altLang="ja-JP"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94</a:t>
            </a:fld>
            <a:endParaRPr kumimoji="1" lang="en-US" altLang="ja-JP"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grpSp>
        <p:nvGrpSpPr>
          <p:cNvPr id="72" name="グループ化 71">
            <a:extLst>
              <a:ext uri="{FF2B5EF4-FFF2-40B4-BE49-F238E27FC236}">
                <a16:creationId xmlns:a16="http://schemas.microsoft.com/office/drawing/2014/main" id="{38BF22B6-6C29-B59D-0971-E1D7A786A4EC}"/>
              </a:ext>
            </a:extLst>
          </p:cNvPr>
          <p:cNvGrpSpPr/>
          <p:nvPr/>
        </p:nvGrpSpPr>
        <p:grpSpPr>
          <a:xfrm>
            <a:off x="114201" y="909798"/>
            <a:ext cx="2772269" cy="2735177"/>
            <a:chOff x="-3017322" y="1109784"/>
            <a:chExt cx="2772269" cy="2735177"/>
          </a:xfrm>
        </p:grpSpPr>
        <p:sp>
          <p:nvSpPr>
            <p:cNvPr id="32" name="四角形: 角を丸くする 31">
              <a:extLst>
                <a:ext uri="{FF2B5EF4-FFF2-40B4-BE49-F238E27FC236}">
                  <a16:creationId xmlns:a16="http://schemas.microsoft.com/office/drawing/2014/main" id="{92F0FD65-2ECD-476A-AF35-57FAC029271A}"/>
                </a:ext>
              </a:extLst>
            </p:cNvPr>
            <p:cNvSpPr/>
            <p:nvPr/>
          </p:nvSpPr>
          <p:spPr>
            <a:xfrm>
              <a:off x="-3017322" y="3349362"/>
              <a:ext cx="2736000" cy="495599"/>
            </a:xfrm>
            <a:prstGeom prst="roundRect">
              <a:avLst/>
            </a:prstGeom>
            <a:noFill/>
          </p:spPr>
          <p:style>
            <a:lnRef idx="2">
              <a:schemeClr val="accent5"/>
            </a:lnRef>
            <a:fillRef idx="1">
              <a:schemeClr val="lt1"/>
            </a:fillRef>
            <a:effectRef idx="0">
              <a:schemeClr val="accent5"/>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Arial"/>
                <a:ea typeface="ＭＳ Ｐゴシック"/>
                <a:cs typeface="+mn-cs"/>
              </a:endParaRPr>
            </a:p>
          </p:txBody>
        </p:sp>
        <p:sp>
          <p:nvSpPr>
            <p:cNvPr id="12" name="四角形: 角を丸くする 11">
              <a:extLst>
                <a:ext uri="{FF2B5EF4-FFF2-40B4-BE49-F238E27FC236}">
                  <a16:creationId xmlns:a16="http://schemas.microsoft.com/office/drawing/2014/main" id="{E99FA933-399C-4BA8-9FBE-03663BF7B1AC}"/>
                </a:ext>
              </a:extLst>
            </p:cNvPr>
            <p:cNvSpPr/>
            <p:nvPr/>
          </p:nvSpPr>
          <p:spPr>
            <a:xfrm>
              <a:off x="-2891053" y="2832103"/>
              <a:ext cx="2556000" cy="375366"/>
            </a:xfrm>
            <a:prstGeom prst="roundRect">
              <a:avLst/>
            </a:prstGeom>
            <a:solidFill>
              <a:srgbClr val="FFFF00"/>
            </a:solidFill>
            <a:ln w="6350"/>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ペープサートでオリジナル情報</a:t>
              </a:r>
              <a:endParaRPr kumimoji="1" lang="en-US" altLang="ja-JP" sz="1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モラル教材を作ろう</a:t>
              </a:r>
            </a:p>
          </p:txBody>
        </p:sp>
        <p:pic>
          <p:nvPicPr>
            <p:cNvPr id="10" name="図 9">
              <a:extLst>
                <a:ext uri="{FF2B5EF4-FFF2-40B4-BE49-F238E27FC236}">
                  <a16:creationId xmlns:a16="http://schemas.microsoft.com/office/drawing/2014/main" id="{84B1BF27-69BD-9EB7-BB01-94DA613211A2}"/>
                </a:ext>
              </a:extLst>
            </p:cNvPr>
            <p:cNvPicPr>
              <a:picLocks noChangeAspect="1"/>
            </p:cNvPicPr>
            <p:nvPr/>
          </p:nvPicPr>
          <p:blipFill>
            <a:blip r:embed="rId3"/>
            <a:stretch>
              <a:fillRect/>
            </a:stretch>
          </p:blipFill>
          <p:spPr>
            <a:xfrm>
              <a:off x="-2981053" y="1109784"/>
              <a:ext cx="2736000" cy="1647972"/>
            </a:xfrm>
            <a:prstGeom prst="rect">
              <a:avLst/>
            </a:prstGeom>
          </p:spPr>
        </p:pic>
      </p:grpSp>
      <p:grpSp>
        <p:nvGrpSpPr>
          <p:cNvPr id="30" name="グループ化 29">
            <a:extLst>
              <a:ext uri="{FF2B5EF4-FFF2-40B4-BE49-F238E27FC236}">
                <a16:creationId xmlns:a16="http://schemas.microsoft.com/office/drawing/2014/main" id="{98ADC818-762D-225D-06B0-0ADF7F967C66}"/>
              </a:ext>
            </a:extLst>
          </p:cNvPr>
          <p:cNvGrpSpPr/>
          <p:nvPr/>
        </p:nvGrpSpPr>
        <p:grpSpPr>
          <a:xfrm>
            <a:off x="1403830" y="3866802"/>
            <a:ext cx="2755894" cy="2805061"/>
            <a:chOff x="-3147371" y="1039900"/>
            <a:chExt cx="2755894" cy="2805061"/>
          </a:xfrm>
        </p:grpSpPr>
        <p:grpSp>
          <p:nvGrpSpPr>
            <p:cNvPr id="31" name="グループ化 30">
              <a:extLst>
                <a:ext uri="{FF2B5EF4-FFF2-40B4-BE49-F238E27FC236}">
                  <a16:creationId xmlns:a16="http://schemas.microsoft.com/office/drawing/2014/main" id="{476C2229-627A-B872-F3FC-304C8C61DA1E}"/>
                </a:ext>
              </a:extLst>
            </p:cNvPr>
            <p:cNvGrpSpPr/>
            <p:nvPr/>
          </p:nvGrpSpPr>
          <p:grpSpPr>
            <a:xfrm>
              <a:off x="-3147371" y="3106297"/>
              <a:ext cx="2755894" cy="738664"/>
              <a:chOff x="-2987988" y="3611561"/>
              <a:chExt cx="2755894" cy="738664"/>
            </a:xfrm>
          </p:grpSpPr>
          <p:sp>
            <p:nvSpPr>
              <p:cNvPr id="50" name="四角形: 角を丸くする 49">
                <a:extLst>
                  <a:ext uri="{FF2B5EF4-FFF2-40B4-BE49-F238E27FC236}">
                    <a16:creationId xmlns:a16="http://schemas.microsoft.com/office/drawing/2014/main" id="{5670E1BE-7808-C03B-5CF1-EE995D6EB63C}"/>
                  </a:ext>
                </a:extLst>
              </p:cNvPr>
              <p:cNvSpPr/>
              <p:nvPr/>
            </p:nvSpPr>
            <p:spPr>
              <a:xfrm>
                <a:off x="-2987988" y="3611561"/>
                <a:ext cx="2755894" cy="738664"/>
              </a:xfrm>
              <a:prstGeom prst="roundRect">
                <a:avLst/>
              </a:prstGeom>
              <a:noFill/>
            </p:spPr>
            <p:style>
              <a:lnRef idx="2">
                <a:schemeClr val="accent5"/>
              </a:lnRef>
              <a:fillRef idx="1">
                <a:schemeClr val="lt1"/>
              </a:fillRef>
              <a:effectRef idx="0">
                <a:schemeClr val="accent5"/>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Arial"/>
                  <a:ea typeface="ＭＳ Ｐゴシック"/>
                  <a:cs typeface="+mn-cs"/>
                </a:endParaRPr>
              </a:p>
            </p:txBody>
          </p:sp>
          <p:sp>
            <p:nvSpPr>
              <p:cNvPr id="51" name="テキスト ボックス 50">
                <a:extLst>
                  <a:ext uri="{FF2B5EF4-FFF2-40B4-BE49-F238E27FC236}">
                    <a16:creationId xmlns:a16="http://schemas.microsoft.com/office/drawing/2014/main" id="{A60E7C2B-16F0-F044-00C8-DEEED5BAC3D7}"/>
                  </a:ext>
                </a:extLst>
              </p:cNvPr>
              <p:cNvSpPr txBox="1"/>
              <p:nvPr/>
            </p:nvSpPr>
            <p:spPr>
              <a:xfrm>
                <a:off x="-2987988" y="3719283"/>
                <a:ext cx="2755894"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ＭＳ Ｐゴシック"/>
                    <a:ea typeface="ＭＳ Ｐゴシック"/>
                    <a:cs typeface="+mn-cs"/>
                  </a:rPr>
                  <a:t>「非公開」でも安心できない、情報流出について考えていきます。</a:t>
                </a:r>
              </a:p>
            </p:txBody>
          </p:sp>
        </p:grpSp>
        <p:sp>
          <p:nvSpPr>
            <p:cNvPr id="46" name="四角形: 角を丸くする 45">
              <a:extLst>
                <a:ext uri="{FF2B5EF4-FFF2-40B4-BE49-F238E27FC236}">
                  <a16:creationId xmlns:a16="http://schemas.microsoft.com/office/drawing/2014/main" id="{C4B22394-8FD8-90F1-761C-10DF72F2A6E3}"/>
                </a:ext>
              </a:extLst>
            </p:cNvPr>
            <p:cNvSpPr/>
            <p:nvPr/>
          </p:nvSpPr>
          <p:spPr>
            <a:xfrm>
              <a:off x="-3029423" y="2668025"/>
              <a:ext cx="2556000" cy="340822"/>
            </a:xfrm>
            <a:prstGeom prst="roundRect">
              <a:avLst/>
            </a:prstGeom>
            <a:solidFill>
              <a:srgbClr val="FFFF00"/>
            </a:solidFill>
            <a:ln w="6350"/>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「非公開」のはずなのに</a:t>
              </a:r>
            </a:p>
          </p:txBody>
        </p:sp>
        <p:pic>
          <p:nvPicPr>
            <p:cNvPr id="47" name="図 46">
              <a:extLst>
                <a:ext uri="{FF2B5EF4-FFF2-40B4-BE49-F238E27FC236}">
                  <a16:creationId xmlns:a16="http://schemas.microsoft.com/office/drawing/2014/main" id="{63800142-3DA4-E158-71E9-C76D10F33F2D}"/>
                </a:ext>
              </a:extLst>
            </p:cNvPr>
            <p:cNvPicPr>
              <a:picLocks noChangeAspect="1"/>
            </p:cNvPicPr>
            <p:nvPr/>
          </p:nvPicPr>
          <p:blipFill>
            <a:blip r:embed="rId4"/>
            <a:stretch>
              <a:fillRect/>
            </a:stretch>
          </p:blipFill>
          <p:spPr>
            <a:xfrm>
              <a:off x="-3065424" y="1039900"/>
              <a:ext cx="2592001" cy="1551189"/>
            </a:xfrm>
            <a:prstGeom prst="rect">
              <a:avLst/>
            </a:prstGeom>
          </p:spPr>
        </p:pic>
      </p:grpSp>
      <p:grpSp>
        <p:nvGrpSpPr>
          <p:cNvPr id="59" name="グループ化 58">
            <a:extLst>
              <a:ext uri="{FF2B5EF4-FFF2-40B4-BE49-F238E27FC236}">
                <a16:creationId xmlns:a16="http://schemas.microsoft.com/office/drawing/2014/main" id="{E2CC3100-7B59-74C4-2DAF-F59A44BD5E7A}"/>
              </a:ext>
            </a:extLst>
          </p:cNvPr>
          <p:cNvGrpSpPr/>
          <p:nvPr/>
        </p:nvGrpSpPr>
        <p:grpSpPr>
          <a:xfrm>
            <a:off x="6091533" y="767362"/>
            <a:ext cx="2792548" cy="3099441"/>
            <a:chOff x="-3520301" y="2374264"/>
            <a:chExt cx="2792548" cy="3099441"/>
          </a:xfrm>
        </p:grpSpPr>
        <p:grpSp>
          <p:nvGrpSpPr>
            <p:cNvPr id="58" name="グループ化 57">
              <a:extLst>
                <a:ext uri="{FF2B5EF4-FFF2-40B4-BE49-F238E27FC236}">
                  <a16:creationId xmlns:a16="http://schemas.microsoft.com/office/drawing/2014/main" id="{3A9824F9-E5CF-60ED-A4BE-A95DCA71B9F2}"/>
                </a:ext>
              </a:extLst>
            </p:cNvPr>
            <p:cNvGrpSpPr/>
            <p:nvPr/>
          </p:nvGrpSpPr>
          <p:grpSpPr>
            <a:xfrm>
              <a:off x="-3520301" y="4498122"/>
              <a:ext cx="2792548" cy="975583"/>
              <a:chOff x="-3552310" y="4968541"/>
              <a:chExt cx="2792548" cy="975583"/>
            </a:xfrm>
          </p:grpSpPr>
          <p:sp>
            <p:nvSpPr>
              <p:cNvPr id="25" name="四角形: 角を丸くする 24">
                <a:extLst>
                  <a:ext uri="{FF2B5EF4-FFF2-40B4-BE49-F238E27FC236}">
                    <a16:creationId xmlns:a16="http://schemas.microsoft.com/office/drawing/2014/main" id="{B7B381C2-5CF2-4A91-8007-282BC7061788}"/>
                  </a:ext>
                </a:extLst>
              </p:cNvPr>
              <p:cNvSpPr/>
              <p:nvPr/>
            </p:nvSpPr>
            <p:spPr>
              <a:xfrm>
                <a:off x="-3552310" y="4968541"/>
                <a:ext cx="2755894" cy="845367"/>
              </a:xfrm>
              <a:prstGeom prst="roundRect">
                <a:avLst/>
              </a:prstGeom>
              <a:noFill/>
            </p:spPr>
            <p:style>
              <a:lnRef idx="2">
                <a:schemeClr val="accent5"/>
              </a:lnRef>
              <a:fillRef idx="1">
                <a:schemeClr val="lt1"/>
              </a:fillRef>
              <a:effectRef idx="0">
                <a:schemeClr val="accent5"/>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Arial"/>
                  <a:ea typeface="ＭＳ Ｐゴシック"/>
                  <a:cs typeface="+mn-cs"/>
                </a:endParaRPr>
              </a:p>
            </p:txBody>
          </p:sp>
          <p:sp>
            <p:nvSpPr>
              <p:cNvPr id="7" name="テキスト ボックス 6">
                <a:extLst>
                  <a:ext uri="{FF2B5EF4-FFF2-40B4-BE49-F238E27FC236}">
                    <a16:creationId xmlns:a16="http://schemas.microsoft.com/office/drawing/2014/main" id="{798B1DDD-7350-4BB6-A2FC-42CBD1EE9F7B}"/>
                  </a:ext>
                </a:extLst>
              </p:cNvPr>
              <p:cNvSpPr txBox="1"/>
              <p:nvPr/>
            </p:nvSpPr>
            <p:spPr>
              <a:xfrm>
                <a:off x="-3515656" y="5042358"/>
                <a:ext cx="2755894" cy="90176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ＭＳ Ｐゴシック"/>
                    <a:ea typeface="ＭＳ Ｐゴシック"/>
                    <a:cs typeface="+mn-cs"/>
                  </a:rPr>
                  <a:t>生成</a:t>
                </a:r>
                <a:r>
                  <a:rPr kumimoji="1" lang="en-US" altLang="ja-JP" sz="1400" b="1" i="0" u="none" strike="noStrike" kern="1200" cap="none" spc="0" normalizeH="0" baseline="0" noProof="0" dirty="0">
                    <a:ln>
                      <a:noFill/>
                    </a:ln>
                    <a:solidFill>
                      <a:prstClr val="black"/>
                    </a:solidFill>
                    <a:effectLst/>
                    <a:uLnTx/>
                    <a:uFillTx/>
                    <a:latin typeface="ＭＳ Ｐゴシック"/>
                    <a:ea typeface="ＭＳ Ｐゴシック"/>
                    <a:cs typeface="+mn-cs"/>
                  </a:rPr>
                  <a:t>AI</a:t>
                </a:r>
                <a:r>
                  <a:rPr kumimoji="1" lang="ja-JP" altLang="en-US" sz="1400" b="1" i="0" u="none" strike="noStrike" kern="1200" cap="none" spc="0" normalizeH="0" baseline="0" noProof="0" dirty="0">
                    <a:ln>
                      <a:noFill/>
                    </a:ln>
                    <a:solidFill>
                      <a:prstClr val="black"/>
                    </a:solidFill>
                    <a:effectLst/>
                    <a:uLnTx/>
                    <a:uFillTx/>
                    <a:latin typeface="ＭＳ Ｐゴシック"/>
                    <a:ea typeface="ＭＳ Ｐゴシック"/>
                    <a:cs typeface="+mn-cs"/>
                  </a:rPr>
                  <a:t>を使って画像や文章を作る</a:t>
                </a:r>
                <a:endParaRPr kumimoji="1" lang="en-US" altLang="ja-JP" sz="1400" b="1" i="0" u="none" strike="noStrike" kern="1200" cap="none" spc="0" normalizeH="0" baseline="0" noProof="0" dirty="0">
                  <a:ln>
                    <a:noFill/>
                  </a:ln>
                  <a:solidFill>
                    <a:prstClr val="black"/>
                  </a:solidFill>
                  <a:effectLst/>
                  <a:uLnTx/>
                  <a:uFillTx/>
                  <a:latin typeface="ＭＳ Ｐゴシック"/>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ＭＳ Ｐゴシック"/>
                    <a:ea typeface="ＭＳ Ｐゴシック"/>
                    <a:cs typeface="+mn-cs"/>
                  </a:rPr>
                  <a:t>ときも、見るときも注意が必要であることを考えていきます。</a:t>
                </a:r>
              </a:p>
            </p:txBody>
          </p:sp>
        </p:grpSp>
        <p:sp>
          <p:nvSpPr>
            <p:cNvPr id="24" name="四角形: 角を丸くする 23">
              <a:extLst>
                <a:ext uri="{FF2B5EF4-FFF2-40B4-BE49-F238E27FC236}">
                  <a16:creationId xmlns:a16="http://schemas.microsoft.com/office/drawing/2014/main" id="{BDDCF3FB-D5B3-4082-B04F-D136C34B4ED0}"/>
                </a:ext>
              </a:extLst>
            </p:cNvPr>
            <p:cNvSpPr/>
            <p:nvPr/>
          </p:nvSpPr>
          <p:spPr>
            <a:xfrm>
              <a:off x="-3402027" y="4048991"/>
              <a:ext cx="2556000" cy="340822"/>
            </a:xfrm>
            <a:prstGeom prst="roundRect">
              <a:avLst/>
            </a:prstGeom>
            <a:solidFill>
              <a:srgbClr val="FFFF00"/>
            </a:solidFill>
            <a:ln w="6350"/>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 I </a:t>
              </a:r>
              <a:r>
                <a:rPr kumimoji="1" lang="ja-JP" altLang="en-US" sz="1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が生み出すニセ情報</a:t>
              </a:r>
            </a:p>
          </p:txBody>
        </p:sp>
        <p:pic>
          <p:nvPicPr>
            <p:cNvPr id="57" name="図 56">
              <a:hlinkClick r:id="rId5" action="ppaction://hlinkfile"/>
              <a:extLst>
                <a:ext uri="{FF2B5EF4-FFF2-40B4-BE49-F238E27FC236}">
                  <a16:creationId xmlns:a16="http://schemas.microsoft.com/office/drawing/2014/main" id="{253AB1A5-E1E6-FD93-4EF8-221E0549B0E5}"/>
                </a:ext>
              </a:extLst>
            </p:cNvPr>
            <p:cNvPicPr>
              <a:picLocks noChangeAspect="1"/>
            </p:cNvPicPr>
            <p:nvPr/>
          </p:nvPicPr>
          <p:blipFill>
            <a:blip r:embed="rId6"/>
            <a:stretch>
              <a:fillRect/>
            </a:stretch>
          </p:blipFill>
          <p:spPr>
            <a:xfrm>
              <a:off x="-3414240" y="2374264"/>
              <a:ext cx="2617824" cy="1566418"/>
            </a:xfrm>
            <a:prstGeom prst="rect">
              <a:avLst/>
            </a:prstGeom>
          </p:spPr>
        </p:pic>
      </p:grpSp>
      <p:grpSp>
        <p:nvGrpSpPr>
          <p:cNvPr id="68" name="グループ化 67">
            <a:extLst>
              <a:ext uri="{FF2B5EF4-FFF2-40B4-BE49-F238E27FC236}">
                <a16:creationId xmlns:a16="http://schemas.microsoft.com/office/drawing/2014/main" id="{D8E30FD7-C475-0B1C-9BC5-5B8922BA1CC6}"/>
              </a:ext>
            </a:extLst>
          </p:cNvPr>
          <p:cNvGrpSpPr/>
          <p:nvPr/>
        </p:nvGrpSpPr>
        <p:grpSpPr>
          <a:xfrm>
            <a:off x="3081240" y="889164"/>
            <a:ext cx="2760369" cy="2720034"/>
            <a:chOff x="-3095510" y="1016553"/>
            <a:chExt cx="2760369" cy="2720034"/>
          </a:xfrm>
        </p:grpSpPr>
        <p:pic>
          <p:nvPicPr>
            <p:cNvPr id="63" name="図 62">
              <a:extLst>
                <a:ext uri="{FF2B5EF4-FFF2-40B4-BE49-F238E27FC236}">
                  <a16:creationId xmlns:a16="http://schemas.microsoft.com/office/drawing/2014/main" id="{93390DDE-1BE6-6A8C-0CB6-B2585A9AC4B7}"/>
                </a:ext>
              </a:extLst>
            </p:cNvPr>
            <p:cNvPicPr>
              <a:picLocks noChangeAspect="1"/>
            </p:cNvPicPr>
            <p:nvPr/>
          </p:nvPicPr>
          <p:blipFill>
            <a:blip r:embed="rId7"/>
            <a:stretch>
              <a:fillRect/>
            </a:stretch>
          </p:blipFill>
          <p:spPr>
            <a:xfrm>
              <a:off x="-2993325" y="1016553"/>
              <a:ext cx="2556001" cy="1566418"/>
            </a:xfrm>
            <a:prstGeom prst="rect">
              <a:avLst/>
            </a:prstGeom>
          </p:spPr>
        </p:pic>
        <p:sp>
          <p:nvSpPr>
            <p:cNvPr id="64" name="四角形: 角を丸くする 63">
              <a:extLst>
                <a:ext uri="{FF2B5EF4-FFF2-40B4-BE49-F238E27FC236}">
                  <a16:creationId xmlns:a16="http://schemas.microsoft.com/office/drawing/2014/main" id="{11162526-F4F6-8237-4506-92C6BC13D7F9}"/>
                </a:ext>
              </a:extLst>
            </p:cNvPr>
            <p:cNvSpPr/>
            <p:nvPr/>
          </p:nvSpPr>
          <p:spPr>
            <a:xfrm>
              <a:off x="-2993325" y="2703537"/>
              <a:ext cx="2556000" cy="375366"/>
            </a:xfrm>
            <a:prstGeom prst="roundRect">
              <a:avLst/>
            </a:prstGeom>
            <a:solidFill>
              <a:srgbClr val="FFFF00"/>
            </a:solidFill>
            <a:ln w="6350"/>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誤解？切り取り？何を</a:t>
              </a:r>
              <a:endParaRPr kumimoji="1" lang="en-US" altLang="ja-JP" sz="1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書いても炎上！？</a:t>
              </a:r>
            </a:p>
          </p:txBody>
        </p:sp>
        <p:grpSp>
          <p:nvGrpSpPr>
            <p:cNvPr id="67" name="グループ化 66">
              <a:extLst>
                <a:ext uri="{FF2B5EF4-FFF2-40B4-BE49-F238E27FC236}">
                  <a16:creationId xmlns:a16="http://schemas.microsoft.com/office/drawing/2014/main" id="{04D48038-2F1B-03BA-BD97-E9B42BF45502}"/>
                </a:ext>
              </a:extLst>
            </p:cNvPr>
            <p:cNvGrpSpPr/>
            <p:nvPr/>
          </p:nvGrpSpPr>
          <p:grpSpPr>
            <a:xfrm>
              <a:off x="-3095510" y="3213366"/>
              <a:ext cx="2760369" cy="523221"/>
              <a:chOff x="-3108239" y="4125034"/>
              <a:chExt cx="2760369" cy="523221"/>
            </a:xfrm>
          </p:grpSpPr>
          <p:sp>
            <p:nvSpPr>
              <p:cNvPr id="65" name="テキスト ボックス 64">
                <a:extLst>
                  <a:ext uri="{FF2B5EF4-FFF2-40B4-BE49-F238E27FC236}">
                    <a16:creationId xmlns:a16="http://schemas.microsoft.com/office/drawing/2014/main" id="{F319CB1E-A0B3-AC97-4A5E-707CFFFDECC6}"/>
                  </a:ext>
                </a:extLst>
              </p:cNvPr>
              <p:cNvSpPr txBox="1"/>
              <p:nvPr/>
            </p:nvSpPr>
            <p:spPr>
              <a:xfrm>
                <a:off x="-3022176" y="4125035"/>
                <a:ext cx="267430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ＭＳ Ｐゴシック"/>
                    <a:ea typeface="ＭＳ Ｐゴシック"/>
                    <a:cs typeface="+mn-cs"/>
                  </a:rPr>
                  <a:t>ネット上に書き込みをするときの心構えについて考えていきます。</a:t>
                </a:r>
              </a:p>
            </p:txBody>
          </p:sp>
          <p:sp>
            <p:nvSpPr>
              <p:cNvPr id="66" name="四角形: 角を丸くする 65">
                <a:extLst>
                  <a:ext uri="{FF2B5EF4-FFF2-40B4-BE49-F238E27FC236}">
                    <a16:creationId xmlns:a16="http://schemas.microsoft.com/office/drawing/2014/main" id="{39772001-9DC2-EF48-B6B4-305A6B206896}"/>
                  </a:ext>
                </a:extLst>
              </p:cNvPr>
              <p:cNvSpPr/>
              <p:nvPr/>
            </p:nvSpPr>
            <p:spPr>
              <a:xfrm>
                <a:off x="-3108239" y="4125034"/>
                <a:ext cx="2730067" cy="523221"/>
              </a:xfrm>
              <a:prstGeom prst="roundRect">
                <a:avLst/>
              </a:prstGeom>
              <a:noFill/>
            </p:spPr>
            <p:style>
              <a:lnRef idx="2">
                <a:schemeClr val="accent5"/>
              </a:lnRef>
              <a:fillRef idx="1">
                <a:schemeClr val="lt1"/>
              </a:fillRef>
              <a:effectRef idx="0">
                <a:schemeClr val="accent5"/>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Arial"/>
                  <a:ea typeface="ＭＳ Ｐゴシック"/>
                  <a:cs typeface="+mn-cs"/>
                </a:endParaRPr>
              </a:p>
            </p:txBody>
          </p:sp>
        </p:grpSp>
      </p:grpSp>
      <p:sp>
        <p:nvSpPr>
          <p:cNvPr id="71" name="テキスト ボックス 70">
            <a:extLst>
              <a:ext uri="{FF2B5EF4-FFF2-40B4-BE49-F238E27FC236}">
                <a16:creationId xmlns:a16="http://schemas.microsoft.com/office/drawing/2014/main" id="{590C0607-6CA1-D097-251E-98020D842F37}"/>
              </a:ext>
            </a:extLst>
          </p:cNvPr>
          <p:cNvSpPr txBox="1"/>
          <p:nvPr/>
        </p:nvSpPr>
        <p:spPr>
          <a:xfrm>
            <a:off x="205624" y="3172057"/>
            <a:ext cx="2736000" cy="48333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ＭＳ Ｐゴシック"/>
                <a:ea typeface="ＭＳ Ｐゴシック"/>
                <a:cs typeface="+mn-cs"/>
              </a:rPr>
              <a:t>ペープサート教材の作り方を紹介しています。</a:t>
            </a:r>
            <a:endParaRPr kumimoji="1" lang="en-US" altLang="ja-JP" sz="1400" b="1" i="0" u="none" strike="noStrike" kern="1200" cap="none" spc="0" normalizeH="0" baseline="0" noProof="0" dirty="0">
              <a:ln>
                <a:noFill/>
              </a:ln>
              <a:solidFill>
                <a:prstClr val="black"/>
              </a:solidFill>
              <a:effectLst/>
              <a:uLnTx/>
              <a:uFillTx/>
              <a:latin typeface="ＭＳ Ｐゴシック"/>
              <a:ea typeface="ＭＳ Ｐゴシック"/>
              <a:cs typeface="+mn-cs"/>
            </a:endParaRPr>
          </a:p>
        </p:txBody>
      </p:sp>
      <p:grpSp>
        <p:nvGrpSpPr>
          <p:cNvPr id="76" name="グループ化 75">
            <a:extLst>
              <a:ext uri="{FF2B5EF4-FFF2-40B4-BE49-F238E27FC236}">
                <a16:creationId xmlns:a16="http://schemas.microsoft.com/office/drawing/2014/main" id="{99373CE1-B8AF-8264-32B8-C8D88CD40CF1}"/>
              </a:ext>
            </a:extLst>
          </p:cNvPr>
          <p:cNvGrpSpPr/>
          <p:nvPr/>
        </p:nvGrpSpPr>
        <p:grpSpPr>
          <a:xfrm>
            <a:off x="4984278" y="3866802"/>
            <a:ext cx="2860333" cy="2865937"/>
            <a:chOff x="9144000" y="1258099"/>
            <a:chExt cx="2860333" cy="2701472"/>
          </a:xfrm>
        </p:grpSpPr>
        <p:sp>
          <p:nvSpPr>
            <p:cNvPr id="35" name="四角形: 角を丸くする 34">
              <a:extLst>
                <a:ext uri="{FF2B5EF4-FFF2-40B4-BE49-F238E27FC236}">
                  <a16:creationId xmlns:a16="http://schemas.microsoft.com/office/drawing/2014/main" id="{CEC78BB7-9D0A-44D4-A90C-76518F261606}"/>
                </a:ext>
              </a:extLst>
            </p:cNvPr>
            <p:cNvSpPr/>
            <p:nvPr/>
          </p:nvSpPr>
          <p:spPr>
            <a:xfrm>
              <a:off x="9278166" y="2941493"/>
              <a:ext cx="2592000" cy="340822"/>
            </a:xfrm>
            <a:prstGeom prst="roundRect">
              <a:avLst/>
            </a:prstGeom>
            <a:solidFill>
              <a:srgbClr val="FFFF00"/>
            </a:solidFill>
            <a:ln w="6350"/>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怪しいポップアップメッセージ</a:t>
              </a:r>
            </a:p>
          </p:txBody>
        </p:sp>
        <p:sp>
          <p:nvSpPr>
            <p:cNvPr id="36" name="四角形: 角を丸くする 35">
              <a:extLst>
                <a:ext uri="{FF2B5EF4-FFF2-40B4-BE49-F238E27FC236}">
                  <a16:creationId xmlns:a16="http://schemas.microsoft.com/office/drawing/2014/main" id="{FDF3CA8B-80D1-4FB5-BE30-9FF6BF536435}"/>
                </a:ext>
              </a:extLst>
            </p:cNvPr>
            <p:cNvSpPr/>
            <p:nvPr/>
          </p:nvSpPr>
          <p:spPr>
            <a:xfrm>
              <a:off x="9144000" y="3397175"/>
              <a:ext cx="2860333" cy="562396"/>
            </a:xfrm>
            <a:prstGeom prst="roundRect">
              <a:avLst/>
            </a:prstGeom>
            <a:noFill/>
          </p:spPr>
          <p:style>
            <a:lnRef idx="2">
              <a:schemeClr val="accent5"/>
            </a:lnRef>
            <a:fillRef idx="1">
              <a:schemeClr val="lt1"/>
            </a:fillRef>
            <a:effectRef idx="0">
              <a:schemeClr val="accent5"/>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Arial"/>
                <a:ea typeface="ＭＳ Ｐゴシック"/>
                <a:cs typeface="+mn-cs"/>
              </a:endParaRPr>
            </a:p>
          </p:txBody>
        </p:sp>
        <p:pic>
          <p:nvPicPr>
            <p:cNvPr id="74" name="図 73">
              <a:extLst>
                <a:ext uri="{FF2B5EF4-FFF2-40B4-BE49-F238E27FC236}">
                  <a16:creationId xmlns:a16="http://schemas.microsoft.com/office/drawing/2014/main" id="{BC6D7DBB-C9D1-76E7-9160-D2B0C64FA205}"/>
                </a:ext>
              </a:extLst>
            </p:cNvPr>
            <p:cNvPicPr>
              <a:picLocks noChangeAspect="1"/>
            </p:cNvPicPr>
            <p:nvPr/>
          </p:nvPicPr>
          <p:blipFill>
            <a:blip r:embed="rId8"/>
            <a:stretch>
              <a:fillRect/>
            </a:stretch>
          </p:blipFill>
          <p:spPr>
            <a:xfrm>
              <a:off x="9285469" y="1258099"/>
              <a:ext cx="2556000" cy="1604199"/>
            </a:xfrm>
            <a:prstGeom prst="rect">
              <a:avLst/>
            </a:prstGeom>
          </p:spPr>
        </p:pic>
      </p:grpSp>
      <p:sp>
        <p:nvSpPr>
          <p:cNvPr id="75" name="テキスト ボックス 74">
            <a:extLst>
              <a:ext uri="{FF2B5EF4-FFF2-40B4-BE49-F238E27FC236}">
                <a16:creationId xmlns:a16="http://schemas.microsoft.com/office/drawing/2014/main" id="{643E0863-024E-4B0F-5A5C-57EE953585B4}"/>
              </a:ext>
            </a:extLst>
          </p:cNvPr>
          <p:cNvSpPr txBox="1"/>
          <p:nvPr/>
        </p:nvSpPr>
        <p:spPr>
          <a:xfrm>
            <a:off x="4984278" y="6172811"/>
            <a:ext cx="3062615" cy="523220"/>
          </a:xfrm>
          <a:prstGeom prst="rect">
            <a:avLst/>
          </a:prstGeom>
          <a:noFill/>
        </p:spPr>
        <p:txBody>
          <a:bodyPr wrap="square" rtlCol="0">
            <a:spAutoFit/>
          </a:bodyPr>
          <a:lstStyle/>
          <a:p>
            <a:r>
              <a:rPr kumimoji="1" lang="ja-JP" altLang="en-US" sz="1400" b="1" dirty="0"/>
              <a:t>ポップアップメッセージが表示された</a:t>
            </a:r>
            <a:endParaRPr kumimoji="1" lang="en-US" altLang="ja-JP" sz="1400" b="1" dirty="0"/>
          </a:p>
          <a:p>
            <a:r>
              <a:rPr kumimoji="1" lang="ja-JP" altLang="en-US" sz="1400" b="1" dirty="0"/>
              <a:t>ときの対応について考えていきます。</a:t>
            </a:r>
          </a:p>
        </p:txBody>
      </p:sp>
    </p:spTree>
    <p:extLst>
      <p:ext uri="{BB962C8B-B14F-4D97-AF65-F5344CB8AC3E}">
        <p14:creationId xmlns:p14="http://schemas.microsoft.com/office/powerpoint/2010/main" val="310452396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タイトル 1">
            <a:extLst>
              <a:ext uri="{FF2B5EF4-FFF2-40B4-BE49-F238E27FC236}">
                <a16:creationId xmlns:a16="http://schemas.microsoft.com/office/drawing/2014/main" id="{70E84084-C32A-49A0-8E8A-41D8322EB950}"/>
              </a:ext>
            </a:extLst>
          </p:cNvPr>
          <p:cNvSpPr>
            <a:spLocks noGrp="1"/>
          </p:cNvSpPr>
          <p:nvPr>
            <p:ph type="title"/>
          </p:nvPr>
        </p:nvSpPr>
        <p:spPr>
          <a:xfrm>
            <a:off x="457200" y="125260"/>
            <a:ext cx="8229600" cy="400833"/>
          </a:xfrm>
        </p:spPr>
        <p:txBody>
          <a:bodyPr/>
          <a:lstStyle/>
          <a:p>
            <a:r>
              <a:rPr kumimoji="1" lang="ja-JP" altLang="en-US" sz="3300" dirty="0">
                <a:solidFill>
                  <a:srgbClr val="1F497D"/>
                </a:solidFill>
                <a:effectLst/>
                <a:latin typeface="ＭＳ Ｐゴシック" panose="020B0600070205080204" pitchFamily="50" charset="-128"/>
                <a:ea typeface="ＭＳ Ｐゴシック" panose="020B0600070205080204" pitchFamily="50" charset="-128"/>
                <a:cs typeface="+mj-cs"/>
              </a:rPr>
              <a:t>令和</a:t>
            </a:r>
            <a:r>
              <a:rPr kumimoji="1" lang="en-US" altLang="ja-JP" sz="3300" dirty="0">
                <a:solidFill>
                  <a:srgbClr val="1F497D"/>
                </a:solidFill>
                <a:effectLst/>
                <a:latin typeface="ＭＳ Ｐゴシック" panose="020B0600070205080204" pitchFamily="50" charset="-128"/>
                <a:ea typeface="ＭＳ Ｐゴシック" panose="020B0600070205080204" pitchFamily="50" charset="-128"/>
                <a:cs typeface="+mj-cs"/>
              </a:rPr>
              <a:t>6</a:t>
            </a:r>
            <a:r>
              <a:rPr kumimoji="1" lang="ja-JP" altLang="en-US" sz="3300" dirty="0">
                <a:solidFill>
                  <a:srgbClr val="1F497D"/>
                </a:solidFill>
                <a:effectLst/>
                <a:latin typeface="ＭＳ Ｐゴシック" panose="020B0600070205080204" pitchFamily="50" charset="-128"/>
                <a:ea typeface="ＭＳ Ｐゴシック" panose="020B0600070205080204" pitchFamily="50" charset="-128"/>
                <a:cs typeface="+mj-cs"/>
              </a:rPr>
              <a:t>年度</a:t>
            </a:r>
            <a:r>
              <a:rPr kumimoji="1" lang="ja-JP" altLang="ja-JP" sz="3300" dirty="0">
                <a:solidFill>
                  <a:srgbClr val="1F497D"/>
                </a:solidFill>
                <a:effectLst/>
                <a:latin typeface="ＭＳ Ｐゴシック" panose="020B0600070205080204" pitchFamily="50" charset="-128"/>
                <a:ea typeface="ＭＳ Ｐゴシック" panose="020B0600070205080204" pitchFamily="50" charset="-128"/>
                <a:cs typeface="+mj-cs"/>
              </a:rPr>
              <a:t>新作動画教材</a:t>
            </a:r>
            <a:r>
              <a:rPr kumimoji="1" lang="en-US" altLang="ja-JP" sz="3300" dirty="0">
                <a:solidFill>
                  <a:srgbClr val="1F497D"/>
                </a:solidFill>
                <a:effectLst/>
                <a:latin typeface="ＭＳ Ｐゴシック" panose="020B0600070205080204" pitchFamily="50" charset="-128"/>
                <a:ea typeface="ＭＳ Ｐゴシック" panose="020B0600070205080204" pitchFamily="50" charset="-128"/>
                <a:cs typeface="+mj-cs"/>
              </a:rPr>
              <a:t>10</a:t>
            </a:r>
            <a:r>
              <a:rPr kumimoji="1" lang="ja-JP" altLang="ja-JP" sz="3300" dirty="0">
                <a:solidFill>
                  <a:srgbClr val="1F497D"/>
                </a:solidFill>
                <a:effectLst/>
                <a:latin typeface="ＭＳ Ｐゴシック" panose="020B0600070205080204" pitchFamily="50" charset="-128"/>
                <a:ea typeface="ＭＳ Ｐゴシック" panose="020B0600070205080204" pitchFamily="50" charset="-128"/>
                <a:cs typeface="+mj-cs"/>
              </a:rPr>
              <a:t>点　</a:t>
            </a:r>
            <a:r>
              <a:rPr kumimoji="1" lang="ja-JP" altLang="en-US" sz="3300" dirty="0">
                <a:solidFill>
                  <a:srgbClr val="1F497D"/>
                </a:solidFill>
                <a:effectLst/>
                <a:latin typeface="ＭＳ Ｐゴシック" panose="020B0600070205080204" pitchFamily="50" charset="-128"/>
                <a:ea typeface="ＭＳ Ｐゴシック" panose="020B0600070205080204" pitchFamily="50" charset="-128"/>
                <a:cs typeface="+mj-cs"/>
              </a:rPr>
              <a:t>紹介</a:t>
            </a:r>
            <a:endParaRPr kumimoji="1" lang="ja-JP" altLang="en-US" dirty="0">
              <a:latin typeface="ＭＳ Ｐゴシック" panose="020B0600070205080204" pitchFamily="50" charset="-128"/>
              <a:ea typeface="ＭＳ Ｐゴシック" panose="020B0600070205080204" pitchFamily="50" charset="-128"/>
            </a:endParaRPr>
          </a:p>
        </p:txBody>
      </p:sp>
      <p:grpSp>
        <p:nvGrpSpPr>
          <p:cNvPr id="2050" name="グループ化 2049">
            <a:extLst>
              <a:ext uri="{FF2B5EF4-FFF2-40B4-BE49-F238E27FC236}">
                <a16:creationId xmlns:a16="http://schemas.microsoft.com/office/drawing/2014/main" id="{8C769705-82A5-0C49-51E2-B0C825EADA6E}"/>
              </a:ext>
            </a:extLst>
          </p:cNvPr>
          <p:cNvGrpSpPr/>
          <p:nvPr/>
        </p:nvGrpSpPr>
        <p:grpSpPr>
          <a:xfrm>
            <a:off x="3177595" y="1024941"/>
            <a:ext cx="2753924" cy="2556971"/>
            <a:chOff x="-2843784" y="1848232"/>
            <a:chExt cx="2753924" cy="2556971"/>
          </a:xfrm>
        </p:grpSpPr>
        <p:sp>
          <p:nvSpPr>
            <p:cNvPr id="21" name="四角形: 角を丸くする 20">
              <a:extLst>
                <a:ext uri="{FF2B5EF4-FFF2-40B4-BE49-F238E27FC236}">
                  <a16:creationId xmlns:a16="http://schemas.microsoft.com/office/drawing/2014/main" id="{F65962DE-2C67-41DD-A11C-00BCB5EFC778}"/>
                </a:ext>
              </a:extLst>
            </p:cNvPr>
            <p:cNvSpPr/>
            <p:nvPr/>
          </p:nvSpPr>
          <p:spPr>
            <a:xfrm>
              <a:off x="-2744822" y="3408960"/>
              <a:ext cx="2556000" cy="340822"/>
            </a:xfrm>
            <a:prstGeom prst="roundRect">
              <a:avLst/>
            </a:prstGeom>
            <a:solidFill>
              <a:srgbClr val="FFFF00"/>
            </a:solidFill>
            <a:ln w="6350"/>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生成</a:t>
              </a:r>
              <a:r>
                <a:rPr kumimoji="1" lang="en-US" altLang="ja-JP" sz="1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AI </a:t>
              </a:r>
              <a:r>
                <a:rPr kumimoji="1" lang="ja-JP" altLang="en-US" sz="1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って万能？</a:t>
              </a:r>
            </a:p>
          </p:txBody>
        </p:sp>
        <p:grpSp>
          <p:nvGrpSpPr>
            <p:cNvPr id="3" name="グループ化 2">
              <a:extLst>
                <a:ext uri="{FF2B5EF4-FFF2-40B4-BE49-F238E27FC236}">
                  <a16:creationId xmlns:a16="http://schemas.microsoft.com/office/drawing/2014/main" id="{A09B94D0-18DA-2B4D-D088-865149DB945C}"/>
                </a:ext>
              </a:extLst>
            </p:cNvPr>
            <p:cNvGrpSpPr/>
            <p:nvPr/>
          </p:nvGrpSpPr>
          <p:grpSpPr>
            <a:xfrm>
              <a:off x="-2843784" y="3855056"/>
              <a:ext cx="2753924" cy="550147"/>
              <a:chOff x="-3098009" y="3854791"/>
              <a:chExt cx="2753924" cy="667514"/>
            </a:xfrm>
          </p:grpSpPr>
          <p:sp>
            <p:nvSpPr>
              <p:cNvPr id="10" name="テキスト ボックス 9">
                <a:extLst>
                  <a:ext uri="{FF2B5EF4-FFF2-40B4-BE49-F238E27FC236}">
                    <a16:creationId xmlns:a16="http://schemas.microsoft.com/office/drawing/2014/main" id="{6215870E-9BA5-4715-A6D5-ACE57A8422A2}"/>
                  </a:ext>
                </a:extLst>
              </p:cNvPr>
              <p:cNvSpPr txBox="1"/>
              <p:nvPr/>
            </p:nvSpPr>
            <p:spPr>
              <a:xfrm>
                <a:off x="-3018391" y="3872836"/>
                <a:ext cx="267430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ＭＳ Ｐゴシック"/>
                    <a:ea typeface="ＭＳ Ｐゴシック"/>
                    <a:cs typeface="+mn-cs"/>
                  </a:rPr>
                  <a:t>生成</a:t>
                </a:r>
                <a:r>
                  <a:rPr kumimoji="1" lang="en-US" altLang="ja-JP" sz="1400" b="1" i="0" u="none" strike="noStrike" kern="1200" cap="none" spc="0" normalizeH="0" baseline="0" noProof="0" dirty="0">
                    <a:ln>
                      <a:noFill/>
                    </a:ln>
                    <a:solidFill>
                      <a:prstClr val="black"/>
                    </a:solidFill>
                    <a:effectLst/>
                    <a:uLnTx/>
                    <a:uFillTx/>
                    <a:latin typeface="ＭＳ Ｐゴシック"/>
                    <a:ea typeface="ＭＳ Ｐゴシック"/>
                    <a:cs typeface="+mn-cs"/>
                  </a:rPr>
                  <a:t>AI</a:t>
                </a:r>
                <a:r>
                  <a:rPr kumimoji="1" lang="ja-JP" altLang="en-US" sz="1400" b="1" i="0" u="none" strike="noStrike" kern="1200" cap="none" spc="0" normalizeH="0" baseline="0" noProof="0" dirty="0">
                    <a:ln>
                      <a:noFill/>
                    </a:ln>
                    <a:solidFill>
                      <a:prstClr val="black"/>
                    </a:solidFill>
                    <a:effectLst/>
                    <a:uLnTx/>
                    <a:uFillTx/>
                    <a:latin typeface="ＭＳ Ｐゴシック"/>
                    <a:ea typeface="ＭＳ Ｐゴシック"/>
                    <a:cs typeface="+mn-cs"/>
                  </a:rPr>
                  <a:t>の効果的な活用の仕方について考えていきます。</a:t>
                </a:r>
              </a:p>
            </p:txBody>
          </p:sp>
          <p:sp>
            <p:nvSpPr>
              <p:cNvPr id="29" name="四角形: 角を丸くする 28">
                <a:extLst>
                  <a:ext uri="{FF2B5EF4-FFF2-40B4-BE49-F238E27FC236}">
                    <a16:creationId xmlns:a16="http://schemas.microsoft.com/office/drawing/2014/main" id="{CD6F6DDB-FC8F-4CCC-8EB1-873FDC284AB5}"/>
                  </a:ext>
                </a:extLst>
              </p:cNvPr>
              <p:cNvSpPr/>
              <p:nvPr/>
            </p:nvSpPr>
            <p:spPr>
              <a:xfrm>
                <a:off x="-3098009" y="3854791"/>
                <a:ext cx="2730067" cy="667514"/>
              </a:xfrm>
              <a:prstGeom prst="roundRect">
                <a:avLst/>
              </a:prstGeom>
              <a:noFill/>
            </p:spPr>
            <p:style>
              <a:lnRef idx="2">
                <a:schemeClr val="accent5"/>
              </a:lnRef>
              <a:fillRef idx="1">
                <a:schemeClr val="lt1"/>
              </a:fillRef>
              <a:effectRef idx="0">
                <a:schemeClr val="accent5"/>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Arial"/>
                  <a:ea typeface="ＭＳ Ｐゴシック"/>
                  <a:cs typeface="+mn-cs"/>
                </a:endParaRPr>
              </a:p>
            </p:txBody>
          </p:sp>
        </p:grpSp>
        <p:pic>
          <p:nvPicPr>
            <p:cNvPr id="2" name="図 1">
              <a:hlinkClick r:id="rId3" action="ppaction://hlinkfile"/>
              <a:extLst>
                <a:ext uri="{FF2B5EF4-FFF2-40B4-BE49-F238E27FC236}">
                  <a16:creationId xmlns:a16="http://schemas.microsoft.com/office/drawing/2014/main" id="{D2EE0AE5-8870-F2D3-FB13-48D9D5E75F55}"/>
                </a:ext>
              </a:extLst>
            </p:cNvPr>
            <p:cNvPicPr>
              <a:picLocks noChangeAspect="1"/>
            </p:cNvPicPr>
            <p:nvPr/>
          </p:nvPicPr>
          <p:blipFill>
            <a:blip r:embed="rId4"/>
            <a:stretch>
              <a:fillRect/>
            </a:stretch>
          </p:blipFill>
          <p:spPr>
            <a:xfrm>
              <a:off x="-2709526" y="1848232"/>
              <a:ext cx="2556000" cy="1455454"/>
            </a:xfrm>
            <a:prstGeom prst="rect">
              <a:avLst/>
            </a:prstGeom>
          </p:spPr>
        </p:pic>
      </p:grpSp>
      <p:grpSp>
        <p:nvGrpSpPr>
          <p:cNvPr id="17" name="グループ化 16">
            <a:extLst>
              <a:ext uri="{FF2B5EF4-FFF2-40B4-BE49-F238E27FC236}">
                <a16:creationId xmlns:a16="http://schemas.microsoft.com/office/drawing/2014/main" id="{F898744A-8589-B1DF-4C7F-8241950823C3}"/>
              </a:ext>
            </a:extLst>
          </p:cNvPr>
          <p:cNvGrpSpPr/>
          <p:nvPr/>
        </p:nvGrpSpPr>
        <p:grpSpPr>
          <a:xfrm>
            <a:off x="234230" y="1053971"/>
            <a:ext cx="2744008" cy="2549381"/>
            <a:chOff x="-3071525" y="2593365"/>
            <a:chExt cx="2744008" cy="2549381"/>
          </a:xfrm>
        </p:grpSpPr>
        <p:grpSp>
          <p:nvGrpSpPr>
            <p:cNvPr id="15" name="グループ化 14">
              <a:extLst>
                <a:ext uri="{FF2B5EF4-FFF2-40B4-BE49-F238E27FC236}">
                  <a16:creationId xmlns:a16="http://schemas.microsoft.com/office/drawing/2014/main" id="{B86C62D7-ADFA-F1F2-1C7E-45E26AFC11AD}"/>
                </a:ext>
              </a:extLst>
            </p:cNvPr>
            <p:cNvGrpSpPr/>
            <p:nvPr/>
          </p:nvGrpSpPr>
          <p:grpSpPr>
            <a:xfrm>
              <a:off x="-3071525" y="4603938"/>
              <a:ext cx="2744008" cy="538808"/>
              <a:chOff x="-3064555" y="5778993"/>
              <a:chExt cx="2744008" cy="538808"/>
            </a:xfrm>
          </p:grpSpPr>
          <p:sp>
            <p:nvSpPr>
              <p:cNvPr id="8" name="テキスト ボックス 7">
                <a:extLst>
                  <a:ext uri="{FF2B5EF4-FFF2-40B4-BE49-F238E27FC236}">
                    <a16:creationId xmlns:a16="http://schemas.microsoft.com/office/drawing/2014/main" id="{8D99B2CD-849B-4E44-BA21-E002B8E64CE4}"/>
                  </a:ext>
                </a:extLst>
              </p:cNvPr>
              <p:cNvSpPr txBox="1"/>
              <p:nvPr/>
            </p:nvSpPr>
            <p:spPr>
              <a:xfrm>
                <a:off x="-2994853" y="5794581"/>
                <a:ext cx="267430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ＭＳ Ｐゴシック"/>
                    <a:ea typeface="ＭＳ Ｐゴシック"/>
                    <a:cs typeface="+mn-cs"/>
                  </a:rPr>
                  <a:t>利用規約を確認することの大切さについてを考えていきます。</a:t>
                </a:r>
              </a:p>
            </p:txBody>
          </p:sp>
          <p:sp>
            <p:nvSpPr>
              <p:cNvPr id="24" name="四角形: 角を丸くする 23">
                <a:extLst>
                  <a:ext uri="{FF2B5EF4-FFF2-40B4-BE49-F238E27FC236}">
                    <a16:creationId xmlns:a16="http://schemas.microsoft.com/office/drawing/2014/main" id="{EAE7AAFD-38DA-4228-B335-EFBD78BB5FFF}"/>
                  </a:ext>
                </a:extLst>
              </p:cNvPr>
              <p:cNvSpPr/>
              <p:nvPr/>
            </p:nvSpPr>
            <p:spPr>
              <a:xfrm>
                <a:off x="-3064555" y="5778993"/>
                <a:ext cx="2730067" cy="523220"/>
              </a:xfrm>
              <a:prstGeom prst="roundRect">
                <a:avLst/>
              </a:prstGeom>
              <a:noFill/>
            </p:spPr>
            <p:style>
              <a:lnRef idx="2">
                <a:schemeClr val="accent5"/>
              </a:lnRef>
              <a:fillRef idx="1">
                <a:schemeClr val="lt1"/>
              </a:fillRef>
              <a:effectRef idx="0">
                <a:schemeClr val="accent5"/>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Arial"/>
                  <a:ea typeface="ＭＳ Ｐゴシック"/>
                  <a:cs typeface="+mn-cs"/>
                </a:endParaRPr>
              </a:p>
            </p:txBody>
          </p:sp>
        </p:grpSp>
        <p:sp>
          <p:nvSpPr>
            <p:cNvPr id="19" name="四角形: 角を丸くする 18">
              <a:extLst>
                <a:ext uri="{FF2B5EF4-FFF2-40B4-BE49-F238E27FC236}">
                  <a16:creationId xmlns:a16="http://schemas.microsoft.com/office/drawing/2014/main" id="{23F38A99-3122-47B0-8260-3DF1F594E78B}"/>
                </a:ext>
              </a:extLst>
            </p:cNvPr>
            <p:cNvSpPr/>
            <p:nvPr/>
          </p:nvSpPr>
          <p:spPr>
            <a:xfrm>
              <a:off x="-2988104" y="4162045"/>
              <a:ext cx="2556000" cy="340822"/>
            </a:xfrm>
            <a:prstGeom prst="roundRect">
              <a:avLst/>
            </a:prstGeom>
            <a:solidFill>
              <a:srgbClr val="FFFF00"/>
            </a:solidFill>
            <a:ln w="6350"/>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利用規約は必ず読もう！</a:t>
              </a:r>
            </a:p>
          </p:txBody>
        </p:sp>
        <p:pic>
          <p:nvPicPr>
            <p:cNvPr id="9" name="図 8">
              <a:extLst>
                <a:ext uri="{FF2B5EF4-FFF2-40B4-BE49-F238E27FC236}">
                  <a16:creationId xmlns:a16="http://schemas.microsoft.com/office/drawing/2014/main" id="{B8A18FA0-A883-D985-6234-571A6D40C282}"/>
                </a:ext>
              </a:extLst>
            </p:cNvPr>
            <p:cNvPicPr>
              <a:picLocks noChangeAspect="1"/>
            </p:cNvPicPr>
            <p:nvPr/>
          </p:nvPicPr>
          <p:blipFill>
            <a:blip r:embed="rId5"/>
            <a:stretch>
              <a:fillRect/>
            </a:stretch>
          </p:blipFill>
          <p:spPr>
            <a:xfrm>
              <a:off x="-2986428" y="2593365"/>
              <a:ext cx="2573815" cy="1476000"/>
            </a:xfrm>
            <a:prstGeom prst="rect">
              <a:avLst/>
            </a:prstGeom>
          </p:spPr>
        </p:pic>
      </p:grpSp>
      <p:grpSp>
        <p:nvGrpSpPr>
          <p:cNvPr id="2056" name="グループ化 2055">
            <a:extLst>
              <a:ext uri="{FF2B5EF4-FFF2-40B4-BE49-F238E27FC236}">
                <a16:creationId xmlns:a16="http://schemas.microsoft.com/office/drawing/2014/main" id="{2C61AB8A-CECA-9D90-A6DC-5E6BB6E290D7}"/>
              </a:ext>
            </a:extLst>
          </p:cNvPr>
          <p:cNvGrpSpPr/>
          <p:nvPr/>
        </p:nvGrpSpPr>
        <p:grpSpPr>
          <a:xfrm>
            <a:off x="6146037" y="992999"/>
            <a:ext cx="2763733" cy="2576494"/>
            <a:chOff x="9354779" y="211303"/>
            <a:chExt cx="2763733" cy="2576494"/>
          </a:xfrm>
        </p:grpSpPr>
        <p:sp>
          <p:nvSpPr>
            <p:cNvPr id="23" name="四角形: 角を丸くする 22">
              <a:extLst>
                <a:ext uri="{FF2B5EF4-FFF2-40B4-BE49-F238E27FC236}">
                  <a16:creationId xmlns:a16="http://schemas.microsoft.com/office/drawing/2014/main" id="{22A12A6A-1D53-46BE-88B1-F51B7B985613}"/>
                </a:ext>
              </a:extLst>
            </p:cNvPr>
            <p:cNvSpPr/>
            <p:nvPr/>
          </p:nvSpPr>
          <p:spPr>
            <a:xfrm>
              <a:off x="9354779" y="1786127"/>
              <a:ext cx="2556000" cy="340822"/>
            </a:xfrm>
            <a:prstGeom prst="roundRect">
              <a:avLst/>
            </a:prstGeom>
            <a:solidFill>
              <a:srgbClr val="FFFF00"/>
            </a:solidFill>
            <a:ln w="6350"/>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うまい話は危険！闇バイトの罠</a:t>
              </a:r>
            </a:p>
          </p:txBody>
        </p:sp>
        <p:grpSp>
          <p:nvGrpSpPr>
            <p:cNvPr id="2055" name="グループ化 2054">
              <a:extLst>
                <a:ext uri="{FF2B5EF4-FFF2-40B4-BE49-F238E27FC236}">
                  <a16:creationId xmlns:a16="http://schemas.microsoft.com/office/drawing/2014/main" id="{26013441-E3EF-C62E-9BA1-D24A9CEBD96F}"/>
                </a:ext>
              </a:extLst>
            </p:cNvPr>
            <p:cNvGrpSpPr/>
            <p:nvPr/>
          </p:nvGrpSpPr>
          <p:grpSpPr>
            <a:xfrm>
              <a:off x="9354779" y="2264577"/>
              <a:ext cx="2763733" cy="523220"/>
              <a:chOff x="9295626" y="3949646"/>
              <a:chExt cx="2763733" cy="523220"/>
            </a:xfrm>
          </p:grpSpPr>
          <p:sp>
            <p:nvSpPr>
              <p:cNvPr id="12" name="テキスト ボックス 11">
                <a:extLst>
                  <a:ext uri="{FF2B5EF4-FFF2-40B4-BE49-F238E27FC236}">
                    <a16:creationId xmlns:a16="http://schemas.microsoft.com/office/drawing/2014/main" id="{90A36B57-4CAA-4999-B280-30C1D201369B}"/>
                  </a:ext>
                </a:extLst>
              </p:cNvPr>
              <p:cNvSpPr txBox="1"/>
              <p:nvPr/>
            </p:nvSpPr>
            <p:spPr>
              <a:xfrm>
                <a:off x="9385053" y="3949646"/>
                <a:ext cx="267430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ＭＳ Ｐゴシック"/>
                    <a:ea typeface="ＭＳ Ｐゴシック"/>
                    <a:cs typeface="+mn-cs"/>
                  </a:rPr>
                  <a:t>闇バイトの危険性について考えていきます。</a:t>
                </a:r>
              </a:p>
            </p:txBody>
          </p:sp>
          <p:sp>
            <p:nvSpPr>
              <p:cNvPr id="30" name="四角形: 角を丸くする 29">
                <a:extLst>
                  <a:ext uri="{FF2B5EF4-FFF2-40B4-BE49-F238E27FC236}">
                    <a16:creationId xmlns:a16="http://schemas.microsoft.com/office/drawing/2014/main" id="{8E20BEE0-C7A6-4CAD-AC5A-99840C9F79FC}"/>
                  </a:ext>
                </a:extLst>
              </p:cNvPr>
              <p:cNvSpPr/>
              <p:nvPr/>
            </p:nvSpPr>
            <p:spPr>
              <a:xfrm>
                <a:off x="9295626" y="3949646"/>
                <a:ext cx="2730067" cy="523220"/>
              </a:xfrm>
              <a:prstGeom prst="roundRect">
                <a:avLst/>
              </a:prstGeom>
              <a:noFill/>
            </p:spPr>
            <p:style>
              <a:lnRef idx="2">
                <a:schemeClr val="accent5"/>
              </a:lnRef>
              <a:fillRef idx="1">
                <a:schemeClr val="lt1"/>
              </a:fillRef>
              <a:effectRef idx="0">
                <a:schemeClr val="accent5"/>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Arial"/>
                  <a:ea typeface="ＭＳ Ｐゴシック"/>
                  <a:cs typeface="+mn-cs"/>
                </a:endParaRPr>
              </a:p>
            </p:txBody>
          </p:sp>
        </p:grpSp>
        <p:pic>
          <p:nvPicPr>
            <p:cNvPr id="2054" name="図 2053">
              <a:extLst>
                <a:ext uri="{FF2B5EF4-FFF2-40B4-BE49-F238E27FC236}">
                  <a16:creationId xmlns:a16="http://schemas.microsoft.com/office/drawing/2014/main" id="{080DC37E-8B0A-EE81-0E2C-80F0AFA1D73B}"/>
                </a:ext>
              </a:extLst>
            </p:cNvPr>
            <p:cNvPicPr>
              <a:picLocks noChangeAspect="1"/>
            </p:cNvPicPr>
            <p:nvPr/>
          </p:nvPicPr>
          <p:blipFill>
            <a:blip r:embed="rId6"/>
            <a:stretch>
              <a:fillRect/>
            </a:stretch>
          </p:blipFill>
          <p:spPr>
            <a:xfrm>
              <a:off x="9359309" y="211303"/>
              <a:ext cx="2638504" cy="1516745"/>
            </a:xfrm>
            <a:prstGeom prst="rect">
              <a:avLst/>
            </a:prstGeom>
          </p:spPr>
        </p:pic>
      </p:grpSp>
      <p:grpSp>
        <p:nvGrpSpPr>
          <p:cNvPr id="2049" name="グループ化 2048">
            <a:extLst>
              <a:ext uri="{FF2B5EF4-FFF2-40B4-BE49-F238E27FC236}">
                <a16:creationId xmlns:a16="http://schemas.microsoft.com/office/drawing/2014/main" id="{F2BC9B98-6887-FA0D-B748-D272017C296E}"/>
              </a:ext>
            </a:extLst>
          </p:cNvPr>
          <p:cNvGrpSpPr/>
          <p:nvPr/>
        </p:nvGrpSpPr>
        <p:grpSpPr>
          <a:xfrm>
            <a:off x="1467465" y="4016577"/>
            <a:ext cx="2812372" cy="2530893"/>
            <a:chOff x="-2950012" y="1863167"/>
            <a:chExt cx="2812372" cy="2530893"/>
          </a:xfrm>
        </p:grpSpPr>
        <p:grpSp>
          <p:nvGrpSpPr>
            <p:cNvPr id="28" name="グループ化 27">
              <a:extLst>
                <a:ext uri="{FF2B5EF4-FFF2-40B4-BE49-F238E27FC236}">
                  <a16:creationId xmlns:a16="http://schemas.microsoft.com/office/drawing/2014/main" id="{3A9179D5-FD02-E074-71B8-CBF65317B6DD}"/>
                </a:ext>
              </a:extLst>
            </p:cNvPr>
            <p:cNvGrpSpPr/>
            <p:nvPr/>
          </p:nvGrpSpPr>
          <p:grpSpPr>
            <a:xfrm>
              <a:off x="-2950012" y="3867045"/>
              <a:ext cx="2812372" cy="527015"/>
              <a:chOff x="1071072" y="4988324"/>
              <a:chExt cx="2812372" cy="527015"/>
            </a:xfrm>
          </p:grpSpPr>
          <p:sp>
            <p:nvSpPr>
              <p:cNvPr id="14" name="テキスト ボックス 13">
                <a:extLst>
                  <a:ext uri="{FF2B5EF4-FFF2-40B4-BE49-F238E27FC236}">
                    <a16:creationId xmlns:a16="http://schemas.microsoft.com/office/drawing/2014/main" id="{518E6A44-F110-450A-B4A6-ABD691812FE8}"/>
                  </a:ext>
                </a:extLst>
              </p:cNvPr>
              <p:cNvSpPr txBox="1"/>
              <p:nvPr/>
            </p:nvSpPr>
            <p:spPr>
              <a:xfrm>
                <a:off x="1209138" y="4992119"/>
                <a:ext cx="267430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ＭＳ Ｐゴシック"/>
                    <a:ea typeface="ＭＳ Ｐゴシック"/>
                    <a:cs typeface="+mn-cs"/>
                  </a:rPr>
                  <a:t>「推し活」や「投げ銭」の問題について考えていきます。</a:t>
                </a:r>
              </a:p>
            </p:txBody>
          </p:sp>
          <p:sp>
            <p:nvSpPr>
              <p:cNvPr id="31" name="四角形: 角を丸くする 30">
                <a:extLst>
                  <a:ext uri="{FF2B5EF4-FFF2-40B4-BE49-F238E27FC236}">
                    <a16:creationId xmlns:a16="http://schemas.microsoft.com/office/drawing/2014/main" id="{4CB5C282-711D-4C40-9D64-AABF041C688D}"/>
                  </a:ext>
                </a:extLst>
              </p:cNvPr>
              <p:cNvSpPr/>
              <p:nvPr/>
            </p:nvSpPr>
            <p:spPr>
              <a:xfrm>
                <a:off x="1071072" y="4988324"/>
                <a:ext cx="2730067" cy="523220"/>
              </a:xfrm>
              <a:prstGeom prst="roundRect">
                <a:avLst>
                  <a:gd name="adj" fmla="val 23949"/>
                </a:avLst>
              </a:prstGeom>
              <a:noFill/>
            </p:spPr>
            <p:style>
              <a:lnRef idx="2">
                <a:schemeClr val="accent5"/>
              </a:lnRef>
              <a:fillRef idx="1">
                <a:schemeClr val="lt1"/>
              </a:fillRef>
              <a:effectRef idx="0">
                <a:schemeClr val="accent5"/>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Arial"/>
                  <a:ea typeface="ＭＳ Ｐゴシック"/>
                  <a:cs typeface="+mn-cs"/>
                </a:endParaRPr>
              </a:p>
            </p:txBody>
          </p:sp>
        </p:grpSp>
        <p:pic>
          <p:nvPicPr>
            <p:cNvPr id="5" name="図 4">
              <a:extLst>
                <a:ext uri="{FF2B5EF4-FFF2-40B4-BE49-F238E27FC236}">
                  <a16:creationId xmlns:a16="http://schemas.microsoft.com/office/drawing/2014/main" id="{D380C26F-D2C5-E7F9-C82B-BCDD5314C381}"/>
                </a:ext>
              </a:extLst>
            </p:cNvPr>
            <p:cNvPicPr>
              <a:picLocks noChangeAspect="1"/>
            </p:cNvPicPr>
            <p:nvPr/>
          </p:nvPicPr>
          <p:blipFill>
            <a:blip r:embed="rId7"/>
            <a:stretch>
              <a:fillRect/>
            </a:stretch>
          </p:blipFill>
          <p:spPr>
            <a:xfrm>
              <a:off x="-2830651" y="1863167"/>
              <a:ext cx="2573651" cy="1476000"/>
            </a:xfrm>
            <a:prstGeom prst="rect">
              <a:avLst/>
            </a:prstGeom>
          </p:spPr>
        </p:pic>
        <p:sp>
          <p:nvSpPr>
            <p:cNvPr id="2048" name="四角形: 角を丸くする 2047">
              <a:extLst>
                <a:ext uri="{FF2B5EF4-FFF2-40B4-BE49-F238E27FC236}">
                  <a16:creationId xmlns:a16="http://schemas.microsoft.com/office/drawing/2014/main" id="{CF3FF6D4-61C9-C3D7-0B46-B596A2550837}"/>
                </a:ext>
              </a:extLst>
            </p:cNvPr>
            <p:cNvSpPr/>
            <p:nvPr/>
          </p:nvSpPr>
          <p:spPr>
            <a:xfrm>
              <a:off x="-2830651" y="3423835"/>
              <a:ext cx="2556000" cy="340822"/>
            </a:xfrm>
            <a:prstGeom prst="roundRect">
              <a:avLst/>
            </a:prstGeom>
            <a:solidFill>
              <a:srgbClr val="FFFF00"/>
            </a:solidFill>
            <a:ln w="6350"/>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「推し活」「投げ銭」やり過ぎに注意</a:t>
              </a:r>
            </a:p>
          </p:txBody>
        </p:sp>
      </p:grpSp>
      <p:grpSp>
        <p:nvGrpSpPr>
          <p:cNvPr id="2061" name="グループ化 2060">
            <a:extLst>
              <a:ext uri="{FF2B5EF4-FFF2-40B4-BE49-F238E27FC236}">
                <a16:creationId xmlns:a16="http://schemas.microsoft.com/office/drawing/2014/main" id="{4B704255-AF54-57D6-3976-9A4999C9B01D}"/>
              </a:ext>
            </a:extLst>
          </p:cNvPr>
          <p:cNvGrpSpPr/>
          <p:nvPr/>
        </p:nvGrpSpPr>
        <p:grpSpPr>
          <a:xfrm>
            <a:off x="5001176" y="3994588"/>
            <a:ext cx="2796742" cy="2526506"/>
            <a:chOff x="-3256903" y="1237952"/>
            <a:chExt cx="2796742" cy="2526506"/>
          </a:xfrm>
        </p:grpSpPr>
        <p:grpSp>
          <p:nvGrpSpPr>
            <p:cNvPr id="2059" name="グループ化 2058">
              <a:extLst>
                <a:ext uri="{FF2B5EF4-FFF2-40B4-BE49-F238E27FC236}">
                  <a16:creationId xmlns:a16="http://schemas.microsoft.com/office/drawing/2014/main" id="{4076355E-4DA4-1395-0FC9-1A98E6759E93}"/>
                </a:ext>
              </a:extLst>
            </p:cNvPr>
            <p:cNvGrpSpPr/>
            <p:nvPr/>
          </p:nvGrpSpPr>
          <p:grpSpPr>
            <a:xfrm>
              <a:off x="-3256903" y="3241238"/>
              <a:ext cx="2796742" cy="523220"/>
              <a:chOff x="-3094978" y="5115068"/>
              <a:chExt cx="2796742" cy="523220"/>
            </a:xfrm>
          </p:grpSpPr>
          <p:sp>
            <p:nvSpPr>
              <p:cNvPr id="16" name="テキスト ボックス 15">
                <a:extLst>
                  <a:ext uri="{FF2B5EF4-FFF2-40B4-BE49-F238E27FC236}">
                    <a16:creationId xmlns:a16="http://schemas.microsoft.com/office/drawing/2014/main" id="{859540D8-D6FE-497E-B890-E88DE7F60A20}"/>
                  </a:ext>
                </a:extLst>
              </p:cNvPr>
              <p:cNvSpPr txBox="1"/>
              <p:nvPr/>
            </p:nvSpPr>
            <p:spPr>
              <a:xfrm>
                <a:off x="-2972542" y="5115068"/>
                <a:ext cx="267430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prstClr val="black"/>
                    </a:solidFill>
                    <a:effectLst/>
                    <a:uLnTx/>
                    <a:uFillTx/>
                    <a:latin typeface="ＭＳ Ｐゴシック"/>
                    <a:ea typeface="ＭＳ Ｐゴシック"/>
                    <a:cs typeface="+mn-cs"/>
                  </a:rPr>
                  <a:t>GIGA</a:t>
                </a:r>
                <a:r>
                  <a:rPr kumimoji="1" lang="ja-JP" altLang="en-US" sz="1400" b="1" i="0" u="none" strike="noStrike" kern="1200" cap="none" spc="0" normalizeH="0" baseline="0" noProof="0" dirty="0">
                    <a:ln>
                      <a:noFill/>
                    </a:ln>
                    <a:solidFill>
                      <a:prstClr val="black"/>
                    </a:solidFill>
                    <a:effectLst/>
                    <a:uLnTx/>
                    <a:uFillTx/>
                    <a:latin typeface="ＭＳ Ｐゴシック"/>
                    <a:ea typeface="ＭＳ Ｐゴシック"/>
                    <a:cs typeface="+mn-cs"/>
                  </a:rPr>
                  <a:t>端末を使ったいたずらの問題について考えていきます。</a:t>
                </a:r>
              </a:p>
            </p:txBody>
          </p:sp>
          <p:sp>
            <p:nvSpPr>
              <p:cNvPr id="32" name="四角形: 角を丸くする 31">
                <a:extLst>
                  <a:ext uri="{FF2B5EF4-FFF2-40B4-BE49-F238E27FC236}">
                    <a16:creationId xmlns:a16="http://schemas.microsoft.com/office/drawing/2014/main" id="{FBEBA720-9D8C-4B2F-BE32-FE82AEEC5887}"/>
                  </a:ext>
                </a:extLst>
              </p:cNvPr>
              <p:cNvSpPr/>
              <p:nvPr/>
            </p:nvSpPr>
            <p:spPr>
              <a:xfrm>
                <a:off x="-3094978" y="5115068"/>
                <a:ext cx="2730067" cy="523220"/>
              </a:xfrm>
              <a:prstGeom prst="roundRect">
                <a:avLst/>
              </a:prstGeom>
              <a:noFill/>
            </p:spPr>
            <p:style>
              <a:lnRef idx="2">
                <a:schemeClr val="accent5"/>
              </a:lnRef>
              <a:fillRef idx="1">
                <a:schemeClr val="lt1"/>
              </a:fillRef>
              <a:effectRef idx="0">
                <a:schemeClr val="accent5"/>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Arial"/>
                  <a:ea typeface="ＭＳ Ｐゴシック"/>
                  <a:cs typeface="+mn-cs"/>
                </a:endParaRPr>
              </a:p>
            </p:txBody>
          </p:sp>
        </p:grpSp>
        <p:pic>
          <p:nvPicPr>
            <p:cNvPr id="2057" name="図 2056">
              <a:extLst>
                <a:ext uri="{FF2B5EF4-FFF2-40B4-BE49-F238E27FC236}">
                  <a16:creationId xmlns:a16="http://schemas.microsoft.com/office/drawing/2014/main" id="{002DF6C5-E8F7-5D0D-BAC5-BDCB5C13CAB6}"/>
                </a:ext>
              </a:extLst>
            </p:cNvPr>
            <p:cNvPicPr>
              <a:picLocks noChangeAspect="1"/>
            </p:cNvPicPr>
            <p:nvPr/>
          </p:nvPicPr>
          <p:blipFill>
            <a:blip r:embed="rId8"/>
            <a:stretch>
              <a:fillRect/>
            </a:stretch>
          </p:blipFill>
          <p:spPr>
            <a:xfrm>
              <a:off x="-3256903" y="1237952"/>
              <a:ext cx="2674307" cy="1504438"/>
            </a:xfrm>
            <a:prstGeom prst="rect">
              <a:avLst/>
            </a:prstGeom>
          </p:spPr>
        </p:pic>
        <p:sp>
          <p:nvSpPr>
            <p:cNvPr id="2060" name="四角形: 角を丸くする 2059">
              <a:extLst>
                <a:ext uri="{FF2B5EF4-FFF2-40B4-BE49-F238E27FC236}">
                  <a16:creationId xmlns:a16="http://schemas.microsoft.com/office/drawing/2014/main" id="{1F0DE31D-21E9-4AB6-9A5C-DF46FA44D2A0}"/>
                </a:ext>
              </a:extLst>
            </p:cNvPr>
            <p:cNvSpPr/>
            <p:nvPr/>
          </p:nvSpPr>
          <p:spPr>
            <a:xfrm>
              <a:off x="-3197750" y="2821403"/>
              <a:ext cx="2556000" cy="340822"/>
            </a:xfrm>
            <a:prstGeom prst="roundRect">
              <a:avLst/>
            </a:prstGeom>
            <a:solidFill>
              <a:srgbClr val="FFFF00"/>
            </a:solidFill>
            <a:ln w="6350"/>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GIGA</a:t>
              </a:r>
              <a:r>
                <a:rPr kumimoji="1" lang="ja-JP" altLang="en-US" sz="1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端末で学習するとトラブルが？</a:t>
              </a:r>
            </a:p>
          </p:txBody>
        </p:sp>
      </p:grpSp>
      <p:sp>
        <p:nvSpPr>
          <p:cNvPr id="4" name="スライド番号プレースホルダー 3">
            <a:extLst>
              <a:ext uri="{FF2B5EF4-FFF2-40B4-BE49-F238E27FC236}">
                <a16:creationId xmlns:a16="http://schemas.microsoft.com/office/drawing/2014/main" id="{685AC6C2-42A2-6B55-10A4-767B6358E1B2}"/>
              </a:ext>
            </a:extLst>
          </p:cNvPr>
          <p:cNvSpPr>
            <a:spLocks noGrp="1"/>
          </p:cNvSpPr>
          <p:nvPr>
            <p:ph type="sldNum" sz="quarter" idx="12"/>
          </p:nvPr>
        </p:nvSpPr>
        <p:spPr>
          <a:xfrm>
            <a:off x="7740650" y="6381750"/>
            <a:ext cx="1403350" cy="476250"/>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FBE1BC-F681-4D7D-BBE1-B691C8D9877E}" type="slidenum">
              <a:rPr kumimoji="1" lang="en-US" altLang="ja-JP"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95</a:t>
            </a:fld>
            <a:endParaRPr kumimoji="1" lang="en-US" altLang="ja-JP"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Tree>
    <p:extLst>
      <p:ext uri="{BB962C8B-B14F-4D97-AF65-F5344CB8AC3E}">
        <p14:creationId xmlns:p14="http://schemas.microsoft.com/office/powerpoint/2010/main" val="3758609247"/>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8532440" cy="620688"/>
          </a:xfrm>
        </p:spPr>
        <p:txBody>
          <a:bodyPr/>
          <a:lstStyle/>
          <a:p>
            <a:r>
              <a:rPr lang="ja-JP" altLang="en-US" sz="2800" kern="1200" dirty="0">
                <a:solidFill>
                  <a:srgbClr val="1F497D"/>
                </a:solidFill>
              </a:rPr>
              <a:t>情報モラル教材「ネット社会の歩き方」（紙媒体）</a:t>
            </a:r>
          </a:p>
        </p:txBody>
      </p:sp>
      <p:sp>
        <p:nvSpPr>
          <p:cNvPr id="5" name="テキスト ボックス 4"/>
          <p:cNvSpPr txBox="1"/>
          <p:nvPr/>
        </p:nvSpPr>
        <p:spPr>
          <a:xfrm>
            <a:off x="-1" y="692696"/>
            <a:ext cx="8813255" cy="646331"/>
          </a:xfrm>
          <a:prstGeom prst="rect">
            <a:avLst/>
          </a:prstGeom>
          <a:noFill/>
        </p:spPr>
        <p:txBody>
          <a:bodyPr wrap="square" rtlCol="0">
            <a:spAutoFit/>
          </a:bodyPr>
          <a:lstStyle/>
          <a:p>
            <a:r>
              <a:rPr kumimoji="1" lang="ja-JP" altLang="en-US" sz="3600" b="1" dirty="0">
                <a:solidFill>
                  <a:schemeClr val="accent1">
                    <a:lumMod val="50000"/>
                  </a:schemeClr>
                </a:solidFill>
                <a:latin typeface="+mn-ea"/>
                <a:ea typeface="+mn-ea"/>
              </a:rPr>
              <a:t>無償配布 </a:t>
            </a:r>
            <a:r>
              <a:rPr kumimoji="1" lang="en-US" altLang="ja-JP" sz="3600" b="1" dirty="0">
                <a:solidFill>
                  <a:schemeClr val="accent1">
                    <a:lumMod val="50000"/>
                  </a:schemeClr>
                </a:solidFill>
                <a:latin typeface="+mn-ea"/>
                <a:ea typeface="+mn-ea"/>
              </a:rPr>
              <a:t>http://www2.japet.or.jp/net-walk/</a:t>
            </a:r>
          </a:p>
        </p:txBody>
      </p:sp>
      <p:pic>
        <p:nvPicPr>
          <p:cNvPr id="18" name="図 17"/>
          <p:cNvPicPr>
            <a:picLocks noChangeAspect="1"/>
          </p:cNvPicPr>
          <p:nvPr/>
        </p:nvPicPr>
        <p:blipFill>
          <a:blip r:embed="rId3"/>
          <a:stretch>
            <a:fillRect/>
          </a:stretch>
        </p:blipFill>
        <p:spPr>
          <a:xfrm>
            <a:off x="4644008" y="2781803"/>
            <a:ext cx="1885681" cy="2682698"/>
          </a:xfrm>
          <a:prstGeom prst="rect">
            <a:avLst/>
          </a:prstGeom>
          <a:ln>
            <a:solidFill>
              <a:schemeClr val="tx1"/>
            </a:solidFill>
          </a:ln>
        </p:spPr>
      </p:pic>
      <p:sp>
        <p:nvSpPr>
          <p:cNvPr id="19" name="角丸四角形 18"/>
          <p:cNvSpPr/>
          <p:nvPr/>
        </p:nvSpPr>
        <p:spPr>
          <a:xfrm>
            <a:off x="4746270" y="1844824"/>
            <a:ext cx="3600400" cy="663862"/>
          </a:xfrm>
          <a:prstGeom prst="roundRect">
            <a:avLst/>
          </a:prstGeom>
          <a:solidFill>
            <a:srgbClr val="66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b="1" dirty="0">
                <a:solidFill>
                  <a:schemeClr val="bg1"/>
                </a:solidFill>
              </a:rPr>
              <a:t>冊子カード型教材</a:t>
            </a:r>
          </a:p>
        </p:txBody>
      </p:sp>
      <p:sp>
        <p:nvSpPr>
          <p:cNvPr id="24" name="角丸四角形 23"/>
          <p:cNvSpPr/>
          <p:nvPr/>
        </p:nvSpPr>
        <p:spPr>
          <a:xfrm>
            <a:off x="481234" y="1844824"/>
            <a:ext cx="3769568" cy="663862"/>
          </a:xfrm>
          <a:prstGeom prst="roundRect">
            <a:avLst/>
          </a:prstGeom>
          <a:solidFill>
            <a:srgbClr val="66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b="1" dirty="0">
                <a:solidFill>
                  <a:schemeClr val="bg1"/>
                </a:solidFill>
              </a:rPr>
              <a:t>ネットモラル・コミック</a:t>
            </a:r>
            <a:endParaRPr kumimoji="1" lang="ja-JP" altLang="en-US" sz="3200" b="1" dirty="0">
              <a:solidFill>
                <a:schemeClr val="bg1"/>
              </a:solidFill>
            </a:endParaRPr>
          </a:p>
        </p:txBody>
      </p:sp>
      <p:grpSp>
        <p:nvGrpSpPr>
          <p:cNvPr id="26" name="グループ化 25"/>
          <p:cNvGrpSpPr/>
          <p:nvPr/>
        </p:nvGrpSpPr>
        <p:grpSpPr>
          <a:xfrm>
            <a:off x="1189894" y="2636912"/>
            <a:ext cx="2619041" cy="2749009"/>
            <a:chOff x="3937090" y="2996076"/>
            <a:chExt cx="2619041" cy="2749009"/>
          </a:xfrm>
        </p:grpSpPr>
        <p:pic>
          <p:nvPicPr>
            <p:cNvPr id="27" name="図 26"/>
            <p:cNvPicPr>
              <a:picLocks noChangeAspect="1"/>
            </p:cNvPicPr>
            <p:nvPr/>
          </p:nvPicPr>
          <p:blipFill>
            <a:blip r:embed="rId4"/>
            <a:stretch>
              <a:fillRect/>
            </a:stretch>
          </p:blipFill>
          <p:spPr>
            <a:xfrm rot="2661372">
              <a:off x="4204248" y="4124553"/>
              <a:ext cx="2315639" cy="162053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8" name="図 27"/>
            <p:cNvPicPr>
              <a:picLocks noChangeAspect="1"/>
            </p:cNvPicPr>
            <p:nvPr/>
          </p:nvPicPr>
          <p:blipFill>
            <a:blip r:embed="rId5"/>
            <a:stretch>
              <a:fillRect/>
            </a:stretch>
          </p:blipFill>
          <p:spPr>
            <a:xfrm rot="2007408">
              <a:off x="4232499" y="3815770"/>
              <a:ext cx="2323632" cy="165882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9" name="図 28"/>
            <p:cNvPicPr>
              <a:picLocks noChangeAspect="1"/>
            </p:cNvPicPr>
            <p:nvPr/>
          </p:nvPicPr>
          <p:blipFill>
            <a:blip r:embed="rId6"/>
            <a:stretch>
              <a:fillRect/>
            </a:stretch>
          </p:blipFill>
          <p:spPr>
            <a:xfrm rot="1157358">
              <a:off x="4176863" y="3480725"/>
              <a:ext cx="2339752" cy="166368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0" name="図 29"/>
            <p:cNvPicPr>
              <a:picLocks noChangeAspect="1"/>
            </p:cNvPicPr>
            <p:nvPr/>
          </p:nvPicPr>
          <p:blipFill>
            <a:blip r:embed="rId7"/>
            <a:stretch>
              <a:fillRect/>
            </a:stretch>
          </p:blipFill>
          <p:spPr>
            <a:xfrm rot="504319">
              <a:off x="4076421" y="3214504"/>
              <a:ext cx="2339752" cy="165882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1" name="図 30"/>
            <p:cNvPicPr>
              <a:picLocks noChangeAspect="1"/>
            </p:cNvPicPr>
            <p:nvPr/>
          </p:nvPicPr>
          <p:blipFill>
            <a:blip r:embed="rId8"/>
            <a:stretch>
              <a:fillRect/>
            </a:stretch>
          </p:blipFill>
          <p:spPr>
            <a:xfrm>
              <a:off x="3937090" y="2996076"/>
              <a:ext cx="2352249" cy="166368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pSp>
      <p:sp>
        <p:nvSpPr>
          <p:cNvPr id="32" name="テキスト ボックス 31">
            <a:extLst>
              <a:ext uri="{FF2B5EF4-FFF2-40B4-BE49-F238E27FC236}">
                <a16:creationId xmlns:a16="http://schemas.microsoft.com/office/drawing/2014/main" id="{AB69D1AF-A461-4CBB-97A5-100A6E400FEC}"/>
              </a:ext>
            </a:extLst>
          </p:cNvPr>
          <p:cNvSpPr txBox="1"/>
          <p:nvPr/>
        </p:nvSpPr>
        <p:spPr>
          <a:xfrm>
            <a:off x="514400" y="6006940"/>
            <a:ext cx="4381373" cy="707886"/>
          </a:xfrm>
          <a:prstGeom prst="rect">
            <a:avLst/>
          </a:prstGeom>
          <a:solidFill>
            <a:schemeClr val="bg1">
              <a:alpha val="70000"/>
            </a:schemeClr>
          </a:solidFill>
        </p:spPr>
        <p:txBody>
          <a:bodyPr wrap="square" rtlCol="0">
            <a:spAutoFit/>
          </a:bodyPr>
          <a:lstStyle>
            <a:defPPr>
              <a:defRPr lang="ja-JP"/>
            </a:defPPr>
            <a:lvl1pPr>
              <a:defRPr sz="2000">
                <a:latin typeface="+mn-ea"/>
                <a:ea typeface="+mn-ea"/>
              </a:defRPr>
            </a:lvl1pPr>
          </a:lstStyle>
          <a:p>
            <a:r>
              <a:rPr lang="ja-JP" altLang="en-US" dirty="0"/>
              <a:t>学校便りや</a:t>
            </a:r>
            <a:r>
              <a:rPr lang="en-US" altLang="ja-JP" dirty="0"/>
              <a:t>PTA</a:t>
            </a:r>
            <a:r>
              <a:rPr lang="ja-JP" altLang="en-US" dirty="0"/>
              <a:t>通信などで活用できる</a:t>
            </a:r>
            <a:endParaRPr lang="en-US" altLang="ja-JP" dirty="0"/>
          </a:p>
          <a:p>
            <a:r>
              <a:rPr lang="ja-JP" altLang="en-US" dirty="0"/>
              <a:t>保護者向けネットモラル・コミック</a:t>
            </a:r>
          </a:p>
        </p:txBody>
      </p:sp>
      <p:sp>
        <p:nvSpPr>
          <p:cNvPr id="33" name="テキスト ボックス 32">
            <a:extLst>
              <a:ext uri="{FF2B5EF4-FFF2-40B4-BE49-F238E27FC236}">
                <a16:creationId xmlns:a16="http://schemas.microsoft.com/office/drawing/2014/main" id="{AB69D1AF-A461-4CBB-97A5-100A6E400FEC}"/>
              </a:ext>
            </a:extLst>
          </p:cNvPr>
          <p:cNvSpPr txBox="1"/>
          <p:nvPr/>
        </p:nvSpPr>
        <p:spPr>
          <a:xfrm>
            <a:off x="4895773" y="5618520"/>
            <a:ext cx="3708675" cy="707886"/>
          </a:xfrm>
          <a:prstGeom prst="rect">
            <a:avLst/>
          </a:prstGeom>
          <a:solidFill>
            <a:schemeClr val="bg1">
              <a:alpha val="70000"/>
            </a:schemeClr>
          </a:solidFill>
        </p:spPr>
        <p:txBody>
          <a:bodyPr wrap="square" rtlCol="0">
            <a:spAutoFit/>
          </a:bodyPr>
          <a:lstStyle/>
          <a:p>
            <a:r>
              <a:rPr kumimoji="1" lang="ja-JP" altLang="en-US" sz="2000" dirty="0">
                <a:latin typeface="+mn-ea"/>
                <a:ea typeface="+mn-ea"/>
              </a:rPr>
              <a:t>情報機器のない普通教室でも</a:t>
            </a:r>
            <a:endParaRPr kumimoji="1" lang="en-US" altLang="ja-JP" sz="2000" dirty="0">
              <a:latin typeface="+mn-ea"/>
              <a:ea typeface="+mn-ea"/>
            </a:endParaRPr>
          </a:p>
          <a:p>
            <a:r>
              <a:rPr kumimoji="1" lang="ja-JP" altLang="en-US" sz="2000" dirty="0">
                <a:latin typeface="+mn-ea"/>
                <a:ea typeface="+mn-ea"/>
              </a:rPr>
              <a:t>指導可能な紙媒体教材</a:t>
            </a:r>
          </a:p>
        </p:txBody>
      </p:sp>
      <p:pic>
        <p:nvPicPr>
          <p:cNvPr id="6" name="図 5"/>
          <p:cNvPicPr>
            <a:picLocks noChangeAspect="1"/>
          </p:cNvPicPr>
          <p:nvPr/>
        </p:nvPicPr>
        <p:blipFill>
          <a:blip r:embed="rId9"/>
          <a:stretch>
            <a:fillRect/>
          </a:stretch>
        </p:blipFill>
        <p:spPr>
          <a:xfrm>
            <a:off x="6639152" y="2781802"/>
            <a:ext cx="1887325" cy="2663421"/>
          </a:xfrm>
          <a:prstGeom prst="rect">
            <a:avLst/>
          </a:prstGeom>
          <a:ln>
            <a:solidFill>
              <a:schemeClr val="tx1"/>
            </a:solidFill>
          </a:ln>
        </p:spPr>
      </p:pic>
      <p:sp>
        <p:nvSpPr>
          <p:cNvPr id="16" name="Rectangle 6">
            <a:extLst>
              <a:ext uri="{FF2B5EF4-FFF2-40B4-BE49-F238E27FC236}">
                <a16:creationId xmlns:a16="http://schemas.microsoft.com/office/drawing/2014/main" id="{9173DCE2-B405-41EF-952A-F5831B87934B}"/>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b="0" smtClean="0"/>
              <a:pPr/>
              <a:t>96</a:t>
            </a:fld>
            <a:endParaRPr lang="en-US" altLang="ja-JP" b="0" dirty="0"/>
          </a:p>
        </p:txBody>
      </p:sp>
    </p:spTree>
    <p:extLst>
      <p:ext uri="{BB962C8B-B14F-4D97-AF65-F5344CB8AC3E}">
        <p14:creationId xmlns:p14="http://schemas.microsoft.com/office/powerpoint/2010/main" val="260202497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テキスト ボックス 32">
            <a:extLst>
              <a:ext uri="{FF2B5EF4-FFF2-40B4-BE49-F238E27FC236}">
                <a16:creationId xmlns:a16="http://schemas.microsoft.com/office/drawing/2014/main" id="{AB69D1AF-A461-4CBB-97A5-100A6E400FEC}"/>
              </a:ext>
            </a:extLst>
          </p:cNvPr>
          <p:cNvSpPr txBox="1"/>
          <p:nvPr/>
        </p:nvSpPr>
        <p:spPr>
          <a:xfrm>
            <a:off x="4406626" y="2740858"/>
            <a:ext cx="4608512" cy="400110"/>
          </a:xfrm>
          <a:prstGeom prst="rect">
            <a:avLst/>
          </a:prstGeom>
          <a:solidFill>
            <a:schemeClr val="bg1">
              <a:alpha val="70000"/>
            </a:schemeClr>
          </a:solid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ＭＳ Ｐゴシック"/>
                <a:ea typeface="ＭＳ Ｐゴシック"/>
                <a:cs typeface="+mn-cs"/>
              </a:rPr>
              <a:t>情報の科学的な理解に基づく情報図鑑</a:t>
            </a:r>
          </a:p>
        </p:txBody>
      </p:sp>
      <p:sp>
        <p:nvSpPr>
          <p:cNvPr id="2" name="タイトル 1"/>
          <p:cNvSpPr>
            <a:spLocks noGrp="1"/>
          </p:cNvSpPr>
          <p:nvPr>
            <p:ph type="title"/>
          </p:nvPr>
        </p:nvSpPr>
        <p:spPr>
          <a:xfrm>
            <a:off x="0" y="0"/>
            <a:ext cx="8532440" cy="620688"/>
          </a:xfrm>
        </p:spPr>
        <p:txBody>
          <a:bodyPr/>
          <a:lstStyle/>
          <a:p>
            <a:r>
              <a:rPr lang="ja-JP" altLang="en-US" sz="2800" kern="1200" dirty="0">
                <a:solidFill>
                  <a:srgbClr val="1F497D"/>
                </a:solidFill>
              </a:rPr>
              <a:t>情報モラル教材「ネット社会の歩き方」（紙媒体）</a:t>
            </a:r>
          </a:p>
        </p:txBody>
      </p:sp>
      <p:sp>
        <p:nvSpPr>
          <p:cNvPr id="5" name="テキスト ボックス 4"/>
          <p:cNvSpPr txBox="1"/>
          <p:nvPr/>
        </p:nvSpPr>
        <p:spPr>
          <a:xfrm>
            <a:off x="-1" y="692696"/>
            <a:ext cx="9144001" cy="646331"/>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600" b="1" i="0" u="none" strike="noStrike" kern="1200" cap="none" spc="0" normalizeH="0" baseline="0" noProof="0" dirty="0">
                <a:ln>
                  <a:noFill/>
                </a:ln>
                <a:solidFill>
                  <a:srgbClr val="4F81BD">
                    <a:lumMod val="50000"/>
                  </a:srgbClr>
                </a:solidFill>
                <a:effectLst/>
                <a:uLnTx/>
                <a:uFillTx/>
                <a:latin typeface="ＭＳ Ｐゴシック"/>
                <a:ea typeface="ＭＳ Ｐゴシック"/>
                <a:cs typeface="+mn-cs"/>
              </a:rPr>
              <a:t>無償配布 </a:t>
            </a:r>
            <a:r>
              <a:rPr kumimoji="1" lang="en-US" altLang="ja-JP" sz="3000" b="1" i="0" u="none" strike="noStrike" kern="1200" cap="none" spc="0" normalizeH="0" baseline="0" noProof="0" dirty="0">
                <a:ln>
                  <a:noFill/>
                </a:ln>
                <a:solidFill>
                  <a:srgbClr val="4F81BD">
                    <a:lumMod val="50000"/>
                  </a:srgbClr>
                </a:solidFill>
                <a:effectLst/>
                <a:uLnTx/>
                <a:uFillTx/>
                <a:latin typeface="ＭＳ Ｐゴシック"/>
                <a:ea typeface="ＭＳ Ｐゴシック"/>
                <a:cs typeface="+mn-cs"/>
              </a:rPr>
              <a:t>http://www2.japet.or.jp/net-walk/booklet/</a:t>
            </a:r>
          </a:p>
        </p:txBody>
      </p:sp>
      <p:sp>
        <p:nvSpPr>
          <p:cNvPr id="24" name="角丸四角形 23"/>
          <p:cNvSpPr/>
          <p:nvPr/>
        </p:nvSpPr>
        <p:spPr>
          <a:xfrm>
            <a:off x="4406626" y="1601342"/>
            <a:ext cx="4608512" cy="1167139"/>
          </a:xfrm>
          <a:prstGeom prst="roundRect">
            <a:avLst/>
          </a:prstGeom>
          <a:solidFill>
            <a:srgbClr val="66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200" b="1" i="0" u="none" strike="noStrike" kern="1200" cap="none" spc="0" normalizeH="0" baseline="0" noProof="0" dirty="0">
                <a:ln>
                  <a:noFill/>
                </a:ln>
                <a:solidFill>
                  <a:prstClr val="white"/>
                </a:solidFill>
                <a:effectLst/>
                <a:uLnTx/>
                <a:uFillTx/>
                <a:latin typeface="Arial"/>
                <a:ea typeface="ＭＳ Ｐゴシック"/>
                <a:cs typeface="+mn-cs"/>
              </a:rPr>
              <a:t>図解でわかる</a:t>
            </a:r>
            <a:endParaRPr kumimoji="1" lang="en-US" altLang="ja-JP" sz="3200" b="1" i="0" u="none" strike="noStrike" kern="1200" cap="none" spc="0" normalizeH="0" baseline="0" noProof="0" dirty="0">
              <a:ln>
                <a:noFill/>
              </a:ln>
              <a:solidFill>
                <a:prstClr val="white"/>
              </a:solidFill>
              <a:effectLst/>
              <a:uLnTx/>
              <a:uFillTx/>
              <a:latin typeface="Arial"/>
              <a:ea typeface="ＭＳ Ｐゴシック"/>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200" b="1" i="0" u="none" strike="noStrike" kern="1200" cap="none" spc="0" normalizeH="0" baseline="0" noProof="0" dirty="0">
                <a:ln>
                  <a:noFill/>
                </a:ln>
                <a:solidFill>
                  <a:prstClr val="white"/>
                </a:solidFill>
                <a:effectLst/>
                <a:uLnTx/>
                <a:uFillTx/>
                <a:latin typeface="Arial"/>
                <a:ea typeface="ＭＳ Ｐゴシック"/>
                <a:cs typeface="+mn-cs"/>
              </a:rPr>
              <a:t>情報とネット社会のしくみ</a:t>
            </a:r>
          </a:p>
        </p:txBody>
      </p:sp>
      <p:sp>
        <p:nvSpPr>
          <p:cNvPr id="16" name="Rectangle 6">
            <a:extLst>
              <a:ext uri="{FF2B5EF4-FFF2-40B4-BE49-F238E27FC236}">
                <a16:creationId xmlns:a16="http://schemas.microsoft.com/office/drawing/2014/main" id="{9173DCE2-B405-41EF-952A-F5831B87934B}"/>
              </a:ext>
            </a:extLst>
          </p:cNvPr>
          <p:cNvSpPr>
            <a:spLocks noGrp="1" noChangeArrowheads="1"/>
          </p:cNvSpPr>
          <p:nvPr>
            <p:ph type="sldNum" sz="quarter" idx="12"/>
          </p:nvPr>
        </p:nvSpPr>
        <p:spPr>
          <a:xfrm>
            <a:off x="7740650" y="6381750"/>
            <a:ext cx="1403350" cy="476250"/>
          </a:xfrm>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A06D554-DD5D-4F12-98AC-83DBCA16E054}" type="slidenum">
              <a:rPr kumimoji="1" lang="en-US" altLang="ja-JP" sz="2400" b="0"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97</a:t>
            </a:fld>
            <a:endParaRPr kumimoji="1" lang="en-US" altLang="ja-JP" sz="2400" b="0"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20" name="テキスト ボックス 19">
            <a:extLst>
              <a:ext uri="{FF2B5EF4-FFF2-40B4-BE49-F238E27FC236}">
                <a16:creationId xmlns:a16="http://schemas.microsoft.com/office/drawing/2014/main" id="{EBC8FA4F-AE6C-47A2-AF03-263B86AD4AAB}"/>
              </a:ext>
            </a:extLst>
          </p:cNvPr>
          <p:cNvSpPr txBox="1"/>
          <p:nvPr/>
        </p:nvSpPr>
        <p:spPr>
          <a:xfrm>
            <a:off x="4406626" y="1196752"/>
            <a:ext cx="4608512"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ＭＳ Ｐゴシック"/>
                <a:ea typeface="ＭＳ Ｐゴシック"/>
                <a:cs typeface="+mn-cs"/>
              </a:rPr>
              <a:t>ネット社会の歩き方 学習図鑑シリーズ</a:t>
            </a:r>
          </a:p>
        </p:txBody>
      </p:sp>
      <p:pic>
        <p:nvPicPr>
          <p:cNvPr id="11" name="図 10">
            <a:extLst>
              <a:ext uri="{FF2B5EF4-FFF2-40B4-BE49-F238E27FC236}">
                <a16:creationId xmlns:a16="http://schemas.microsoft.com/office/drawing/2014/main" id="{5CBBA173-4E44-4F54-9D0F-25563A621BF4}"/>
              </a:ext>
            </a:extLst>
          </p:cNvPr>
          <p:cNvPicPr>
            <a:picLocks noChangeAspect="1"/>
          </p:cNvPicPr>
          <p:nvPr/>
        </p:nvPicPr>
        <p:blipFill>
          <a:blip r:embed="rId3"/>
          <a:stretch>
            <a:fillRect/>
          </a:stretch>
        </p:blipFill>
        <p:spPr>
          <a:xfrm>
            <a:off x="4326209" y="3409807"/>
            <a:ext cx="1893566" cy="2666451"/>
          </a:xfrm>
          <a:prstGeom prst="rect">
            <a:avLst/>
          </a:prstGeom>
        </p:spPr>
      </p:pic>
      <p:sp>
        <p:nvSpPr>
          <p:cNvPr id="32" name="テキスト ボックス 31">
            <a:extLst>
              <a:ext uri="{FF2B5EF4-FFF2-40B4-BE49-F238E27FC236}">
                <a16:creationId xmlns:a16="http://schemas.microsoft.com/office/drawing/2014/main" id="{AB69D1AF-A461-4CBB-97A5-100A6E400FEC}"/>
              </a:ext>
            </a:extLst>
          </p:cNvPr>
          <p:cNvSpPr txBox="1"/>
          <p:nvPr/>
        </p:nvSpPr>
        <p:spPr>
          <a:xfrm>
            <a:off x="4326209" y="5842337"/>
            <a:ext cx="4737374" cy="1015663"/>
          </a:xfrm>
          <a:prstGeom prst="rect">
            <a:avLst/>
          </a:prstGeom>
          <a:noFill/>
        </p:spPr>
        <p:txBody>
          <a:bodyPr wrap="square" rtlCol="0">
            <a:spAutoFit/>
          </a:bodyPr>
          <a:lstStyle>
            <a:defPPr>
              <a:defRPr lang="ja-JP"/>
            </a:defPPr>
            <a:lvl1pPr>
              <a:defRPr sz="2000">
                <a:latin typeface="+mn-ea"/>
                <a:ea typeface="+mn-ea"/>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ＭＳ Ｐゴシック"/>
                <a:ea typeface="ＭＳ Ｐゴシック"/>
                <a:cs typeface="+mn-cs"/>
              </a:rPr>
              <a:t>事件などのエピソード単位での学習ではなく，情報そのものや機器の仕組みや特性を楽しく学べるように，図鑑形式とした教材</a:t>
            </a:r>
          </a:p>
        </p:txBody>
      </p:sp>
      <p:sp>
        <p:nvSpPr>
          <p:cNvPr id="18" name="テキスト ボックス 17">
            <a:extLst>
              <a:ext uri="{FF2B5EF4-FFF2-40B4-BE49-F238E27FC236}">
                <a16:creationId xmlns:a16="http://schemas.microsoft.com/office/drawing/2014/main" id="{7A800031-E08D-41D6-B3AA-1BC099B986C0}"/>
              </a:ext>
            </a:extLst>
          </p:cNvPr>
          <p:cNvSpPr txBox="1"/>
          <p:nvPr/>
        </p:nvSpPr>
        <p:spPr>
          <a:xfrm>
            <a:off x="5213151" y="3040475"/>
            <a:ext cx="3930849" cy="369332"/>
          </a:xfrm>
          <a:prstGeom prst="rect">
            <a:avLst/>
          </a:prstGeom>
          <a:noFill/>
        </p:spPr>
        <p:txBody>
          <a:bodyPr wrap="square">
            <a:spAutoFit/>
          </a:bodyPr>
          <a:lstStyle/>
          <a:p>
            <a:pPr algn="r"/>
            <a:r>
              <a:rPr lang="ja-JP" altLang="en-US" dirty="0"/>
              <a:t>（GIGAスクール構想対応パッケージ）</a:t>
            </a:r>
          </a:p>
        </p:txBody>
      </p:sp>
      <p:pic>
        <p:nvPicPr>
          <p:cNvPr id="14" name="図 13">
            <a:extLst>
              <a:ext uri="{FF2B5EF4-FFF2-40B4-BE49-F238E27FC236}">
                <a16:creationId xmlns:a16="http://schemas.microsoft.com/office/drawing/2014/main" id="{17DF7F42-0A9E-4461-A83E-BDD09A555A2C}"/>
              </a:ext>
            </a:extLst>
          </p:cNvPr>
          <p:cNvPicPr>
            <a:picLocks noChangeAspect="1"/>
          </p:cNvPicPr>
          <p:nvPr/>
        </p:nvPicPr>
        <p:blipFill>
          <a:blip r:embed="rId4"/>
          <a:stretch>
            <a:fillRect/>
          </a:stretch>
        </p:blipFill>
        <p:spPr>
          <a:xfrm>
            <a:off x="6012160" y="3409805"/>
            <a:ext cx="1782104" cy="2509493"/>
          </a:xfrm>
          <a:prstGeom prst="rect">
            <a:avLst/>
          </a:prstGeom>
        </p:spPr>
      </p:pic>
      <p:pic>
        <p:nvPicPr>
          <p:cNvPr id="17" name="図 16">
            <a:extLst>
              <a:ext uri="{FF2B5EF4-FFF2-40B4-BE49-F238E27FC236}">
                <a16:creationId xmlns:a16="http://schemas.microsoft.com/office/drawing/2014/main" id="{CA97F34E-F02D-454D-B2A9-130A8CC0C10C}"/>
              </a:ext>
            </a:extLst>
          </p:cNvPr>
          <p:cNvPicPr>
            <a:picLocks noChangeAspect="1"/>
          </p:cNvPicPr>
          <p:nvPr/>
        </p:nvPicPr>
        <p:blipFill>
          <a:blip r:embed="rId5"/>
          <a:stretch>
            <a:fillRect/>
          </a:stretch>
        </p:blipFill>
        <p:spPr>
          <a:xfrm>
            <a:off x="7361896" y="3409805"/>
            <a:ext cx="1782104" cy="2509493"/>
          </a:xfrm>
          <a:prstGeom prst="rect">
            <a:avLst/>
          </a:prstGeom>
        </p:spPr>
      </p:pic>
      <p:pic>
        <p:nvPicPr>
          <p:cNvPr id="3" name="図 2">
            <a:extLst>
              <a:ext uri="{FF2B5EF4-FFF2-40B4-BE49-F238E27FC236}">
                <a16:creationId xmlns:a16="http://schemas.microsoft.com/office/drawing/2014/main" id="{F1A4095B-4910-59FE-3C04-942EA2ABBBF6}"/>
              </a:ext>
            </a:extLst>
          </p:cNvPr>
          <p:cNvPicPr>
            <a:picLocks noChangeAspect="1"/>
          </p:cNvPicPr>
          <p:nvPr/>
        </p:nvPicPr>
        <p:blipFill>
          <a:blip r:embed="rId6"/>
          <a:stretch>
            <a:fillRect/>
          </a:stretch>
        </p:blipFill>
        <p:spPr>
          <a:xfrm>
            <a:off x="346914" y="1322720"/>
            <a:ext cx="3930850" cy="5535279"/>
          </a:xfrm>
          <a:prstGeom prst="rect">
            <a:avLst/>
          </a:prstGeom>
        </p:spPr>
      </p:pic>
    </p:spTree>
    <p:extLst>
      <p:ext uri="{BB962C8B-B14F-4D97-AF65-F5344CB8AC3E}">
        <p14:creationId xmlns:p14="http://schemas.microsoft.com/office/powerpoint/2010/main" val="60976301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8532440" cy="620688"/>
          </a:xfrm>
        </p:spPr>
        <p:txBody>
          <a:bodyPr/>
          <a:lstStyle/>
          <a:p>
            <a:r>
              <a:rPr lang="ja-JP" altLang="en-US" sz="2800" kern="1200" dirty="0">
                <a:solidFill>
                  <a:srgbClr val="1F497D"/>
                </a:solidFill>
              </a:rPr>
              <a:t>情報モラル教材「ネット社会の歩き方」（紙媒体）</a:t>
            </a:r>
          </a:p>
        </p:txBody>
      </p:sp>
      <p:sp>
        <p:nvSpPr>
          <p:cNvPr id="5" name="テキスト ボックス 4"/>
          <p:cNvSpPr txBox="1"/>
          <p:nvPr/>
        </p:nvSpPr>
        <p:spPr>
          <a:xfrm>
            <a:off x="4811266" y="643682"/>
            <a:ext cx="2758374" cy="892552"/>
          </a:xfrm>
          <a:prstGeom prst="rect">
            <a:avLst/>
          </a:prstGeom>
          <a:noFill/>
        </p:spPr>
        <p:txBody>
          <a:bodyPr wrap="square" rtlCol="0">
            <a:spAutoFit/>
          </a:bodyPr>
          <a:lstStyle/>
          <a:p>
            <a:pPr lvl="0">
              <a:defRPr/>
            </a:pPr>
            <a:r>
              <a:rPr kumimoji="1" lang="en-US" altLang="ja-JP" sz="2800" b="1" i="0" u="none" strike="noStrike" kern="1200" cap="none" spc="0" normalizeH="0" baseline="0" noProof="0" dirty="0">
                <a:ln>
                  <a:noFill/>
                </a:ln>
                <a:solidFill>
                  <a:srgbClr val="4F81BD">
                    <a:lumMod val="50000"/>
                  </a:srgbClr>
                </a:solidFill>
                <a:effectLst/>
                <a:uLnTx/>
                <a:uFillTx/>
                <a:latin typeface="ＭＳ Ｐゴシック"/>
                <a:ea typeface="ＭＳ Ｐゴシック"/>
                <a:cs typeface="+mn-cs"/>
              </a:rPr>
              <a:t>PDF</a:t>
            </a:r>
            <a:r>
              <a:rPr kumimoji="1" lang="ja-JP" altLang="en-US" sz="2800" b="1" i="0" u="none" strike="noStrike" kern="1200" cap="none" spc="0" normalizeH="0" baseline="0" noProof="0" dirty="0">
                <a:ln>
                  <a:noFill/>
                </a:ln>
                <a:solidFill>
                  <a:srgbClr val="4F81BD">
                    <a:lumMod val="50000"/>
                  </a:srgbClr>
                </a:solidFill>
                <a:effectLst/>
                <a:uLnTx/>
                <a:uFillTx/>
                <a:latin typeface="ＭＳ Ｐゴシック"/>
                <a:ea typeface="ＭＳ Ｐゴシック"/>
                <a:cs typeface="+mn-cs"/>
              </a:rPr>
              <a:t>版無償配布</a:t>
            </a:r>
            <a:endParaRPr kumimoji="1" lang="en-US" altLang="ja-JP" sz="2800" b="1" i="0" u="none" strike="noStrike" kern="1200" cap="none" spc="0" normalizeH="0" baseline="0" noProof="0" dirty="0">
              <a:ln>
                <a:noFill/>
              </a:ln>
              <a:solidFill>
                <a:srgbClr val="4F81BD">
                  <a:lumMod val="50000"/>
                </a:srgbClr>
              </a:solidFill>
              <a:effectLst/>
              <a:uLnTx/>
              <a:uFillTx/>
              <a:latin typeface="ＭＳ Ｐゴシック"/>
              <a:ea typeface="ＭＳ Ｐゴシック"/>
              <a:cs typeface="+mn-cs"/>
            </a:endParaRPr>
          </a:p>
          <a:p>
            <a:pPr lvl="0">
              <a:defRPr/>
            </a:pPr>
            <a:r>
              <a:rPr lang="ja-JP" altLang="en-US" sz="2400" b="1" dirty="0">
                <a:solidFill>
                  <a:srgbClr val="4F81BD">
                    <a:lumMod val="50000"/>
                  </a:srgbClr>
                </a:solidFill>
                <a:latin typeface="ＭＳ Ｐゴシック"/>
                <a:ea typeface="ＭＳ Ｐゴシック"/>
              </a:rPr>
              <a:t>（</a:t>
            </a:r>
            <a:r>
              <a:rPr lang="en-US" altLang="ja-JP" sz="2400" b="1" dirty="0">
                <a:solidFill>
                  <a:srgbClr val="4F81BD">
                    <a:lumMod val="50000"/>
                  </a:srgbClr>
                </a:solidFill>
                <a:latin typeface="ＭＳ Ｐゴシック"/>
                <a:ea typeface="ＭＳ Ｐゴシック"/>
              </a:rPr>
              <a:t>QR</a:t>
            </a:r>
            <a:r>
              <a:rPr lang="ja-JP" altLang="en-US" sz="2400" b="1" dirty="0">
                <a:solidFill>
                  <a:srgbClr val="4F81BD">
                    <a:lumMod val="50000"/>
                  </a:srgbClr>
                </a:solidFill>
                <a:latin typeface="ＭＳ Ｐゴシック"/>
                <a:ea typeface="ＭＳ Ｐゴシック"/>
              </a:rPr>
              <a:t>コード）</a:t>
            </a:r>
            <a:endParaRPr kumimoji="1" lang="en-US" altLang="ja-JP" sz="2400" b="1" i="0" u="none" strike="noStrike" kern="1200" cap="none" spc="0" normalizeH="0" baseline="0" noProof="0" dirty="0">
              <a:ln>
                <a:noFill/>
              </a:ln>
              <a:solidFill>
                <a:srgbClr val="4F81BD">
                  <a:lumMod val="50000"/>
                </a:srgbClr>
              </a:solidFill>
              <a:effectLst/>
              <a:uLnTx/>
              <a:uFillTx/>
              <a:latin typeface="ＭＳ Ｐゴシック"/>
              <a:ea typeface="ＭＳ Ｐゴシック"/>
              <a:cs typeface="+mn-cs"/>
            </a:endParaRPr>
          </a:p>
        </p:txBody>
      </p:sp>
      <p:sp>
        <p:nvSpPr>
          <p:cNvPr id="24" name="角丸四角形 23"/>
          <p:cNvSpPr/>
          <p:nvPr/>
        </p:nvSpPr>
        <p:spPr>
          <a:xfrm>
            <a:off x="4406626" y="1601342"/>
            <a:ext cx="4608512" cy="1434018"/>
          </a:xfrm>
          <a:prstGeom prst="roundRect">
            <a:avLst/>
          </a:prstGeom>
          <a:solidFill>
            <a:srgbClr val="66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200" b="1" i="0" u="none" strike="noStrike" kern="1200" cap="none" spc="0" normalizeH="0" baseline="0" noProof="0">
                <a:ln>
                  <a:noFill/>
                </a:ln>
                <a:solidFill>
                  <a:prstClr val="white"/>
                </a:solidFill>
                <a:effectLst/>
                <a:uLnTx/>
                <a:uFillTx/>
                <a:latin typeface="Arial"/>
                <a:ea typeface="ＭＳ Ｐゴシック"/>
                <a:cs typeface="+mn-cs"/>
              </a:rPr>
              <a:t>じょうほうとネット</a:t>
            </a:r>
            <a:r>
              <a:rPr lang="ja-JP" altLang="en-US" sz="3200" b="1">
                <a:solidFill>
                  <a:prstClr val="white"/>
                </a:solidFill>
                <a:latin typeface="Arial"/>
                <a:ea typeface="ＭＳ Ｐゴシック"/>
              </a:rPr>
              <a:t>しゃかいのしくみずかん</a:t>
            </a:r>
            <a:endParaRPr lang="en-US" altLang="ja-JP" sz="3200" b="1" dirty="0">
              <a:solidFill>
                <a:prstClr val="white"/>
              </a:solidFill>
              <a:latin typeface="Arial"/>
              <a:ea typeface="ＭＳ Ｐゴシック"/>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3200" b="1" i="0" u="none" strike="noStrike" kern="1200" cap="none" spc="0" normalizeH="0" baseline="0" noProof="0" dirty="0">
              <a:ln>
                <a:noFill/>
              </a:ln>
              <a:solidFill>
                <a:prstClr val="white"/>
              </a:solidFill>
              <a:effectLst/>
              <a:uLnTx/>
              <a:uFillTx/>
              <a:latin typeface="Arial"/>
              <a:ea typeface="ＭＳ Ｐゴシック"/>
              <a:cs typeface="+mn-cs"/>
            </a:endParaRPr>
          </a:p>
        </p:txBody>
      </p:sp>
      <p:sp>
        <p:nvSpPr>
          <p:cNvPr id="16" name="Rectangle 6">
            <a:extLst>
              <a:ext uri="{FF2B5EF4-FFF2-40B4-BE49-F238E27FC236}">
                <a16:creationId xmlns:a16="http://schemas.microsoft.com/office/drawing/2014/main" id="{9173DCE2-B405-41EF-952A-F5831B87934B}"/>
              </a:ext>
            </a:extLst>
          </p:cNvPr>
          <p:cNvSpPr>
            <a:spLocks noGrp="1" noChangeArrowheads="1"/>
          </p:cNvSpPr>
          <p:nvPr>
            <p:ph type="sldNum" sz="quarter" idx="12"/>
          </p:nvPr>
        </p:nvSpPr>
        <p:spPr>
          <a:xfrm>
            <a:off x="7740650" y="6381750"/>
            <a:ext cx="1403350" cy="476250"/>
          </a:xfrm>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A06D554-DD5D-4F12-98AC-83DBCA16E054}"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98</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20" name="テキスト ボックス 19">
            <a:extLst>
              <a:ext uri="{FF2B5EF4-FFF2-40B4-BE49-F238E27FC236}">
                <a16:creationId xmlns:a16="http://schemas.microsoft.com/office/drawing/2014/main" id="{EBC8FA4F-AE6C-47A2-AF03-263B86AD4AAB}"/>
              </a:ext>
            </a:extLst>
          </p:cNvPr>
          <p:cNvSpPr txBox="1"/>
          <p:nvPr/>
        </p:nvSpPr>
        <p:spPr>
          <a:xfrm>
            <a:off x="73891" y="700373"/>
            <a:ext cx="4608512"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ＭＳ Ｐゴシック"/>
                <a:ea typeface="ＭＳ Ｐゴシック"/>
                <a:cs typeface="+mn-cs"/>
              </a:rPr>
              <a:t>ネット社会の歩き方 学習図鑑シリーズ</a:t>
            </a:r>
          </a:p>
        </p:txBody>
      </p:sp>
      <p:pic>
        <p:nvPicPr>
          <p:cNvPr id="4" name="図 3">
            <a:extLst>
              <a:ext uri="{FF2B5EF4-FFF2-40B4-BE49-F238E27FC236}">
                <a16:creationId xmlns:a16="http://schemas.microsoft.com/office/drawing/2014/main" id="{BC718B5F-EBAF-BB41-BDE9-3B85946DC14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5013" y="1227889"/>
            <a:ext cx="4042751" cy="5521475"/>
          </a:xfrm>
          <a:prstGeom prst="rect">
            <a:avLst/>
          </a:prstGeom>
        </p:spPr>
      </p:pic>
      <p:sp>
        <p:nvSpPr>
          <p:cNvPr id="33" name="テキスト ボックス 32">
            <a:extLst>
              <a:ext uri="{FF2B5EF4-FFF2-40B4-BE49-F238E27FC236}">
                <a16:creationId xmlns:a16="http://schemas.microsoft.com/office/drawing/2014/main" id="{AB69D1AF-A461-4CBB-97A5-100A6E400FEC}"/>
              </a:ext>
            </a:extLst>
          </p:cNvPr>
          <p:cNvSpPr txBox="1"/>
          <p:nvPr/>
        </p:nvSpPr>
        <p:spPr>
          <a:xfrm>
            <a:off x="4392419" y="2603060"/>
            <a:ext cx="4608512" cy="400110"/>
          </a:xfrm>
          <a:prstGeom prst="rect">
            <a:avLst/>
          </a:prstGeom>
          <a:solidFill>
            <a:schemeClr val="bg1">
              <a:alpha val="70000"/>
            </a:schemeClr>
          </a:solid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a:ln>
                  <a:noFill/>
                </a:ln>
                <a:solidFill>
                  <a:prstClr val="black"/>
                </a:solidFill>
                <a:effectLst/>
                <a:uLnTx/>
                <a:uFillTx/>
                <a:latin typeface="ＭＳ Ｐゴシック"/>
                <a:ea typeface="ＭＳ Ｐゴシック"/>
                <a:cs typeface="+mn-cs"/>
              </a:rPr>
              <a:t>小学校　低中学年版</a:t>
            </a:r>
            <a:endParaRPr kumimoji="1" lang="ja-JP" altLang="en-US" sz="2000" b="0" i="0" u="none" strike="noStrike" kern="1200" cap="none" spc="0" normalizeH="0" baseline="0" noProof="0" dirty="0">
              <a:ln>
                <a:noFill/>
              </a:ln>
              <a:solidFill>
                <a:prstClr val="black"/>
              </a:solidFill>
              <a:effectLst/>
              <a:uLnTx/>
              <a:uFillTx/>
              <a:latin typeface="ＭＳ Ｐゴシック"/>
              <a:ea typeface="ＭＳ Ｐゴシック"/>
              <a:cs typeface="+mn-cs"/>
            </a:endParaRPr>
          </a:p>
        </p:txBody>
      </p:sp>
      <p:pic>
        <p:nvPicPr>
          <p:cNvPr id="7" name="図 6">
            <a:extLst>
              <a:ext uri="{FF2B5EF4-FFF2-40B4-BE49-F238E27FC236}">
                <a16:creationId xmlns:a16="http://schemas.microsoft.com/office/drawing/2014/main" id="{102B2252-2087-0B4E-902B-57D3D25D032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55564" y="3078190"/>
            <a:ext cx="2120892" cy="2959019"/>
          </a:xfrm>
          <a:prstGeom prst="rect">
            <a:avLst/>
          </a:prstGeom>
        </p:spPr>
      </p:pic>
      <p:pic>
        <p:nvPicPr>
          <p:cNvPr id="10" name="図 9">
            <a:extLst>
              <a:ext uri="{FF2B5EF4-FFF2-40B4-BE49-F238E27FC236}">
                <a16:creationId xmlns:a16="http://schemas.microsoft.com/office/drawing/2014/main" id="{5CD06F3D-E4DC-F946-8572-BA54FA35E36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5824"/>
          <a:stretch/>
        </p:blipFill>
        <p:spPr>
          <a:xfrm>
            <a:off x="4432892" y="3035360"/>
            <a:ext cx="2083323" cy="3004478"/>
          </a:xfrm>
          <a:prstGeom prst="rect">
            <a:avLst/>
          </a:prstGeom>
        </p:spPr>
      </p:pic>
      <p:sp>
        <p:nvSpPr>
          <p:cNvPr id="32" name="テキスト ボックス 31">
            <a:extLst>
              <a:ext uri="{FF2B5EF4-FFF2-40B4-BE49-F238E27FC236}">
                <a16:creationId xmlns:a16="http://schemas.microsoft.com/office/drawing/2014/main" id="{AB69D1AF-A461-4CBB-97A5-100A6E400FEC}"/>
              </a:ext>
            </a:extLst>
          </p:cNvPr>
          <p:cNvSpPr txBox="1"/>
          <p:nvPr/>
        </p:nvSpPr>
        <p:spPr>
          <a:xfrm>
            <a:off x="235013" y="6080039"/>
            <a:ext cx="8894780" cy="646331"/>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defPPr>
              <a:defRPr lang="ja-JP"/>
            </a:defPPr>
            <a:lvl1pPr>
              <a:defRPr sz="2000">
                <a:latin typeface="+mn-ea"/>
                <a:ea typeface="+mn-ea"/>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ＭＳ Ｐゴシック"/>
                <a:ea typeface="ＭＳ Ｐゴシック"/>
                <a:cs typeface="+mn-cs"/>
              </a:rPr>
              <a:t>人々の生活の様子を表した絵から「情報」や「ネット社会」のしくみについて学ぶことができる図鑑型教材。学校や家庭で子どもと一緒に図鑑を読むときのワンポイントも掲載。</a:t>
            </a:r>
          </a:p>
        </p:txBody>
      </p:sp>
      <p:pic>
        <p:nvPicPr>
          <p:cNvPr id="6" name="図 5">
            <a:extLst>
              <a:ext uri="{FF2B5EF4-FFF2-40B4-BE49-F238E27FC236}">
                <a16:creationId xmlns:a16="http://schemas.microsoft.com/office/drawing/2014/main" id="{2243E6D9-B8AC-EF66-9E2C-E7E3EDED5A48}"/>
              </a:ext>
            </a:extLst>
          </p:cNvPr>
          <p:cNvPicPr>
            <a:picLocks noChangeAspect="1"/>
          </p:cNvPicPr>
          <p:nvPr/>
        </p:nvPicPr>
        <p:blipFill>
          <a:blip r:embed="rId6"/>
          <a:stretch>
            <a:fillRect/>
          </a:stretch>
        </p:blipFill>
        <p:spPr>
          <a:xfrm>
            <a:off x="7569640" y="774195"/>
            <a:ext cx="762039" cy="762039"/>
          </a:xfrm>
          <a:prstGeom prst="rect">
            <a:avLst/>
          </a:prstGeom>
        </p:spPr>
      </p:pic>
      <p:sp>
        <p:nvSpPr>
          <p:cNvPr id="3" name="スライド番号プレースホルダー 3">
            <a:extLst>
              <a:ext uri="{FF2B5EF4-FFF2-40B4-BE49-F238E27FC236}">
                <a16:creationId xmlns:a16="http://schemas.microsoft.com/office/drawing/2014/main" id="{D51F095F-7F7C-C7D3-3D83-5466E1ECD365}"/>
              </a:ext>
            </a:extLst>
          </p:cNvPr>
          <p:cNvSpPr txBox="1">
            <a:spLocks/>
          </p:cNvSpPr>
          <p:nvPr/>
        </p:nvSpPr>
        <p:spPr bwMode="auto">
          <a:xfrm>
            <a:off x="7668344" y="6337126"/>
            <a:ext cx="1403350" cy="476250"/>
          </a:xfrm>
          <a:prstGeom prst="rect">
            <a:avLst/>
          </a:prstGeom>
          <a:noFill/>
          <a:ln w="9525">
            <a:noFill/>
            <a:miter lim="800000"/>
            <a:headEnd/>
            <a:tailEnd/>
          </a:ln>
        </p:spPr>
        <p:txBody>
          <a:bodyPr vert="horz" wrap="square" lIns="91440" tIns="45720" rIns="0" bIns="45720" numCol="1" anchor="t" anchorCtr="0" compatLnSpc="1">
            <a:prstTxWarp prst="textNoShape">
              <a:avLst/>
            </a:prstTxWarp>
          </a:bodyPr>
          <a:lstStyle>
            <a:defPPr>
              <a:defRPr lang="ja-JP"/>
            </a:defPPr>
            <a:lvl1pPr algn="r" rtl="0" fontAlgn="base">
              <a:spcBef>
                <a:spcPct val="0"/>
              </a:spcBef>
              <a:spcAft>
                <a:spcPct val="0"/>
              </a:spcAft>
              <a:defRPr kumimoji="1" sz="2400" b="1" kern="1200">
                <a:solidFill>
                  <a:schemeClr val="tx1"/>
                </a:solidFill>
                <a:latin typeface="ＭＳ Ｐゴシック" pitchFamily="50" charset="-128"/>
                <a:ea typeface="ＭＳ Ｐゴシック" pitchFamily="50" charset="-128"/>
                <a:cs typeface="+mn-cs"/>
              </a:defRPr>
            </a:lvl1pPr>
            <a:lvl2pPr marL="4572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kern="1200">
                <a:solidFill>
                  <a:schemeClr val="tx1"/>
                </a:solidFill>
                <a:latin typeface="Arial" pitchFamily="34" charset="0"/>
                <a:ea typeface="ＭＳ Ｐゴシック" pitchFamily="50" charset="-128"/>
                <a:cs typeface="+mn-cs"/>
              </a:defRPr>
            </a:lvl9pPr>
          </a:lstStyle>
          <a:p>
            <a:pPr>
              <a:defRPr/>
            </a:pPr>
            <a:fld id="{9EFBE1BC-F681-4D7D-BBE1-B691C8D9877E}" type="slidenum">
              <a:rPr lang="en-US" altLang="ja-JP" b="0" smtClean="0">
                <a:solidFill>
                  <a:prstClr val="black"/>
                </a:solidFill>
              </a:rPr>
              <a:pPr>
                <a:defRPr/>
              </a:pPr>
              <a:t>98</a:t>
            </a:fld>
            <a:endParaRPr lang="en-US" altLang="ja-JP" b="0" dirty="0">
              <a:solidFill>
                <a:prstClr val="black"/>
              </a:solidFill>
            </a:endParaRPr>
          </a:p>
        </p:txBody>
      </p:sp>
    </p:spTree>
    <p:extLst>
      <p:ext uri="{BB962C8B-B14F-4D97-AF65-F5344CB8AC3E}">
        <p14:creationId xmlns:p14="http://schemas.microsoft.com/office/powerpoint/2010/main" val="357584205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887CA43A-8245-0EA1-2988-81FD45A1FF81}"/>
              </a:ext>
            </a:extLst>
          </p:cNvPr>
          <p:cNvSpPr>
            <a:spLocks noGrp="1"/>
          </p:cNvSpPr>
          <p:nvPr>
            <p:ph idx="1"/>
          </p:nvPr>
        </p:nvSpPr>
        <p:spPr>
          <a:xfrm>
            <a:off x="457200" y="908720"/>
            <a:ext cx="8686800" cy="5400600"/>
          </a:xfrm>
        </p:spPr>
        <p:txBody>
          <a:bodyPr/>
          <a:lstStyle/>
          <a:p>
            <a:pPr marL="0" indent="0" algn="ctr">
              <a:buNone/>
            </a:pPr>
            <a:r>
              <a:rPr kumimoji="1" lang="ja-JP" altLang="en-US" sz="3200"/>
              <a:t>ネットショッピングや</a:t>
            </a:r>
            <a:r>
              <a:rPr kumimoji="1" lang="en-US" altLang="ja-JP" sz="3200" dirty="0"/>
              <a:t>SNS</a:t>
            </a:r>
            <a:r>
              <a:rPr kumimoji="1" lang="ja-JP" altLang="en-US" sz="3200"/>
              <a:t>利用の疑似体験</a:t>
            </a:r>
            <a:endParaRPr kumimoji="1" lang="en-US" altLang="ja-JP" sz="3200" dirty="0"/>
          </a:p>
          <a:p>
            <a:pPr marL="0" indent="0" algn="ctr">
              <a:buNone/>
            </a:pPr>
            <a:endParaRPr kumimoji="1" lang="en-US" altLang="ja-JP" sz="3200" dirty="0"/>
          </a:p>
          <a:p>
            <a:pPr>
              <a:buFont typeface="Wingdings" pitchFamily="2" charset="2"/>
              <a:buChar char="l"/>
            </a:pPr>
            <a:r>
              <a:rPr lang="ja-JP" altLang="en-US" sz="3200" b="1"/>
              <a:t>ネットショッピングシミュレーター</a:t>
            </a:r>
            <a:endParaRPr lang="en-US" altLang="ja-JP" sz="3200" b="1" dirty="0"/>
          </a:p>
          <a:p>
            <a:pPr marL="457200" lvl="1" indent="0">
              <a:buNone/>
            </a:pPr>
            <a:r>
              <a:rPr lang="ja-JP" altLang="en-US" sz="2800"/>
              <a:t>・信頼できるサイトかどうか</a:t>
            </a:r>
            <a:endParaRPr lang="en-US" altLang="ja-JP" sz="2800" dirty="0"/>
          </a:p>
          <a:p>
            <a:pPr marL="457200" lvl="1" indent="0">
              <a:buNone/>
            </a:pPr>
            <a:r>
              <a:rPr lang="ja-JP" altLang="en-US" sz="2800"/>
              <a:t>・利用規約や注文内容確認の重要性</a:t>
            </a:r>
            <a:endParaRPr lang="en-US" altLang="ja-JP" sz="2800" dirty="0"/>
          </a:p>
          <a:p>
            <a:endParaRPr kumimoji="1" lang="en-US" altLang="ja-JP" sz="3200" dirty="0"/>
          </a:p>
          <a:p>
            <a:pPr>
              <a:buFont typeface="Wingdings" pitchFamily="2" charset="2"/>
              <a:buChar char="l"/>
            </a:pPr>
            <a:r>
              <a:rPr lang="en-US" altLang="ja-JP" sz="3200" b="1" dirty="0"/>
              <a:t>SNS</a:t>
            </a:r>
            <a:r>
              <a:rPr lang="ja-JP" altLang="en-US" sz="3200" b="1"/>
              <a:t>シミュレーター</a:t>
            </a:r>
            <a:endParaRPr kumimoji="1" lang="en-US" altLang="ja-JP" sz="3200" b="1" dirty="0"/>
          </a:p>
          <a:p>
            <a:pPr marL="457200" lvl="1" indent="0">
              <a:buNone/>
            </a:pPr>
            <a:r>
              <a:rPr lang="ja-JP" altLang="en-US" b="1"/>
              <a:t>・</a:t>
            </a:r>
            <a:r>
              <a:rPr lang="en-US" altLang="ja-JP" dirty="0"/>
              <a:t>SNS</a:t>
            </a:r>
            <a:r>
              <a:rPr lang="ja-JP" altLang="en-US"/>
              <a:t>でのトラブル体験ができる</a:t>
            </a:r>
            <a:endParaRPr lang="en-US" altLang="ja-JP" dirty="0"/>
          </a:p>
          <a:p>
            <a:pPr marL="457200" lvl="1" indent="0">
              <a:buNone/>
            </a:pPr>
            <a:r>
              <a:rPr lang="ja-JP" altLang="en-US"/>
              <a:t>・プロフィール設定や投稿内容の注意点</a:t>
            </a:r>
            <a:endParaRPr lang="en-US" altLang="ja-JP" dirty="0"/>
          </a:p>
          <a:p>
            <a:pPr marL="457200" lvl="1" indent="0">
              <a:buNone/>
            </a:pPr>
            <a:r>
              <a:rPr lang="ja-JP" altLang="en-US"/>
              <a:t>・情報発信による他人や社会への影響の理解</a:t>
            </a:r>
            <a:endParaRPr lang="en-US" altLang="ja-JP" dirty="0"/>
          </a:p>
          <a:p>
            <a:pPr>
              <a:buFont typeface="Wingdings" pitchFamily="2" charset="2"/>
              <a:buChar char="l"/>
            </a:pPr>
            <a:endParaRPr lang="en-US" altLang="ja-JP" sz="3200" b="1" dirty="0"/>
          </a:p>
          <a:p>
            <a:pPr marL="0" indent="0" algn="ctr">
              <a:buNone/>
            </a:pPr>
            <a:endParaRPr kumimoji="1" lang="ja-JP" altLang="en-US"/>
          </a:p>
        </p:txBody>
      </p:sp>
      <p:sp>
        <p:nvSpPr>
          <p:cNvPr id="4" name="スライド番号プレースホルダー 3">
            <a:extLst>
              <a:ext uri="{FF2B5EF4-FFF2-40B4-BE49-F238E27FC236}">
                <a16:creationId xmlns:a16="http://schemas.microsoft.com/office/drawing/2014/main" id="{7CC1DBF6-545F-DC67-F66C-149FD2709EC3}"/>
              </a:ext>
            </a:extLst>
          </p:cNvPr>
          <p:cNvSpPr>
            <a:spLocks noGrp="1"/>
          </p:cNvSpPr>
          <p:nvPr>
            <p:ph type="sldNum" sz="quarter" idx="12"/>
          </p:nvPr>
        </p:nvSpPr>
        <p:spPr/>
        <p:txBody>
          <a:bodyPr/>
          <a:lstStyle/>
          <a:p>
            <a:pPr>
              <a:defRPr/>
            </a:pPr>
            <a:fld id="{9EFBE1BC-F681-4D7D-BBE1-B691C8D9877E}" type="slidenum">
              <a:rPr lang="en-US" altLang="ja-JP" b="0" smtClean="0"/>
              <a:pPr>
                <a:defRPr/>
              </a:pPr>
              <a:t>99</a:t>
            </a:fld>
            <a:endParaRPr lang="en-US" altLang="ja-JP" b="0" dirty="0"/>
          </a:p>
        </p:txBody>
      </p:sp>
      <p:sp>
        <p:nvSpPr>
          <p:cNvPr id="7" name="タイトル 1">
            <a:extLst>
              <a:ext uri="{FF2B5EF4-FFF2-40B4-BE49-F238E27FC236}">
                <a16:creationId xmlns:a16="http://schemas.microsoft.com/office/drawing/2014/main" id="{6A855CAA-E3E2-2570-8F32-A2E9C1A6B440}"/>
              </a:ext>
            </a:extLst>
          </p:cNvPr>
          <p:cNvSpPr txBox="1">
            <a:spLocks/>
          </p:cNvSpPr>
          <p:nvPr/>
        </p:nvSpPr>
        <p:spPr bwMode="auto">
          <a:xfrm>
            <a:off x="0" y="0"/>
            <a:ext cx="9144000" cy="6206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charset="-128"/>
              </a:defRPr>
            </a:lvl2pPr>
            <a:lvl3pPr algn="ctr" rtl="0" eaLnBrk="0" fontAlgn="base" hangingPunct="0">
              <a:spcBef>
                <a:spcPct val="0"/>
              </a:spcBef>
              <a:spcAft>
                <a:spcPct val="0"/>
              </a:spcAft>
              <a:defRPr kumimoji="1" sz="4400">
                <a:solidFill>
                  <a:schemeClr val="tx2"/>
                </a:solidFill>
                <a:latin typeface="Arial" charset="0"/>
                <a:ea typeface="ＭＳ Ｐゴシック" charset="-128"/>
              </a:defRPr>
            </a:lvl3pPr>
            <a:lvl4pPr algn="ctr" rtl="0" eaLnBrk="0" fontAlgn="base" hangingPunct="0">
              <a:spcBef>
                <a:spcPct val="0"/>
              </a:spcBef>
              <a:spcAft>
                <a:spcPct val="0"/>
              </a:spcAft>
              <a:defRPr kumimoji="1" sz="4400">
                <a:solidFill>
                  <a:schemeClr val="tx2"/>
                </a:solidFill>
                <a:latin typeface="Arial" charset="0"/>
                <a:ea typeface="ＭＳ Ｐゴシック" charset="-128"/>
              </a:defRPr>
            </a:lvl4pPr>
            <a:lvl5pPr algn="ctr" rtl="0" eaLnBrk="0" fontAlgn="base" hangingPunct="0">
              <a:spcBef>
                <a:spcPct val="0"/>
              </a:spcBef>
              <a:spcAft>
                <a:spcPct val="0"/>
              </a:spcAft>
              <a:defRPr kumimoji="1" sz="4400">
                <a:solidFill>
                  <a:schemeClr val="tx2"/>
                </a:solidFill>
                <a:latin typeface="Arial" charset="0"/>
                <a:ea typeface="ＭＳ Ｐゴシック" charset="-128"/>
              </a:defRPr>
            </a:lvl5pPr>
            <a:lvl6pPr marL="457200" algn="ctr" rtl="0" fontAlgn="base">
              <a:spcBef>
                <a:spcPct val="0"/>
              </a:spcBef>
              <a:spcAft>
                <a:spcPct val="0"/>
              </a:spcAft>
              <a:defRPr kumimoji="1" sz="4400">
                <a:solidFill>
                  <a:schemeClr val="tx2"/>
                </a:solidFill>
                <a:latin typeface="Arial" charset="0"/>
                <a:ea typeface="ＭＳ Ｐゴシック" charset="-128"/>
              </a:defRPr>
            </a:lvl6pPr>
            <a:lvl7pPr marL="914400" algn="ctr" rtl="0" fontAlgn="base">
              <a:spcBef>
                <a:spcPct val="0"/>
              </a:spcBef>
              <a:spcAft>
                <a:spcPct val="0"/>
              </a:spcAft>
              <a:defRPr kumimoji="1" sz="4400">
                <a:solidFill>
                  <a:schemeClr val="tx2"/>
                </a:solidFill>
                <a:latin typeface="Arial" charset="0"/>
                <a:ea typeface="ＭＳ Ｐゴシック" charset="-128"/>
              </a:defRPr>
            </a:lvl7pPr>
            <a:lvl8pPr marL="1371600" algn="ctr" rtl="0" fontAlgn="base">
              <a:spcBef>
                <a:spcPct val="0"/>
              </a:spcBef>
              <a:spcAft>
                <a:spcPct val="0"/>
              </a:spcAft>
              <a:defRPr kumimoji="1" sz="4400">
                <a:solidFill>
                  <a:schemeClr val="tx2"/>
                </a:solidFill>
                <a:latin typeface="Arial" charset="0"/>
                <a:ea typeface="ＭＳ Ｐゴシック" charset="-128"/>
              </a:defRPr>
            </a:lvl8pPr>
            <a:lvl9pPr marL="1828800" algn="ctr" rtl="0" fontAlgn="base">
              <a:spcBef>
                <a:spcPct val="0"/>
              </a:spcBef>
              <a:spcAft>
                <a:spcPct val="0"/>
              </a:spcAft>
              <a:defRPr kumimoji="1" sz="4400">
                <a:solidFill>
                  <a:schemeClr val="tx2"/>
                </a:solidFill>
                <a:latin typeface="Arial" charset="0"/>
                <a:ea typeface="ＭＳ Ｐゴシック" charset="-128"/>
              </a:defRPr>
            </a:lvl9pPr>
          </a:lstStyle>
          <a:p>
            <a:r>
              <a:rPr lang="ja-JP" altLang="en-US" sz="2800" kern="1200">
                <a:solidFill>
                  <a:srgbClr val="1F497D"/>
                </a:solidFill>
              </a:rPr>
              <a:t>「ネット社会の歩き方」　シミュレーション教材</a:t>
            </a:r>
            <a:endParaRPr lang="ja-JP" altLang="en-US" sz="2800" kern="1200" dirty="0">
              <a:solidFill>
                <a:srgbClr val="1F497D"/>
              </a:solidFill>
            </a:endParaRPr>
          </a:p>
        </p:txBody>
      </p:sp>
    </p:spTree>
    <p:extLst>
      <p:ext uri="{BB962C8B-B14F-4D97-AF65-F5344CB8AC3E}">
        <p14:creationId xmlns:p14="http://schemas.microsoft.com/office/powerpoint/2010/main" val="1182634307"/>
      </p:ext>
    </p:extLst>
  </p:cSld>
  <p:clrMapOvr>
    <a:masterClrMapping/>
  </p:clrMapOvr>
</p:sld>
</file>

<file path=ppt/theme/theme1.xml><?xml version="1.0" encoding="utf-8"?>
<a:theme xmlns:a="http://schemas.openxmlformats.org/drawingml/2006/main" name="標準デザイン">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標準デザイン">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標準デザイン">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14235</TotalTime>
  <Words>25149</Words>
  <Application>Microsoft Office PowerPoint</Application>
  <PresentationFormat>画面に合わせる (4:3)</PresentationFormat>
  <Paragraphs>1538</Paragraphs>
  <Slides>170</Slides>
  <Notes>170</Notes>
  <HiddenSlides>0</HiddenSlides>
  <MMClips>0</MMClips>
  <ScaleCrop>false</ScaleCrop>
  <HeadingPairs>
    <vt:vector size="8" baseType="variant">
      <vt:variant>
        <vt:lpstr>使用されているフォント</vt:lpstr>
      </vt:variant>
      <vt:variant>
        <vt:i4>19</vt:i4>
      </vt:variant>
      <vt:variant>
        <vt:lpstr>テーマ</vt:lpstr>
      </vt:variant>
      <vt:variant>
        <vt:i4>3</vt:i4>
      </vt:variant>
      <vt:variant>
        <vt:lpstr>埋め込まれた OLE サーバー</vt:lpstr>
      </vt:variant>
      <vt:variant>
        <vt:i4>0</vt:i4>
      </vt:variant>
      <vt:variant>
        <vt:lpstr>スライド タイトル</vt:lpstr>
      </vt:variant>
      <vt:variant>
        <vt:i4>170</vt:i4>
      </vt:variant>
    </vt:vector>
  </HeadingPairs>
  <TitlesOfParts>
    <vt:vector size="192" baseType="lpstr">
      <vt:lpstr>BIZ UDゴシック</vt:lpstr>
      <vt:lpstr>HGP創英角ｺﾞｼｯｸUB</vt:lpstr>
      <vt:lpstr>HG丸ｺﾞｼｯｸM-PRO</vt:lpstr>
      <vt:lpstr>ＭＳ Ｐゴシック</vt:lpstr>
      <vt:lpstr>ＭＳ Ｐ明朝</vt:lpstr>
      <vt:lpstr>ＭＳ ゴシック</vt:lpstr>
      <vt:lpstr>ＭＳ 明朝</vt:lpstr>
      <vt:lpstr>ＭＳゴシック</vt:lpstr>
      <vt:lpstr>ＭＳ明朝</vt:lpstr>
      <vt:lpstr>Noto Sans JP</vt:lpstr>
      <vt:lpstr>メイリオ</vt:lpstr>
      <vt:lpstr>游ゴシック</vt:lpstr>
      <vt:lpstr>Arial</vt:lpstr>
      <vt:lpstr>Calibri</vt:lpstr>
      <vt:lpstr>Garamond</vt:lpstr>
      <vt:lpstr>Roboto</vt:lpstr>
      <vt:lpstr>Tahoma</vt:lpstr>
      <vt:lpstr>Times New Roman</vt:lpstr>
      <vt:lpstr>Wingdings</vt:lpstr>
      <vt:lpstr>標準デザイン</vt:lpstr>
      <vt:lpstr>1_標準デザイン</vt:lpstr>
      <vt:lpstr>2_標準デザイン</vt:lpstr>
      <vt:lpstr>「ネット社会の歩き方」 情報モラルセミナー</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同一パスワードの危険性</vt:lpstr>
      <vt:lpstr>PowerPoint プレゼンテーション</vt:lpstr>
      <vt:lpstr>わざわざ善人を演出</vt:lpstr>
      <vt:lpstr>PowerPoint プレゼンテーション</vt:lpstr>
      <vt:lpstr>PowerPoint プレゼンテーション</vt:lpstr>
      <vt:lpstr>フィルタリングの仕組み</vt:lpstr>
      <vt:lpstr>フィルタリングの有無のトラブルの差</vt:lpstr>
      <vt:lpstr>フィルタリングサービスの解除状況</vt:lpstr>
      <vt:lpstr>保護者が認識している青少年のトラブル遭遇状況</vt:lpstr>
      <vt:lpstr>保護者が認識している青少年のトラブル遭遇状況</vt:lpstr>
      <vt:lpstr>保護者が認識している青少年のトラブル遭遇状況</vt:lpstr>
      <vt:lpstr>保護者が認識している青少年のトラブル遭遇状況</vt:lpstr>
      <vt:lpstr>低年齢層にも広がるネット利用</vt:lpstr>
      <vt:lpstr>低年齢層にも広がるネット利用</vt:lpstr>
      <vt:lpstr>機器の専用率（年齢別・スマートフォン）</vt:lpstr>
      <vt:lpstr>子どものインターネット利用内容（小，中，高)</vt:lpstr>
      <vt:lpstr>利用時間（機器合計,小，中，高）</vt:lpstr>
      <vt:lpstr>スマホのフィルタリングモード</vt:lpstr>
      <vt:lpstr>PowerPoint プレゼンテーション</vt:lpstr>
      <vt:lpstr>学習指導要領では育成を目指す資質・能力を３つの柱に明確化</vt:lpstr>
      <vt:lpstr>PowerPoint プレゼンテーション</vt:lpstr>
      <vt:lpstr>「情報活用能力」を構成する資質・能力の３つの柱</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情報モラル教育モデルカリキュラムの２領域５分野</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情報モラル教材「ネット社会の歩き方」（デジタル媒体）</vt:lpstr>
      <vt:lpstr>令和6年度新作動画教材10点　紹介</vt:lpstr>
      <vt:lpstr>令和6年度新作動画教材10点　紹介</vt:lpstr>
      <vt:lpstr>情報モラル教材「ネット社会の歩き方」（紙媒体）</vt:lpstr>
      <vt:lpstr>情報モラル教材「ネット社会の歩き方」（紙媒体）</vt:lpstr>
      <vt:lpstr>情報モラル教材「ネット社会の歩き方」（紙媒体）</vt:lpstr>
      <vt:lpstr>PowerPoint プレゼンテーション</vt:lpstr>
      <vt:lpstr>PowerPoint プレゼンテーション</vt:lpstr>
      <vt:lpstr>PowerPoint プレゼンテーション</vt:lpstr>
      <vt:lpstr>SNSシミュレーター</vt:lpstr>
      <vt:lpstr>SNSシミュレーター</vt:lpstr>
      <vt:lpstr>SNSシミュレーター</vt:lpstr>
      <vt:lpstr>「ネット社会の歩き方」 ペープサート教材（教材作成素材集）</vt:lpstr>
      <vt:lpstr>「ネット社会の歩き方」 低年齢の子ども向けペープサート教材</vt:lpstr>
      <vt:lpstr>保護者向けネットモラル・コミック『モラコミ通信！』</vt:lpstr>
      <vt:lpstr>「ネット社会の歩き方」ナビゲーター</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低年齢層にも広がるネット利用</vt:lpstr>
      <vt:lpstr>機器の専用・共用（いずれかの機器,子どもの年齢別）</vt:lpstr>
      <vt:lpstr>子どものインターネット利用内容（低年齢)</vt:lpstr>
      <vt:lpstr>利用時間（機器合計,低年齢）</vt:lpstr>
      <vt:lpstr>スマホに関する学校と保護者との関わり</vt:lpstr>
      <vt:lpstr>情報モラルの伝え方（保護者に伝えてもらいたいこと）</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ご清聴ありがとうございました。</vt:lpstr>
    </vt:vector>
  </TitlesOfParts>
  <Company>NTT Communications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toyoyuki.ogawa</dc:creator>
  <cp:lastModifiedBy>乃一 志保</cp:lastModifiedBy>
  <cp:revision>836</cp:revision>
  <cp:lastPrinted>2019-05-13T02:39:25Z</cp:lastPrinted>
  <dcterms:created xsi:type="dcterms:W3CDTF">2009-05-19T02:42:12Z</dcterms:created>
  <dcterms:modified xsi:type="dcterms:W3CDTF">2024-12-11T02:27:33Z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情報管理区分">
    <vt:lpwstr>管理区分外</vt:lpwstr>
  </property>
  <property fmtid="{D5CDD505-2E9C-101B-9397-08002B2CF9AE}" pid="3" name="文書区分">
    <vt:lpwstr/>
  </property>
  <property fmtid="{D5CDD505-2E9C-101B-9397-08002B2CF9AE}" pid="4" name="情報管理責任者所属">
    <vt:lpwstr/>
  </property>
  <property fmtid="{D5CDD505-2E9C-101B-9397-08002B2CF9AE}" pid="5" name="情報管理責任者役職">
    <vt:lpwstr/>
  </property>
  <property fmtid="{D5CDD505-2E9C-101B-9397-08002B2CF9AE}" pid="6" name="情報管理責任者氏名">
    <vt:lpwstr/>
  </property>
  <property fmtid="{D5CDD505-2E9C-101B-9397-08002B2CF9AE}" pid="7" name="情報管理責任者メールアドレス">
    <vt:lpwstr/>
  </property>
  <property fmtid="{D5CDD505-2E9C-101B-9397-08002B2CF9AE}" pid="8" name="作成年月日">
    <vt:lpwstr>2009/05/19</vt:lpwstr>
  </property>
  <property fmtid="{D5CDD505-2E9C-101B-9397-08002B2CF9AE}" pid="9" name="守秘管理期限">
    <vt:lpwstr>無期限</vt:lpwstr>
  </property>
  <property fmtid="{D5CDD505-2E9C-101B-9397-08002B2CF9AE}" pid="10" name="廃棄期限">
    <vt:lpwstr>2010/05/18</vt:lpwstr>
  </property>
  <property fmtid="{D5CDD505-2E9C-101B-9397-08002B2CF9AE}" pid="11" name="作成者所属">
    <vt:lpwstr/>
  </property>
  <property fmtid="{D5CDD505-2E9C-101B-9397-08002B2CF9AE}" pid="12" name="作成者氏名">
    <vt:lpwstr/>
  </property>
  <property fmtid="{D5CDD505-2E9C-101B-9397-08002B2CF9AE}" pid="13" name="作成者メールアドレス">
    <vt:lpwstr/>
  </property>
  <property fmtid="{D5CDD505-2E9C-101B-9397-08002B2CF9AE}" pid="14" name="文書ID">
    <vt:lpwstr/>
  </property>
  <property fmtid="{D5CDD505-2E9C-101B-9397-08002B2CF9AE}" pid="15" name="配布番号">
    <vt:lpwstr/>
  </property>
  <property fmtid="{D5CDD505-2E9C-101B-9397-08002B2CF9AE}" pid="16" name="配布先">
    <vt:lpwstr/>
  </property>
</Properties>
</file>