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0" r:id="rId2"/>
    <p:sldId id="271" r:id="rId3"/>
    <p:sldId id="28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2" r:id="rId13"/>
    <p:sldId id="283" r:id="rId14"/>
    <p:sldId id="280" r:id="rId15"/>
  </p:sldIdLst>
  <p:sldSz cx="9144000" cy="6858000" type="screen4x3"/>
  <p:notesSz cx="6858000" cy="9144000"/>
  <p:custDataLst>
    <p:tags r:id="rId17"/>
  </p:custData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00"/>
    <p:restoredTop sz="94740"/>
  </p:normalViewPr>
  <p:slideViewPr>
    <p:cSldViewPr>
      <p:cViewPr varScale="1">
        <p:scale>
          <a:sx n="124" d="100"/>
          <a:sy n="124" d="100"/>
        </p:scale>
        <p:origin x="2176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078001-0B71-9A4C-AD95-C108BEF53161}" type="datetimeFigureOut">
              <a:rPr kumimoji="1" lang="ja-JP" altLang="en-US" smtClean="0"/>
              <a:t>2021/1/29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1344C5-A0C8-0342-B7C5-60898748D6B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8898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1344C5-A0C8-0342-B7C5-60898748D6BA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91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DD84-2830-4379-ABCA-481D9A6D66A9}" type="datetimeFigureOut">
              <a:rPr kumimoji="1" lang="ja-JP" altLang="en-US" smtClean="0"/>
              <a:t>2021/1/29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E7BC-23F3-4C2F-A7E2-8F27E26148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3756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DD84-2830-4379-ABCA-481D9A6D66A9}" type="datetimeFigureOut">
              <a:rPr kumimoji="1" lang="ja-JP" altLang="en-US" smtClean="0"/>
              <a:t>2021/1/29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E7BC-23F3-4C2F-A7E2-8F27E26148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0482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DD84-2830-4379-ABCA-481D9A6D66A9}" type="datetimeFigureOut">
              <a:rPr kumimoji="1" lang="ja-JP" altLang="en-US" smtClean="0"/>
              <a:t>2021/1/29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E7BC-23F3-4C2F-A7E2-8F27E26148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6575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DD84-2830-4379-ABCA-481D9A6D66A9}" type="datetimeFigureOut">
              <a:rPr kumimoji="1" lang="ja-JP" altLang="en-US" smtClean="0"/>
              <a:t>2021/1/29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E7BC-23F3-4C2F-A7E2-8F27E26148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4258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DD84-2830-4379-ABCA-481D9A6D66A9}" type="datetimeFigureOut">
              <a:rPr kumimoji="1" lang="ja-JP" altLang="en-US" smtClean="0"/>
              <a:t>2021/1/29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E7BC-23F3-4C2F-A7E2-8F27E26148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9867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DD84-2830-4379-ABCA-481D9A6D66A9}" type="datetimeFigureOut">
              <a:rPr kumimoji="1" lang="ja-JP" altLang="en-US" smtClean="0"/>
              <a:t>2021/1/29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E7BC-23F3-4C2F-A7E2-8F27E26148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702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DD84-2830-4379-ABCA-481D9A6D66A9}" type="datetimeFigureOut">
              <a:rPr kumimoji="1" lang="ja-JP" altLang="en-US" smtClean="0"/>
              <a:t>2021/1/29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E7BC-23F3-4C2F-A7E2-8F27E26148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8848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DD84-2830-4379-ABCA-481D9A6D66A9}" type="datetimeFigureOut">
              <a:rPr kumimoji="1" lang="ja-JP" altLang="en-US" smtClean="0"/>
              <a:t>2021/1/29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E7BC-23F3-4C2F-A7E2-8F27E26148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7324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DD84-2830-4379-ABCA-481D9A6D66A9}" type="datetimeFigureOut">
              <a:rPr kumimoji="1" lang="ja-JP" altLang="en-US" smtClean="0"/>
              <a:t>2021/1/29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E7BC-23F3-4C2F-A7E2-8F27E26148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0427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DD84-2830-4379-ABCA-481D9A6D66A9}" type="datetimeFigureOut">
              <a:rPr kumimoji="1" lang="ja-JP" altLang="en-US" smtClean="0"/>
              <a:t>2021/1/29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E7BC-23F3-4C2F-A7E2-8F27E26148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9111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DD84-2830-4379-ABCA-481D9A6D66A9}" type="datetimeFigureOut">
              <a:rPr kumimoji="1" lang="ja-JP" altLang="en-US" smtClean="0"/>
              <a:t>2021/1/29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E7BC-23F3-4C2F-A7E2-8F27E26148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5295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7DD84-2830-4379-ABCA-481D9A6D66A9}" type="datetimeFigureOut">
              <a:rPr kumimoji="1" lang="ja-JP" altLang="en-US" smtClean="0"/>
              <a:t>2021/1/29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9DE7BC-23F3-4C2F-A7E2-8F27E26148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2356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slideLayout" Target="../slideLayouts/slideLayout7.xml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5" Type="http://schemas.microsoft.com/office/2007/relationships/media" Target="../media/media3.mp3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6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>
            <a:extLst>
              <a:ext uri="{FF2B5EF4-FFF2-40B4-BE49-F238E27FC236}">
                <a16:creationId xmlns:a16="http://schemas.microsoft.com/office/drawing/2014/main" id="{20ADE280-FB43-374C-8CAE-FE1DFDE549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417" y="1607804"/>
            <a:ext cx="1041877" cy="1334904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2E73BE66-EA56-5040-ACB8-96B276726E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327" y="1584547"/>
            <a:ext cx="1051179" cy="133955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667F32D8-5F14-5448-9AF3-E3F3C4BD44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18" y="1584547"/>
            <a:ext cx="1051179" cy="1358161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98ACC770-810D-5F4B-AC64-0F72711F22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13" y="1584546"/>
            <a:ext cx="1051179" cy="1339555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F548A70B-3950-4A43-9A1E-006350591F1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7490" y="1370591"/>
            <a:ext cx="1944216" cy="17860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EA90B278-FCCD-DB4E-BDAC-18BBBC53401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722" y="3791160"/>
            <a:ext cx="1183613" cy="1356029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93ACF1BD-8AC0-2E4C-944D-AF495D933EE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652" y="3790426"/>
            <a:ext cx="1192934" cy="1351371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EB55C054-2AFD-6B43-A20D-C8FB5C966FD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74" y="3791457"/>
            <a:ext cx="1272151" cy="1360689"/>
          </a:xfrm>
          <a:prstGeom prst="rect">
            <a:avLst/>
          </a:prstGeom>
        </p:spPr>
      </p:pic>
      <p:pic>
        <p:nvPicPr>
          <p:cNvPr id="32" name="図 31">
            <a:extLst>
              <a:ext uri="{FF2B5EF4-FFF2-40B4-BE49-F238E27FC236}">
                <a16:creationId xmlns:a16="http://schemas.microsoft.com/office/drawing/2014/main" id="{97EE0533-8050-564C-B00F-480944C69F5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311" y="3791159"/>
            <a:ext cx="1225553" cy="135603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328F832C-DF47-164C-B8EA-80D46A7D952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3645024"/>
            <a:ext cx="1686882" cy="1668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6115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図 16">
            <a:extLst>
              <a:ext uri="{FF2B5EF4-FFF2-40B4-BE49-F238E27FC236}">
                <a16:creationId xmlns:a16="http://schemas.microsoft.com/office/drawing/2014/main" id="{E6ADF8A8-1A7B-4F4D-A9AE-03F0D7DD72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2450064" cy="3465090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1DA75239-C489-D043-B141-BB73AB6CC0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335" y="116868"/>
            <a:ext cx="2450064" cy="3465090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8D4988BF-D878-A24F-BD97-3317376E86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323" y="1241645"/>
            <a:ext cx="1699458" cy="2592289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B92788D2-7554-3846-872B-23CD971BD8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042" y="4004827"/>
            <a:ext cx="1699458" cy="259228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2962BC10-B196-8941-AD15-D57FC8D8036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9862" y="1321987"/>
            <a:ext cx="1699458" cy="251224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34E5A583-713D-534B-94D6-15E4290AC3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9862" y="4024644"/>
            <a:ext cx="1699458" cy="2592289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36AF1E99-143B-6145-AC4D-B7BE41F5A93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005064"/>
            <a:ext cx="1693300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826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A95CBA81-9216-9D4B-B41A-D82C8FD493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071" y="476672"/>
            <a:ext cx="2476008" cy="1584176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B69EAE71-62AB-CA4D-85F1-E8F586DB6E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0818" y="476672"/>
            <a:ext cx="2470141" cy="1584176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7160F19B-EA06-CC4F-946F-D744F8E306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476672"/>
            <a:ext cx="2470141" cy="1584176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D1F57D4B-E9AF-1A4A-A972-8497FC0E1F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785873"/>
            <a:ext cx="1585143" cy="2304256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A420A6C6-61B1-5541-B910-341029EBE5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47" y="2753544"/>
            <a:ext cx="1604474" cy="2304256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6679CC94-1053-3C4F-9D22-88D801FB6EE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8560" y="2785873"/>
            <a:ext cx="1581276" cy="2304256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4AB8E6BC-BB39-734A-880C-E810E96BFD3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237" y="2753544"/>
            <a:ext cx="1604474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7762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9C0D0867-4734-ED4A-BA2D-C02F2BC34F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1955800"/>
            <a:ext cx="9131300" cy="2946400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31709CB-6948-FE42-9833-D3E99228FD02}"/>
              </a:ext>
            </a:extLst>
          </p:cNvPr>
          <p:cNvSpPr txBox="1"/>
          <p:nvPr/>
        </p:nvSpPr>
        <p:spPr>
          <a:xfrm>
            <a:off x="395536" y="260648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/>
              <a:t>ひよこアニメーション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07200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D3E72F4-B7B9-AC43-885B-19A68CAAF922}"/>
              </a:ext>
            </a:extLst>
          </p:cNvPr>
          <p:cNvSpPr txBox="1"/>
          <p:nvPr/>
        </p:nvSpPr>
        <p:spPr>
          <a:xfrm>
            <a:off x="395536" y="260648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/>
              <a:t>ため息アニメーション</a:t>
            </a:r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63097213-904E-2A47-95A2-BA15EDC850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150" y="2901950"/>
            <a:ext cx="1155700" cy="105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6460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hone_calling" descr="phone_calling">
            <a:hlinkClick r:id="" action="ppaction://media"/>
            <a:extLst>
              <a:ext uri="{FF2B5EF4-FFF2-40B4-BE49-F238E27FC236}">
                <a16:creationId xmlns:a16="http://schemas.microsoft.com/office/drawing/2014/main" id="{9A99481B-CDFE-A64D-9E6A-6124C6F1E8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907704" y="908720"/>
            <a:ext cx="812800" cy="812800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8082B13-D5AB-4F42-A4C6-4BAC792773D5}"/>
              </a:ext>
            </a:extLst>
          </p:cNvPr>
          <p:cNvSpPr txBox="1"/>
          <p:nvPr/>
        </p:nvSpPr>
        <p:spPr>
          <a:xfrm>
            <a:off x="1403648" y="40466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/>
              <a:t>スマホの着信音</a:t>
            </a:r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7237489-EEEF-864E-82FC-6CDEBA0B0E92}"/>
              </a:ext>
            </a:extLst>
          </p:cNvPr>
          <p:cNvSpPr txBox="1"/>
          <p:nvPr/>
        </p:nvSpPr>
        <p:spPr>
          <a:xfrm>
            <a:off x="4228020" y="40466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/>
              <a:t>スマホの発信音</a:t>
            </a:r>
            <a:endParaRPr kumimoji="1" lang="ja-JP" altLang="en-US"/>
          </a:p>
        </p:txBody>
      </p:sp>
      <p:pic>
        <p:nvPicPr>
          <p:cNvPr id="6" name="phone_incoming" descr="phone_incoming">
            <a:hlinkClick r:id="" action="ppaction://media"/>
            <a:extLst>
              <a:ext uri="{FF2B5EF4-FFF2-40B4-BE49-F238E27FC236}">
                <a16:creationId xmlns:a16="http://schemas.microsoft.com/office/drawing/2014/main" id="{890FA273-62B3-D14F-B2B0-117B074979A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721720" y="908720"/>
            <a:ext cx="812800" cy="812800"/>
          </a:xfrm>
          <a:prstGeom prst="rect">
            <a:avLst/>
          </a:prstGeom>
        </p:spPr>
      </p:pic>
      <p:pic>
        <p:nvPicPr>
          <p:cNvPr id="4" name="info_non" descr="info_non">
            <a:hlinkClick r:id="" action="ppaction://media"/>
            <a:extLst>
              <a:ext uri="{FF2B5EF4-FFF2-40B4-BE49-F238E27FC236}">
                <a16:creationId xmlns:a16="http://schemas.microsoft.com/office/drawing/2014/main" id="{AF64DD7B-4531-324F-A2A8-50965F17E1B8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897348" y="2924944"/>
            <a:ext cx="812800" cy="812800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02FECE0-0932-0046-87AF-662FD35B4AF5}"/>
              </a:ext>
            </a:extLst>
          </p:cNvPr>
          <p:cNvSpPr txBox="1"/>
          <p:nvPr/>
        </p:nvSpPr>
        <p:spPr>
          <a:xfrm>
            <a:off x="1403648" y="2267082"/>
            <a:ext cx="20162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100"/>
              <a:t>「おかけになった電話番号は、現在使われておりません。」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55F8FAE-2A39-7446-B412-716168DE0C92}"/>
              </a:ext>
            </a:extLst>
          </p:cNvPr>
          <p:cNvSpPr txBox="1"/>
          <p:nvPr/>
        </p:nvSpPr>
        <p:spPr>
          <a:xfrm>
            <a:off x="4228019" y="2267082"/>
            <a:ext cx="25959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100"/>
              <a:t>「ご用の方は、ピーッという発信音の後に</a:t>
            </a:r>
            <a:r>
              <a:rPr kumimoji="1" lang="en-US" altLang="ja-JP" sz="1100" dirty="0"/>
              <a:t>10</a:t>
            </a:r>
            <a:r>
              <a:rPr lang="ja-JP" altLang="en-US" sz="1100"/>
              <a:t>秒間でメッセージをいれてください。</a:t>
            </a:r>
            <a:r>
              <a:rPr kumimoji="1" lang="ja-JP" altLang="en-US" sz="1100"/>
              <a:t>」</a:t>
            </a:r>
          </a:p>
        </p:txBody>
      </p:sp>
      <p:pic>
        <p:nvPicPr>
          <p:cNvPr id="9" name="info_rusu" descr="info_rusu">
            <a:hlinkClick r:id="" action="ppaction://media"/>
            <a:extLst>
              <a:ext uri="{FF2B5EF4-FFF2-40B4-BE49-F238E27FC236}">
                <a16:creationId xmlns:a16="http://schemas.microsoft.com/office/drawing/2014/main" id="{FDD0ACB9-86F1-954B-9FE7-DC73CA3E7F33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761369" y="2927834"/>
            <a:ext cx="812800" cy="812800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EBF8B92-840F-734A-A1F6-90C4ECCA1F3D}"/>
              </a:ext>
            </a:extLst>
          </p:cNvPr>
          <p:cNvSpPr txBox="1"/>
          <p:nvPr/>
        </p:nvSpPr>
        <p:spPr>
          <a:xfrm>
            <a:off x="1665099" y="4437112"/>
            <a:ext cx="1493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/>
              <a:t>ひよこの足音</a:t>
            </a:r>
            <a:endParaRPr kumimoji="1" lang="ja-JP" altLang="en-US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0BB23E11-50CC-2E49-A4D1-9050D6D38614}"/>
              </a:ext>
            </a:extLst>
          </p:cNvPr>
          <p:cNvSpPr txBox="1"/>
          <p:nvPr/>
        </p:nvSpPr>
        <p:spPr>
          <a:xfrm>
            <a:off x="4690687" y="4437112"/>
            <a:ext cx="1105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/>
              <a:t>残念な音</a:t>
            </a:r>
            <a:endParaRPr kumimoji="1" lang="ja-JP" altLang="en-US"/>
          </a:p>
        </p:txBody>
      </p:sp>
      <p:pic>
        <p:nvPicPr>
          <p:cNvPr id="13" name="SEピコピコ" descr="SEピコピコ">
            <a:hlinkClick r:id="" action="ppaction://media"/>
            <a:extLst>
              <a:ext uri="{FF2B5EF4-FFF2-40B4-BE49-F238E27FC236}">
                <a16:creationId xmlns:a16="http://schemas.microsoft.com/office/drawing/2014/main" id="{55291F89-91A2-6047-AC87-AAD51D7302F9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907704" y="5178073"/>
            <a:ext cx="812800" cy="812800"/>
          </a:xfrm>
          <a:prstGeom prst="rect">
            <a:avLst/>
          </a:prstGeom>
        </p:spPr>
      </p:pic>
      <p:pic>
        <p:nvPicPr>
          <p:cNvPr id="14" name="SE_ホワンホワン (online-audio-converter.com)" descr="SE_ホワンホワン (online-audio-converter.com)">
            <a:hlinkClick r:id="" action="ppaction://media"/>
            <a:extLst>
              <a:ext uri="{FF2B5EF4-FFF2-40B4-BE49-F238E27FC236}">
                <a16:creationId xmlns:a16="http://schemas.microsoft.com/office/drawing/2014/main" id="{4FC4CBDE-5244-F64E-822D-23E86A47C9F4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721720" y="5176158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93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7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6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82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12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407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FDDB3858-719C-BE4A-B888-371A4356DA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5678" y="1452450"/>
            <a:ext cx="1369890" cy="141315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D9949DCC-725F-CC46-85A2-CD0DEA4438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319" y="1449767"/>
            <a:ext cx="1355471" cy="1432377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717CD902-7728-A142-9630-27EB1A448F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158" y="1502639"/>
            <a:ext cx="1312211" cy="137950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EAA90AF3-6149-714E-8D2D-FB7964900D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844" y="1451574"/>
            <a:ext cx="1365083" cy="1417956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87727E03-AB7E-5A4C-901B-A30A19E9197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1196752"/>
            <a:ext cx="1860166" cy="1845747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CA7F6C3F-8928-114C-9073-264B34E24B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670" y="3647725"/>
            <a:ext cx="1159192" cy="142108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E2491437-57A4-9649-A5DB-E107D181C29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734" y="3681764"/>
            <a:ext cx="1215005" cy="1403911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6BCA1A6C-2F36-F046-8C62-A5E19A012A6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88" y="3690350"/>
            <a:ext cx="1107673" cy="139532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3CCDF10A-53AC-F343-815F-E0F9CC5A053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935" y="3682488"/>
            <a:ext cx="1287992" cy="1395324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C288B084-D68E-8649-ADBD-85AE3B8913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5670" y="3568581"/>
            <a:ext cx="1429670" cy="1567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824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CEDDE640-21B3-A447-A900-D73E0713EE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956" y="890658"/>
            <a:ext cx="1043621" cy="132252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74DEA570-F292-FC47-9952-1EB9DE8F62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8000" y="890658"/>
            <a:ext cx="1043621" cy="1322520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E93AAD35-86D7-5A41-9E07-00B6141D37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890658"/>
            <a:ext cx="1039123" cy="132252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78105310-5206-F84B-A67F-829DE11C61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764704"/>
            <a:ext cx="1736369" cy="1574428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842C9109-72EE-3A4C-B25E-EDD1B8B4DA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601" y="3140968"/>
            <a:ext cx="1804626" cy="2852936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6DBA13D4-7D3D-8B49-A306-3742BB7491C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1828" y="3212976"/>
            <a:ext cx="1874205" cy="2780928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33729C48-E534-2246-8F95-2BCC388F533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0634" y="3068960"/>
            <a:ext cx="1810914" cy="292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398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B6FDC34E-E0A4-4248-A056-4509E73B0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447845"/>
            <a:ext cx="3888000" cy="275072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93A12B77-E5F0-084B-B5AD-5D6C19D16F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451" y="447845"/>
            <a:ext cx="3888000" cy="2750725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C4661903-DF4E-EE42-BB9C-4D1ECBDB8B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3688205"/>
            <a:ext cx="3888000" cy="275072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3D69E1B5-5DED-1846-B694-7854921D28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451" y="3688205"/>
            <a:ext cx="3888000" cy="275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9601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62AE9B2C-C523-B24B-845D-F32A04DC10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90" y="476672"/>
            <a:ext cx="3888000" cy="275072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E8A6C7F5-B153-BA40-8CBB-7A6C637F02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678" y="476672"/>
            <a:ext cx="3888000" cy="2750725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570FEC9E-B5B9-294C-BB83-1E6947EC85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90" y="3639312"/>
            <a:ext cx="3888000" cy="275072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3A183C04-288D-6E43-8C6F-B50082C890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812" y="3639312"/>
            <a:ext cx="3888000" cy="275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623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4A3D16C3-7A94-1745-9B4F-68E6E37D69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56" y="482384"/>
            <a:ext cx="3888000" cy="275072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B96BC297-EBD2-4749-98D4-496740595E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82384"/>
            <a:ext cx="3888000" cy="2750725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3F9A62F5-B581-0048-862D-ADE5ED5F49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56" y="3573016"/>
            <a:ext cx="3888000" cy="275072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0EE64266-7CC4-A341-975F-49ED78FA45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573016"/>
            <a:ext cx="3888000" cy="275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6456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61CB7306-E55A-1543-B05C-E7C88394CC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54392"/>
            <a:ext cx="3888000" cy="275072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750C442-38D6-0C42-B1EE-2A75CE0E33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512" y="554392"/>
            <a:ext cx="3888000" cy="2750725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1B9B5736-2D9F-474B-9B11-9F59208DC0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645024"/>
            <a:ext cx="3888000" cy="275072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8E2113CC-FF99-8348-9595-EF8D630C59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512" y="3645024"/>
            <a:ext cx="3888000" cy="275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076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518F76E-A75E-684C-B411-28B500B0C0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6672"/>
            <a:ext cx="3888000" cy="275072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5463ABC8-C580-5F43-A875-F67E77D48A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512" y="476672"/>
            <a:ext cx="3888000" cy="275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3960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E6F28260-428E-3148-B571-FDFF251F6B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150" y="1757959"/>
            <a:ext cx="1837929" cy="1169988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B048F8DD-69EE-A243-9768-F180804F88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173" y="1700808"/>
            <a:ext cx="1851025" cy="1209278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FF9B4059-0E12-9749-9C96-9D5BB04F99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8325" y="1700808"/>
            <a:ext cx="1837929" cy="1174354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85DDEECB-7EA6-F048-96DD-B9EB5618A5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543" y="1650007"/>
            <a:ext cx="1851025" cy="1209278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CCD0BCCF-8A12-904A-888E-5C4229087C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59" y="3526570"/>
            <a:ext cx="1837929" cy="1169988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B91BB531-37E4-D541-8893-84DC1B59ED4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173" y="3469419"/>
            <a:ext cx="1851025" cy="1209278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CC633C91-CA70-E647-BE3A-2C289743610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1712" y="3526570"/>
            <a:ext cx="1851025" cy="1178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48066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0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スライド 1&quot;/&gt;&lt;property id=&quot;20307&quot; value=&quot;256&quot;/&gt;&lt;/object&gt;&lt;object type=&quot;3&quot; unique_id=&quot;10005&quot;&gt;&lt;property id=&quot;20148&quot; value=&quot;5&quot;/&gt;&lt;property id=&quot;20300&quot; value=&quot;スライド 2&quot;/&gt;&lt;property id=&quot;20307&quot; value=&quot;257&quot;/&gt;&lt;/object&gt;&lt;object type=&quot;3&quot; unique_id=&quot;10006&quot;&gt;&lt;property id=&quot;20148&quot; value=&quot;5&quot;/&gt;&lt;property id=&quot;20300&quot; value=&quot;スライド 3&quot;/&gt;&lt;property id=&quot;20307&quot; value=&quot;258&quot;/&gt;&lt;/object&gt;&lt;object type=&quot;3&quot; unique_id=&quot;10007&quot;&gt;&lt;property id=&quot;20148&quot; value=&quot;5&quot;/&gt;&lt;property id=&quot;20300&quot; value=&quot;スライド 4&quot;/&gt;&lt;property id=&quot;20307&quot; value=&quot;259&quot;/&gt;&lt;/object&gt;&lt;object type=&quot;3&quot; unique_id=&quot;10056&quot;&gt;&lt;property id=&quot;20148&quot; value=&quot;5&quot;/&gt;&lt;property id=&quot;20300&quot; value=&quot;スライド 5&quot;/&gt;&lt;property id=&quot;20307&quot; value=&quot;260&quot;/&gt;&lt;/object&gt;&lt;object type=&quot;3&quot; unique_id=&quot;10057&quot;&gt;&lt;property id=&quot;20148&quot; value=&quot;5&quot;/&gt;&lt;property id=&quot;20300&quot; value=&quot;スライド 6&quot;/&gt;&lt;property id=&quot;20307&quot; value=&quot;261&quot;/&gt;&lt;/object&gt;&lt;object type=&quot;3&quot; unique_id=&quot;10082&quot;&gt;&lt;property id=&quot;20148&quot; value=&quot;5&quot;/&gt;&lt;property id=&quot;20300&quot; value=&quot;スライド 7&quot;/&gt;&lt;property id=&quot;20307&quot; value=&quot;262&quot;/&gt;&lt;/object&gt;&lt;object type=&quot;3&quot; unique_id=&quot;10119&quot;&gt;&lt;property id=&quot;20148&quot; value=&quot;5&quot;/&gt;&lt;property id=&quot;20300&quot; value=&quot;スライド 8&quot;/&gt;&lt;property id=&quot;20307&quot; value=&quot;263&quot;/&gt;&lt;/object&gt;&lt;object type=&quot;3&quot; unique_id=&quot;10120&quot;&gt;&lt;property id=&quot;20148&quot; value=&quot;5&quot;/&gt;&lt;property id=&quot;20300&quot; value=&quot;スライド 9&quot;/&gt;&lt;property id=&quot;20307&quot; value=&quot;264&quot;/&gt;&lt;/object&gt;&lt;object type=&quot;3&quot; unique_id=&quot;10198&quot;&gt;&lt;property id=&quot;20148&quot; value=&quot;5&quot;/&gt;&lt;property id=&quot;20300&quot; value=&quot;スライド 10&quot;/&gt;&lt;property id=&quot;20307&quot; value=&quot;265&quot;/&gt;&lt;/object&gt;&lt;object type=&quot;3&quot; unique_id=&quot;10199&quot;&gt;&lt;property id=&quot;20148&quot; value=&quot;5&quot;/&gt;&lt;property id=&quot;20300&quot; value=&quot;スライド 11&quot;/&gt;&lt;property id=&quot;20307&quot; value=&quot;266&quot;/&gt;&lt;/object&gt;&lt;object type=&quot;3&quot; unique_id=&quot;10200&quot;&gt;&lt;property id=&quot;20148&quot; value=&quot;5&quot;/&gt;&lt;property id=&quot;20300&quot; value=&quot;スライド 12&quot;/&gt;&lt;property id=&quot;20307&quot; value=&quot;267&quot;/&gt;&lt;/object&gt;&lt;object type=&quot;3&quot; unique_id=&quot;10201&quot;&gt;&lt;property id=&quot;20148&quot; value=&quot;5&quot;/&gt;&lt;property id=&quot;20300&quot; value=&quot;スライド 13&quot;/&gt;&lt;property id=&quot;20307&quot; value=&quot;268&quot;/&gt;&lt;/object&gt;&lt;object type=&quot;3&quot; unique_id=&quot;10202&quot;&gt;&lt;property id=&quot;20148&quot; value=&quot;5&quot;/&gt;&lt;property id=&quot;20300&quot; value=&quot;スライド 14&quot;/&gt;&lt;property id=&quot;20307&quot; value=&quot;269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51</Words>
  <Application>Microsoft Macintosh PowerPoint</Application>
  <PresentationFormat>画面に合わせる (4:3)</PresentationFormat>
  <Paragraphs>9</Paragraphs>
  <Slides>14</Slides>
  <Notes>1</Notes>
  <HiddenSlides>0</HiddenSlides>
  <MMClips>6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14</vt:i4>
      </vt:variant>
    </vt:vector>
  </HeadingPairs>
  <TitlesOfParts>
    <vt:vector size="18" baseType="lpstr">
      <vt:lpstr>游ゴシック</vt:lpstr>
      <vt:lpstr>Arial</vt:lpstr>
      <vt:lpstr>Calibri</vt:lpstr>
      <vt:lpstr>Office ​​テーマ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crestec</dc:creator>
  <cp:lastModifiedBy>crestec tokyo</cp:lastModifiedBy>
  <cp:revision>26</cp:revision>
  <dcterms:created xsi:type="dcterms:W3CDTF">2019-03-13T05:26:56Z</dcterms:created>
  <dcterms:modified xsi:type="dcterms:W3CDTF">2021-01-29T05:20:51Z</dcterms:modified>
</cp:coreProperties>
</file>