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custDataLst>
    <p:tags r:id="rId5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2490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162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885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53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33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06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5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655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654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83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165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54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507BA-675D-4FE5-BA59-AEB0D89D8483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34EA3-730F-4672-896A-2FA9B00D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875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restec\Desktop\CEC_2018年度用(捨てないで！)\ペープサート教材\ペープサート教材_イラスト集_Delivery\ペープサート教材_イラスト集\背景・その他\背景\029_背景_教室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24" y="0"/>
            <a:ext cx="91504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605866" y="2399492"/>
            <a:ext cx="2551744" cy="4481735"/>
            <a:chOff x="1115616" y="620688"/>
            <a:chExt cx="3238500" cy="5687913"/>
          </a:xfrm>
        </p:grpSpPr>
        <p:pic>
          <p:nvPicPr>
            <p:cNvPr id="1027" name="Picture 3" descr="C:\Users\crestec\Desktop\CEC_2018年度用\ペープサート教材\ペープサート教材_180827current\イラスト集_180827現在\人物\中学生\男の子\004_中学男子_制服_通常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3212976"/>
              <a:ext cx="3238500" cy="3095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C:\Users\crestec\Desktop\CEC_2018年度用\ペープサート教材\ペープサート教材_180827current\イラスト集_180827現在\人物\中学生\男の子\001_中学男子A_喜ぶ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620688"/>
              <a:ext cx="2638425" cy="304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グループ化 5"/>
          <p:cNvGrpSpPr/>
          <p:nvPr/>
        </p:nvGrpSpPr>
        <p:grpSpPr>
          <a:xfrm flipH="1">
            <a:off x="5805001" y="2479584"/>
            <a:ext cx="2787124" cy="4391769"/>
            <a:chOff x="5571194" y="734867"/>
            <a:chExt cx="3537228" cy="5573734"/>
          </a:xfrm>
        </p:grpSpPr>
        <p:pic>
          <p:nvPicPr>
            <p:cNvPr id="1029" name="Picture 5" descr="C:\Users\crestec\Desktop\CEC_2018年度用\ペープサート教材\ペープサート教材_180827current\イラスト集_180827現在\人物\中学生\女の子\008_中学女子_制服_通常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672" y="3212976"/>
              <a:ext cx="3333750" cy="3095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crestec\Desktop\CEC_2018年度用\ペープサート教材\ペープサート教材_180827current\イラスト集_180827現在\人物\中学生\女の子\005_中学女子A_喜ぶ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1194" y="734867"/>
              <a:ext cx="3514725" cy="2952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円形吹き出し 6"/>
          <p:cNvSpPr/>
          <p:nvPr/>
        </p:nvSpPr>
        <p:spPr>
          <a:xfrm>
            <a:off x="1763688" y="188640"/>
            <a:ext cx="3691413" cy="1872208"/>
          </a:xfrm>
          <a:prstGeom prst="wedgeEllipseCallout">
            <a:avLst>
              <a:gd name="adj1" fmla="val -39363"/>
              <a:gd name="adj2" fmla="val 5517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円形吹き出し 14"/>
          <p:cNvSpPr/>
          <p:nvPr/>
        </p:nvSpPr>
        <p:spPr>
          <a:xfrm>
            <a:off x="3050577" y="1772816"/>
            <a:ext cx="3024336" cy="1314267"/>
          </a:xfrm>
          <a:prstGeom prst="wedgeEllipseCallout">
            <a:avLst>
              <a:gd name="adj1" fmla="val 45139"/>
              <a:gd name="adj2" fmla="val 55832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Picture 3" descr="C:\Users\crestec\Desktop\CEC_2018年度用(捨てないで！)\ペープサート教材\ペープサート教材_イラスト集_Delivery\ペープサート教材_イラスト集\背景・その他\場面設定を記す枠\032_場面設定記入枠_タテ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351" y="147446"/>
            <a:ext cx="815547" cy="256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8253570" y="613376"/>
            <a:ext cx="677108" cy="16296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200" dirty="0" smtClean="0"/>
              <a:t>学校にて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284206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restec\Desktop\CEC_2018年度用(捨てないで！)\ペープサート教材\ペープサート教材_イラスト集_Delivery\ペープサート教材_イラスト集\背景・その他\背景\029_背景_男子部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59" y="-9624"/>
            <a:ext cx="9612559" cy="690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グループ化 3"/>
          <p:cNvGrpSpPr/>
          <p:nvPr/>
        </p:nvGrpSpPr>
        <p:grpSpPr>
          <a:xfrm>
            <a:off x="669492" y="497677"/>
            <a:ext cx="3650789" cy="6023461"/>
            <a:chOff x="106363" y="0"/>
            <a:chExt cx="3409950" cy="5626100"/>
          </a:xfrm>
        </p:grpSpPr>
        <p:pic>
          <p:nvPicPr>
            <p:cNvPr id="2050" name="Picture 2" descr="C:\Users\crestec\Desktop\CEC_2018年度用\ペープサート教材\ペープサート教材_180827current\イラスト集_180827現在\人物\中学生\男の子\004_中学_小学高学年男子_私服A_スマホ持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63" y="2549525"/>
              <a:ext cx="3409950" cy="3076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crestec\Desktop\CEC_2018年度用\ペープサート教材\ペープサート教材_180827current\イラスト集_180827現在\人物\中学生\男の子\001_中学男子A_楽しむ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0"/>
              <a:ext cx="2638425" cy="30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3" descr="C:\Users\crestec\Desktop\CEC_2018年度用(捨てないで！)\ペープサート教材\ペープサート教材_イラスト集_Delivery\ペープサート教材_イラスト集\背景・その他\背景\029_背景_学習机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010" y="140238"/>
            <a:ext cx="9612559" cy="680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4351269" y="41960"/>
            <a:ext cx="4513026" cy="6408712"/>
            <a:chOff x="3833926" y="332656"/>
            <a:chExt cx="4513026" cy="6408712"/>
          </a:xfrm>
        </p:grpSpPr>
        <p:pic>
          <p:nvPicPr>
            <p:cNvPr id="2052" name="Picture 4" descr="C:\Users\crestec\Desktop\CEC_2018年度用\ペープサート教材\ペープサート教材_180827current\イラスト集_180827現在\スマホ\030_スマホ_男子用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3926" y="332656"/>
              <a:ext cx="4513026" cy="6408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C:\Users\crestec\Desktop\CEC_2018年度用\ペープサート教材\ペープサート教材_180827current\イラスト集_180827現在\スマホ\030_アイコン_鳥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0391" y="1196752"/>
              <a:ext cx="580827" cy="5788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C:\Users\crestec\Desktop\CEC_2018年度用\ペープサート教材\ペープサート教材_180827current\イラスト集_180827現在\スマホ\030_アイコン_葉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56" y="1986458"/>
              <a:ext cx="580827" cy="580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C:\Users\crestec\Desktop\CEC_2018年度用\ペープサート教材\ペープサート教材_180827current\イラスト集_180827現在\スマホ\030_チャット吹き出し_1行_他人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364088" y="1326917"/>
              <a:ext cx="2092995" cy="429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C:\Users\crestec\Desktop\CEC_2018年度用\ペープサート教材\ペープサート教材_180827current\イラスト集_180827現在\スマホ\030_チャット吹き出し_1行_自分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769106" y="2062027"/>
              <a:ext cx="2092995" cy="429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C:\Users\crestec\Desktop\CEC_2018年度用\ペープサート教材\ペープサート教材_180827current\イラスト集_180827現在\スマホ\030_アイコン_魔女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0391" y="2708920"/>
              <a:ext cx="580827" cy="580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7" descr="C:\Users\crestec\Desktop\CEC_2018年度用\ペープサート教材\ペープサート教材_180827current\イラスト集_180827現在\スマホ\030_チャット吹き出し_1行_他人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370766" y="2784489"/>
              <a:ext cx="2092995" cy="429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C:\Users\crestec\Desktop\CEC_2018年度用\ペープサート教材\ペープサート教材_180827current\イラスト集_180827現在\スマホ\030_アイコン_葉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7005" y="3429000"/>
              <a:ext cx="580827" cy="580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C:\Users\crestec\Desktop\CEC_2018年度用\ペープサート教材\ペープサート教材_180827current\イラスト集_180827現在\スマホ\030_チャット吹き出し_3行_自分.pn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9106" y="3447739"/>
              <a:ext cx="2087900" cy="1009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13521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restec\Desktop\CEC_2018年度用\ペープサート教材\ペープサート教材_180827current\イラスト集_180827現在\背景\029_背景_渦巻き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2843808" y="1104900"/>
            <a:ext cx="3514725" cy="5725825"/>
            <a:chOff x="2843808" y="1104900"/>
            <a:chExt cx="3514725" cy="5725825"/>
          </a:xfrm>
        </p:grpSpPr>
        <p:pic>
          <p:nvPicPr>
            <p:cNvPr id="3075" name="Picture 3" descr="C:\Users\crestec\Desktop\CEC_2018年度用\ペープサート教材\ペープサート教材_180827current\イラスト集_180827現在\人物\中学生\女の子\008_中学_小学高学年_女子_私服A_通常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3725575"/>
              <a:ext cx="3314700" cy="3105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C:\Users\crestec\Desktop\CEC_2018年度用\ペープサート教材\ペープサート教材_180827current\イラスト集_180827現在\人物\中学生\女の子\005_中学女子A_落ち込む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1104900"/>
              <a:ext cx="3514725" cy="2952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825394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スライド 1&quot;/&gt;&lt;property id=&quot;20307&quot; value=&quot;256&quot;/&gt;&lt;/object&gt;&lt;object type=&quot;3&quot; unique_id=&quot;10005&quot;&gt;&lt;property id=&quot;20148&quot; value=&quot;5&quot;/&gt;&lt;property id=&quot;20300&quot; value=&quot;スライド 2&quot;/&gt;&lt;property id=&quot;20307&quot; value=&quot;257&quot;/&gt;&lt;/object&gt;&lt;object type=&quot;3&quot; unique_id=&quot;10006&quot;&gt;&lt;property id=&quot;20148&quot; value=&quot;5&quot;/&gt;&lt;property id=&quot;20300&quot; value=&quot;スライド 3&quot;/&gt;&lt;property id=&quot;20307&quot; value=&quot;25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</Words>
  <Application>Microsoft Office PowerPoint</Application>
  <PresentationFormat>画面に合わせる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crestec</dc:creator>
  <cp:lastModifiedBy>crestec</cp:lastModifiedBy>
  <cp:revision>4</cp:revision>
  <dcterms:created xsi:type="dcterms:W3CDTF">2018-08-24T07:12:29Z</dcterms:created>
  <dcterms:modified xsi:type="dcterms:W3CDTF">2018-09-07T00:43:37Z</dcterms:modified>
</cp:coreProperties>
</file>