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0" r:id="rId10"/>
    <p:sldId id="271" r:id="rId11"/>
    <p:sldId id="281" r:id="rId12"/>
    <p:sldId id="272" r:id="rId13"/>
    <p:sldId id="273" r:id="rId14"/>
    <p:sldId id="274" r:id="rId15"/>
    <p:sldId id="275" r:id="rId16"/>
    <p:sldId id="276" r:id="rId17"/>
    <p:sldId id="265" r:id="rId18"/>
    <p:sldId id="266" r:id="rId19"/>
    <p:sldId id="264" r:id="rId20"/>
    <p:sldId id="267" r:id="rId21"/>
    <p:sldId id="277" r:id="rId22"/>
    <p:sldId id="278" r:id="rId23"/>
    <p:sldId id="268" r:id="rId24"/>
    <p:sldId id="279" r:id="rId25"/>
    <p:sldId id="269" r:id="rId26"/>
    <p:sldId id="282" r:id="rId27"/>
    <p:sldId id="283" r:id="rId28"/>
    <p:sldId id="280" r:id="rId29"/>
  </p:sldIdLst>
  <p:sldSz cx="9144000" cy="6858000" type="screen4x3"/>
  <p:notesSz cx="6858000" cy="9144000"/>
  <p:custDataLst>
    <p:tags r:id="rId31"/>
  </p:custDataLst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00"/>
    <p:restoredTop sz="94740"/>
  </p:normalViewPr>
  <p:slideViewPr>
    <p:cSldViewPr>
      <p:cViewPr varScale="1">
        <p:scale>
          <a:sx n="124" d="100"/>
          <a:sy n="124" d="100"/>
        </p:scale>
        <p:origin x="2176" y="16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078001-0B71-9A4C-AD95-C108BEF53161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344C5-A0C8-0342-B7C5-60898748D6B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8898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1344C5-A0C8-0342-B7C5-60898748D6BA}" type="slidenum">
              <a:rPr kumimoji="1" lang="ja-JP" altLang="en-US" smtClean="0"/>
              <a:t>22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91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3756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0482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657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4258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9867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57021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8848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7324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0427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89111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5295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7DD84-2830-4379-ABCA-481D9A6D66A9}" type="datetimeFigureOut">
              <a:rPr kumimoji="1" lang="ja-JP" altLang="en-US" smtClean="0"/>
              <a:t>2021/1/29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DE7BC-23F3-4C2F-A7E2-8F27E26148D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2356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8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1.png"/><Relationship Id="rId3" Type="http://schemas.openxmlformats.org/officeDocument/2006/relationships/image" Target="../media/image226.png"/><Relationship Id="rId7" Type="http://schemas.openxmlformats.org/officeDocument/2006/relationships/image" Target="../media/image230.png"/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9.png"/><Relationship Id="rId11" Type="http://schemas.openxmlformats.org/officeDocument/2006/relationships/image" Target="../media/image234.png"/><Relationship Id="rId5" Type="http://schemas.openxmlformats.org/officeDocument/2006/relationships/image" Target="../media/image228.png"/><Relationship Id="rId10" Type="http://schemas.openxmlformats.org/officeDocument/2006/relationships/image" Target="../media/image233.png"/><Relationship Id="rId4" Type="http://schemas.openxmlformats.org/officeDocument/2006/relationships/image" Target="../media/image227.png"/><Relationship Id="rId9" Type="http://schemas.openxmlformats.org/officeDocument/2006/relationships/image" Target="../media/image23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1.png"/><Relationship Id="rId3" Type="http://schemas.openxmlformats.org/officeDocument/2006/relationships/image" Target="../media/image236.png"/><Relationship Id="rId7" Type="http://schemas.openxmlformats.org/officeDocument/2006/relationships/image" Target="../media/image240.png"/><Relationship Id="rId2" Type="http://schemas.openxmlformats.org/officeDocument/2006/relationships/image" Target="../media/image2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9.png"/><Relationship Id="rId5" Type="http://schemas.openxmlformats.org/officeDocument/2006/relationships/image" Target="../media/image238.png"/><Relationship Id="rId4" Type="http://schemas.openxmlformats.org/officeDocument/2006/relationships/image" Target="../media/image23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3.png"/><Relationship Id="rId2" Type="http://schemas.openxmlformats.org/officeDocument/2006/relationships/image" Target="../media/image2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5.png"/><Relationship Id="rId4" Type="http://schemas.openxmlformats.org/officeDocument/2006/relationships/image" Target="../media/image2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7.png"/><Relationship Id="rId2" Type="http://schemas.openxmlformats.org/officeDocument/2006/relationships/image" Target="../media/image2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9.png"/><Relationship Id="rId4" Type="http://schemas.openxmlformats.org/officeDocument/2006/relationships/image" Target="../media/image2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1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3.png"/><Relationship Id="rId4" Type="http://schemas.openxmlformats.org/officeDocument/2006/relationships/image" Target="../media/image2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5.png"/><Relationship Id="rId2" Type="http://schemas.openxmlformats.org/officeDocument/2006/relationships/image" Target="../media/image2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7.png"/><Relationship Id="rId4" Type="http://schemas.openxmlformats.org/officeDocument/2006/relationships/image" Target="../media/image25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png"/><Relationship Id="rId2" Type="http://schemas.openxmlformats.org/officeDocument/2006/relationships/image" Target="../media/image25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1.png"/><Relationship Id="rId4" Type="http://schemas.openxmlformats.org/officeDocument/2006/relationships/image" Target="../media/image26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3.png"/><Relationship Id="rId2" Type="http://schemas.openxmlformats.org/officeDocument/2006/relationships/image" Target="../media/image26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5.png"/><Relationship Id="rId4" Type="http://schemas.openxmlformats.org/officeDocument/2006/relationships/image" Target="../media/image26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7.png"/><Relationship Id="rId2" Type="http://schemas.openxmlformats.org/officeDocument/2006/relationships/image" Target="../media/image26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9.png"/><Relationship Id="rId4" Type="http://schemas.openxmlformats.org/officeDocument/2006/relationships/image" Target="../media/image26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6.png"/><Relationship Id="rId3" Type="http://schemas.openxmlformats.org/officeDocument/2006/relationships/image" Target="../media/image271.png"/><Relationship Id="rId7" Type="http://schemas.openxmlformats.org/officeDocument/2006/relationships/image" Target="../media/image275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4.png"/><Relationship Id="rId11" Type="http://schemas.openxmlformats.org/officeDocument/2006/relationships/image" Target="../media/image279.png"/><Relationship Id="rId5" Type="http://schemas.openxmlformats.org/officeDocument/2006/relationships/image" Target="../media/image273.png"/><Relationship Id="rId10" Type="http://schemas.openxmlformats.org/officeDocument/2006/relationships/image" Target="../media/image278.png"/><Relationship Id="rId4" Type="http://schemas.openxmlformats.org/officeDocument/2006/relationships/image" Target="../media/image272.png"/><Relationship Id="rId9" Type="http://schemas.openxmlformats.org/officeDocument/2006/relationships/image" Target="../media/image277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26" Type="http://schemas.openxmlformats.org/officeDocument/2006/relationships/image" Target="../media/image60.png"/><Relationship Id="rId3" Type="http://schemas.openxmlformats.org/officeDocument/2006/relationships/image" Target="../media/image37.png"/><Relationship Id="rId21" Type="http://schemas.openxmlformats.org/officeDocument/2006/relationships/image" Target="../media/image55.png"/><Relationship Id="rId34" Type="http://schemas.openxmlformats.org/officeDocument/2006/relationships/image" Target="../media/image68.png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5" Type="http://schemas.openxmlformats.org/officeDocument/2006/relationships/image" Target="../media/image59.png"/><Relationship Id="rId33" Type="http://schemas.openxmlformats.org/officeDocument/2006/relationships/image" Target="../media/image67.png"/><Relationship Id="rId2" Type="http://schemas.openxmlformats.org/officeDocument/2006/relationships/image" Target="../media/image36.png"/><Relationship Id="rId16" Type="http://schemas.openxmlformats.org/officeDocument/2006/relationships/image" Target="../media/image50.png"/><Relationship Id="rId20" Type="http://schemas.openxmlformats.org/officeDocument/2006/relationships/image" Target="../media/image54.png"/><Relationship Id="rId29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24" Type="http://schemas.openxmlformats.org/officeDocument/2006/relationships/image" Target="../media/image58.png"/><Relationship Id="rId32" Type="http://schemas.openxmlformats.org/officeDocument/2006/relationships/image" Target="../media/image66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23" Type="http://schemas.openxmlformats.org/officeDocument/2006/relationships/image" Target="../media/image57.png"/><Relationship Id="rId28" Type="http://schemas.openxmlformats.org/officeDocument/2006/relationships/image" Target="../media/image62.png"/><Relationship Id="rId36" Type="http://schemas.openxmlformats.org/officeDocument/2006/relationships/image" Target="../media/image70.png"/><Relationship Id="rId10" Type="http://schemas.openxmlformats.org/officeDocument/2006/relationships/image" Target="../media/image44.png"/><Relationship Id="rId19" Type="http://schemas.openxmlformats.org/officeDocument/2006/relationships/image" Target="../media/image53.png"/><Relationship Id="rId31" Type="http://schemas.openxmlformats.org/officeDocument/2006/relationships/image" Target="../media/image65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Relationship Id="rId22" Type="http://schemas.openxmlformats.org/officeDocument/2006/relationships/image" Target="../media/image56.png"/><Relationship Id="rId27" Type="http://schemas.openxmlformats.org/officeDocument/2006/relationships/image" Target="../media/image61.png"/><Relationship Id="rId30" Type="http://schemas.openxmlformats.org/officeDocument/2006/relationships/image" Target="../media/image64.png"/><Relationship Id="rId35" Type="http://schemas.openxmlformats.org/officeDocument/2006/relationships/image" Target="../media/image69.png"/><Relationship Id="rId8" Type="http://schemas.openxmlformats.org/officeDocument/2006/relationships/image" Target="../media/image4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.png"/><Relationship Id="rId2" Type="http://schemas.openxmlformats.org/officeDocument/2006/relationships/image" Target="../media/image28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8.png"/><Relationship Id="rId3" Type="http://schemas.openxmlformats.org/officeDocument/2006/relationships/image" Target="../media/image283.png"/><Relationship Id="rId7" Type="http://schemas.openxmlformats.org/officeDocument/2006/relationships/image" Target="../media/image287.png"/><Relationship Id="rId2" Type="http://schemas.openxmlformats.org/officeDocument/2006/relationships/image" Target="../media/image28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6.png"/><Relationship Id="rId5" Type="http://schemas.openxmlformats.org/officeDocument/2006/relationships/image" Target="../media/image285.png"/><Relationship Id="rId4" Type="http://schemas.openxmlformats.org/officeDocument/2006/relationships/image" Target="../media/image28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4.png"/><Relationship Id="rId3" Type="http://schemas.openxmlformats.org/officeDocument/2006/relationships/image" Target="../media/image289.png"/><Relationship Id="rId7" Type="http://schemas.openxmlformats.org/officeDocument/2006/relationships/image" Target="../media/image29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2.png"/><Relationship Id="rId5" Type="http://schemas.openxmlformats.org/officeDocument/2006/relationships/image" Target="../media/image291.png"/><Relationship Id="rId4" Type="http://schemas.openxmlformats.org/officeDocument/2006/relationships/image" Target="../media/image290.png"/><Relationship Id="rId9" Type="http://schemas.openxmlformats.org/officeDocument/2006/relationships/image" Target="../media/image29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2.png"/><Relationship Id="rId13" Type="http://schemas.openxmlformats.org/officeDocument/2006/relationships/image" Target="../media/image307.png"/><Relationship Id="rId3" Type="http://schemas.openxmlformats.org/officeDocument/2006/relationships/image" Target="../media/image297.png"/><Relationship Id="rId7" Type="http://schemas.openxmlformats.org/officeDocument/2006/relationships/image" Target="../media/image301.png"/><Relationship Id="rId12" Type="http://schemas.openxmlformats.org/officeDocument/2006/relationships/image" Target="../media/image306.png"/><Relationship Id="rId2" Type="http://schemas.openxmlformats.org/officeDocument/2006/relationships/image" Target="../media/image29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0.png"/><Relationship Id="rId11" Type="http://schemas.openxmlformats.org/officeDocument/2006/relationships/image" Target="../media/image305.png"/><Relationship Id="rId5" Type="http://schemas.openxmlformats.org/officeDocument/2006/relationships/image" Target="../media/image299.png"/><Relationship Id="rId10" Type="http://schemas.openxmlformats.org/officeDocument/2006/relationships/image" Target="../media/image304.png"/><Relationship Id="rId4" Type="http://schemas.openxmlformats.org/officeDocument/2006/relationships/image" Target="../media/image298.png"/><Relationship Id="rId9" Type="http://schemas.openxmlformats.org/officeDocument/2006/relationships/image" Target="../media/image303.png"/><Relationship Id="rId14" Type="http://schemas.openxmlformats.org/officeDocument/2006/relationships/image" Target="../media/image30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5.png"/><Relationship Id="rId3" Type="http://schemas.openxmlformats.org/officeDocument/2006/relationships/image" Target="../media/image310.png"/><Relationship Id="rId7" Type="http://schemas.openxmlformats.org/officeDocument/2006/relationships/image" Target="../media/image314.png"/><Relationship Id="rId2" Type="http://schemas.openxmlformats.org/officeDocument/2006/relationships/image" Target="../media/image30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3.png"/><Relationship Id="rId5" Type="http://schemas.openxmlformats.org/officeDocument/2006/relationships/image" Target="../media/image312.png"/><Relationship Id="rId4" Type="http://schemas.openxmlformats.org/officeDocument/2006/relationships/image" Target="../media/image31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2.png"/><Relationship Id="rId3" Type="http://schemas.openxmlformats.org/officeDocument/2006/relationships/image" Target="../media/image317.png"/><Relationship Id="rId7" Type="http://schemas.openxmlformats.org/officeDocument/2006/relationships/image" Target="../media/image321.png"/><Relationship Id="rId2" Type="http://schemas.openxmlformats.org/officeDocument/2006/relationships/image" Target="../media/image3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0.png"/><Relationship Id="rId5" Type="http://schemas.openxmlformats.org/officeDocument/2006/relationships/image" Target="../media/image319.png"/><Relationship Id="rId4" Type="http://schemas.openxmlformats.org/officeDocument/2006/relationships/image" Target="../media/image318.png"/><Relationship Id="rId9" Type="http://schemas.openxmlformats.org/officeDocument/2006/relationships/image" Target="../media/image32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4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5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7.xml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3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png"/><Relationship Id="rId18" Type="http://schemas.openxmlformats.org/officeDocument/2006/relationships/image" Target="../media/image87.png"/><Relationship Id="rId26" Type="http://schemas.openxmlformats.org/officeDocument/2006/relationships/image" Target="../media/image95.png"/><Relationship Id="rId3" Type="http://schemas.openxmlformats.org/officeDocument/2006/relationships/image" Target="../media/image72.png"/><Relationship Id="rId21" Type="http://schemas.openxmlformats.org/officeDocument/2006/relationships/image" Target="../media/image90.png"/><Relationship Id="rId7" Type="http://schemas.openxmlformats.org/officeDocument/2006/relationships/image" Target="../media/image76.png"/><Relationship Id="rId12" Type="http://schemas.openxmlformats.org/officeDocument/2006/relationships/image" Target="../media/image81.png"/><Relationship Id="rId17" Type="http://schemas.openxmlformats.org/officeDocument/2006/relationships/image" Target="../media/image86.png"/><Relationship Id="rId25" Type="http://schemas.openxmlformats.org/officeDocument/2006/relationships/image" Target="../media/image94.png"/><Relationship Id="rId2" Type="http://schemas.openxmlformats.org/officeDocument/2006/relationships/image" Target="../media/image71.png"/><Relationship Id="rId16" Type="http://schemas.openxmlformats.org/officeDocument/2006/relationships/image" Target="../media/image85.png"/><Relationship Id="rId20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11" Type="http://schemas.openxmlformats.org/officeDocument/2006/relationships/image" Target="../media/image80.png"/><Relationship Id="rId24" Type="http://schemas.openxmlformats.org/officeDocument/2006/relationships/image" Target="../media/image93.png"/><Relationship Id="rId5" Type="http://schemas.openxmlformats.org/officeDocument/2006/relationships/image" Target="../media/image74.png"/><Relationship Id="rId15" Type="http://schemas.openxmlformats.org/officeDocument/2006/relationships/image" Target="../media/image84.png"/><Relationship Id="rId23" Type="http://schemas.openxmlformats.org/officeDocument/2006/relationships/image" Target="../media/image92.png"/><Relationship Id="rId28" Type="http://schemas.openxmlformats.org/officeDocument/2006/relationships/image" Target="../media/image97.png"/><Relationship Id="rId10" Type="http://schemas.openxmlformats.org/officeDocument/2006/relationships/image" Target="../media/image79.png"/><Relationship Id="rId19" Type="http://schemas.openxmlformats.org/officeDocument/2006/relationships/image" Target="../media/image88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Relationship Id="rId14" Type="http://schemas.openxmlformats.org/officeDocument/2006/relationships/image" Target="../media/image83.png"/><Relationship Id="rId22" Type="http://schemas.openxmlformats.org/officeDocument/2006/relationships/image" Target="../media/image91.png"/><Relationship Id="rId27" Type="http://schemas.openxmlformats.org/officeDocument/2006/relationships/image" Target="../media/image9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13" Type="http://schemas.openxmlformats.org/officeDocument/2006/relationships/image" Target="../media/image109.png"/><Relationship Id="rId18" Type="http://schemas.openxmlformats.org/officeDocument/2006/relationships/image" Target="../media/image114.png"/><Relationship Id="rId26" Type="http://schemas.openxmlformats.org/officeDocument/2006/relationships/image" Target="../media/image122.png"/><Relationship Id="rId3" Type="http://schemas.openxmlformats.org/officeDocument/2006/relationships/image" Target="../media/image99.png"/><Relationship Id="rId21" Type="http://schemas.openxmlformats.org/officeDocument/2006/relationships/image" Target="../media/image117.png"/><Relationship Id="rId7" Type="http://schemas.openxmlformats.org/officeDocument/2006/relationships/image" Target="../media/image103.png"/><Relationship Id="rId12" Type="http://schemas.openxmlformats.org/officeDocument/2006/relationships/image" Target="../media/image108.png"/><Relationship Id="rId17" Type="http://schemas.openxmlformats.org/officeDocument/2006/relationships/image" Target="../media/image113.png"/><Relationship Id="rId25" Type="http://schemas.openxmlformats.org/officeDocument/2006/relationships/image" Target="../media/image121.png"/><Relationship Id="rId2" Type="http://schemas.openxmlformats.org/officeDocument/2006/relationships/image" Target="../media/image98.png"/><Relationship Id="rId16" Type="http://schemas.openxmlformats.org/officeDocument/2006/relationships/image" Target="../media/image112.png"/><Relationship Id="rId20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png"/><Relationship Id="rId11" Type="http://schemas.openxmlformats.org/officeDocument/2006/relationships/image" Target="../media/image107.png"/><Relationship Id="rId24" Type="http://schemas.openxmlformats.org/officeDocument/2006/relationships/image" Target="../media/image120.png"/><Relationship Id="rId5" Type="http://schemas.openxmlformats.org/officeDocument/2006/relationships/image" Target="../media/image101.png"/><Relationship Id="rId15" Type="http://schemas.openxmlformats.org/officeDocument/2006/relationships/image" Target="../media/image111.png"/><Relationship Id="rId23" Type="http://schemas.openxmlformats.org/officeDocument/2006/relationships/image" Target="../media/image119.png"/><Relationship Id="rId28" Type="http://schemas.openxmlformats.org/officeDocument/2006/relationships/image" Target="../media/image124.png"/><Relationship Id="rId10" Type="http://schemas.openxmlformats.org/officeDocument/2006/relationships/image" Target="../media/image106.png"/><Relationship Id="rId19" Type="http://schemas.openxmlformats.org/officeDocument/2006/relationships/image" Target="../media/image115.png"/><Relationship Id="rId4" Type="http://schemas.openxmlformats.org/officeDocument/2006/relationships/image" Target="../media/image100.png"/><Relationship Id="rId9" Type="http://schemas.openxmlformats.org/officeDocument/2006/relationships/image" Target="../media/image105.png"/><Relationship Id="rId14" Type="http://schemas.openxmlformats.org/officeDocument/2006/relationships/image" Target="../media/image110.png"/><Relationship Id="rId22" Type="http://schemas.openxmlformats.org/officeDocument/2006/relationships/image" Target="../media/image118.png"/><Relationship Id="rId27" Type="http://schemas.openxmlformats.org/officeDocument/2006/relationships/image" Target="../media/image123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6.png"/><Relationship Id="rId18" Type="http://schemas.openxmlformats.org/officeDocument/2006/relationships/image" Target="../media/image141.png"/><Relationship Id="rId26" Type="http://schemas.openxmlformats.org/officeDocument/2006/relationships/image" Target="../media/image149.png"/><Relationship Id="rId3" Type="http://schemas.openxmlformats.org/officeDocument/2006/relationships/image" Target="../media/image126.png"/><Relationship Id="rId21" Type="http://schemas.openxmlformats.org/officeDocument/2006/relationships/image" Target="../media/image144.png"/><Relationship Id="rId34" Type="http://schemas.openxmlformats.org/officeDocument/2006/relationships/image" Target="../media/image157.png"/><Relationship Id="rId7" Type="http://schemas.openxmlformats.org/officeDocument/2006/relationships/image" Target="../media/image130.png"/><Relationship Id="rId12" Type="http://schemas.openxmlformats.org/officeDocument/2006/relationships/image" Target="../media/image135.png"/><Relationship Id="rId17" Type="http://schemas.openxmlformats.org/officeDocument/2006/relationships/image" Target="../media/image140.png"/><Relationship Id="rId25" Type="http://schemas.openxmlformats.org/officeDocument/2006/relationships/image" Target="../media/image148.png"/><Relationship Id="rId33" Type="http://schemas.openxmlformats.org/officeDocument/2006/relationships/image" Target="../media/image156.png"/><Relationship Id="rId2" Type="http://schemas.openxmlformats.org/officeDocument/2006/relationships/image" Target="../media/image125.png"/><Relationship Id="rId16" Type="http://schemas.openxmlformats.org/officeDocument/2006/relationships/image" Target="../media/image139.png"/><Relationship Id="rId20" Type="http://schemas.openxmlformats.org/officeDocument/2006/relationships/image" Target="../media/image143.png"/><Relationship Id="rId29" Type="http://schemas.openxmlformats.org/officeDocument/2006/relationships/image" Target="../media/image1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9.png"/><Relationship Id="rId11" Type="http://schemas.openxmlformats.org/officeDocument/2006/relationships/image" Target="../media/image134.png"/><Relationship Id="rId24" Type="http://schemas.openxmlformats.org/officeDocument/2006/relationships/image" Target="../media/image147.png"/><Relationship Id="rId32" Type="http://schemas.openxmlformats.org/officeDocument/2006/relationships/image" Target="../media/image155.png"/><Relationship Id="rId5" Type="http://schemas.openxmlformats.org/officeDocument/2006/relationships/image" Target="../media/image128.png"/><Relationship Id="rId15" Type="http://schemas.openxmlformats.org/officeDocument/2006/relationships/image" Target="../media/image138.png"/><Relationship Id="rId23" Type="http://schemas.openxmlformats.org/officeDocument/2006/relationships/image" Target="../media/image146.png"/><Relationship Id="rId28" Type="http://schemas.openxmlformats.org/officeDocument/2006/relationships/image" Target="../media/image151.png"/><Relationship Id="rId10" Type="http://schemas.openxmlformats.org/officeDocument/2006/relationships/image" Target="../media/image133.png"/><Relationship Id="rId19" Type="http://schemas.openxmlformats.org/officeDocument/2006/relationships/image" Target="../media/image142.png"/><Relationship Id="rId31" Type="http://schemas.openxmlformats.org/officeDocument/2006/relationships/image" Target="../media/image154.png"/><Relationship Id="rId4" Type="http://schemas.openxmlformats.org/officeDocument/2006/relationships/image" Target="../media/image127.png"/><Relationship Id="rId9" Type="http://schemas.openxmlformats.org/officeDocument/2006/relationships/image" Target="../media/image132.png"/><Relationship Id="rId14" Type="http://schemas.openxmlformats.org/officeDocument/2006/relationships/image" Target="../media/image137.png"/><Relationship Id="rId22" Type="http://schemas.openxmlformats.org/officeDocument/2006/relationships/image" Target="../media/image145.png"/><Relationship Id="rId27" Type="http://schemas.openxmlformats.org/officeDocument/2006/relationships/image" Target="../media/image150.png"/><Relationship Id="rId30" Type="http://schemas.openxmlformats.org/officeDocument/2006/relationships/image" Target="../media/image153.png"/><Relationship Id="rId8" Type="http://schemas.openxmlformats.org/officeDocument/2006/relationships/image" Target="../media/image131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9.png"/><Relationship Id="rId18" Type="http://schemas.openxmlformats.org/officeDocument/2006/relationships/image" Target="../media/image174.png"/><Relationship Id="rId26" Type="http://schemas.openxmlformats.org/officeDocument/2006/relationships/image" Target="../media/image182.png"/><Relationship Id="rId3" Type="http://schemas.openxmlformats.org/officeDocument/2006/relationships/image" Target="../media/image159.png"/><Relationship Id="rId21" Type="http://schemas.openxmlformats.org/officeDocument/2006/relationships/image" Target="../media/image177.png"/><Relationship Id="rId34" Type="http://schemas.openxmlformats.org/officeDocument/2006/relationships/image" Target="../media/image190.png"/><Relationship Id="rId7" Type="http://schemas.openxmlformats.org/officeDocument/2006/relationships/image" Target="../media/image163.png"/><Relationship Id="rId12" Type="http://schemas.openxmlformats.org/officeDocument/2006/relationships/image" Target="../media/image168.png"/><Relationship Id="rId17" Type="http://schemas.openxmlformats.org/officeDocument/2006/relationships/image" Target="../media/image173.png"/><Relationship Id="rId25" Type="http://schemas.openxmlformats.org/officeDocument/2006/relationships/image" Target="../media/image181.png"/><Relationship Id="rId33" Type="http://schemas.openxmlformats.org/officeDocument/2006/relationships/image" Target="../media/image189.png"/><Relationship Id="rId2" Type="http://schemas.openxmlformats.org/officeDocument/2006/relationships/image" Target="../media/image158.png"/><Relationship Id="rId16" Type="http://schemas.openxmlformats.org/officeDocument/2006/relationships/image" Target="../media/image172.png"/><Relationship Id="rId20" Type="http://schemas.openxmlformats.org/officeDocument/2006/relationships/image" Target="../media/image176.png"/><Relationship Id="rId29" Type="http://schemas.openxmlformats.org/officeDocument/2006/relationships/image" Target="../media/image1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png"/><Relationship Id="rId11" Type="http://schemas.openxmlformats.org/officeDocument/2006/relationships/image" Target="../media/image167.png"/><Relationship Id="rId24" Type="http://schemas.openxmlformats.org/officeDocument/2006/relationships/image" Target="../media/image180.png"/><Relationship Id="rId32" Type="http://schemas.openxmlformats.org/officeDocument/2006/relationships/image" Target="../media/image188.png"/><Relationship Id="rId5" Type="http://schemas.openxmlformats.org/officeDocument/2006/relationships/image" Target="../media/image161.png"/><Relationship Id="rId15" Type="http://schemas.openxmlformats.org/officeDocument/2006/relationships/image" Target="../media/image171.png"/><Relationship Id="rId23" Type="http://schemas.openxmlformats.org/officeDocument/2006/relationships/image" Target="../media/image179.png"/><Relationship Id="rId28" Type="http://schemas.openxmlformats.org/officeDocument/2006/relationships/image" Target="../media/image184.png"/><Relationship Id="rId10" Type="http://schemas.openxmlformats.org/officeDocument/2006/relationships/image" Target="../media/image166.png"/><Relationship Id="rId19" Type="http://schemas.openxmlformats.org/officeDocument/2006/relationships/image" Target="../media/image175.png"/><Relationship Id="rId31" Type="http://schemas.openxmlformats.org/officeDocument/2006/relationships/image" Target="../media/image187.png"/><Relationship Id="rId4" Type="http://schemas.openxmlformats.org/officeDocument/2006/relationships/image" Target="../media/image160.png"/><Relationship Id="rId9" Type="http://schemas.openxmlformats.org/officeDocument/2006/relationships/image" Target="../media/image165.png"/><Relationship Id="rId14" Type="http://schemas.openxmlformats.org/officeDocument/2006/relationships/image" Target="../media/image170.png"/><Relationship Id="rId22" Type="http://schemas.openxmlformats.org/officeDocument/2006/relationships/image" Target="../media/image178.png"/><Relationship Id="rId27" Type="http://schemas.openxmlformats.org/officeDocument/2006/relationships/image" Target="../media/image183.png"/><Relationship Id="rId30" Type="http://schemas.openxmlformats.org/officeDocument/2006/relationships/image" Target="../media/image186.png"/><Relationship Id="rId8" Type="http://schemas.openxmlformats.org/officeDocument/2006/relationships/image" Target="../media/image16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7.png"/><Relationship Id="rId3" Type="http://schemas.openxmlformats.org/officeDocument/2006/relationships/image" Target="../media/image192.png"/><Relationship Id="rId7" Type="http://schemas.openxmlformats.org/officeDocument/2006/relationships/image" Target="../media/image196.png"/><Relationship Id="rId2" Type="http://schemas.openxmlformats.org/officeDocument/2006/relationships/image" Target="../media/image1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5.png"/><Relationship Id="rId11" Type="http://schemas.openxmlformats.org/officeDocument/2006/relationships/image" Target="../media/image200.png"/><Relationship Id="rId5" Type="http://schemas.openxmlformats.org/officeDocument/2006/relationships/image" Target="../media/image194.png"/><Relationship Id="rId10" Type="http://schemas.openxmlformats.org/officeDocument/2006/relationships/image" Target="../media/image199.png"/><Relationship Id="rId4" Type="http://schemas.openxmlformats.org/officeDocument/2006/relationships/image" Target="../media/image193.png"/><Relationship Id="rId9" Type="http://schemas.openxmlformats.org/officeDocument/2006/relationships/image" Target="../media/image19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7.png"/><Relationship Id="rId13" Type="http://schemas.openxmlformats.org/officeDocument/2006/relationships/image" Target="../media/image212.png"/><Relationship Id="rId3" Type="http://schemas.openxmlformats.org/officeDocument/2006/relationships/image" Target="../media/image202.png"/><Relationship Id="rId7" Type="http://schemas.openxmlformats.org/officeDocument/2006/relationships/image" Target="../media/image206.png"/><Relationship Id="rId12" Type="http://schemas.openxmlformats.org/officeDocument/2006/relationships/image" Target="../media/image211.png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5.png"/><Relationship Id="rId11" Type="http://schemas.openxmlformats.org/officeDocument/2006/relationships/image" Target="../media/image210.png"/><Relationship Id="rId5" Type="http://schemas.openxmlformats.org/officeDocument/2006/relationships/image" Target="../media/image204.png"/><Relationship Id="rId15" Type="http://schemas.openxmlformats.org/officeDocument/2006/relationships/image" Target="../media/image214.png"/><Relationship Id="rId10" Type="http://schemas.openxmlformats.org/officeDocument/2006/relationships/image" Target="../media/image209.png"/><Relationship Id="rId4" Type="http://schemas.openxmlformats.org/officeDocument/2006/relationships/image" Target="../media/image203.png"/><Relationship Id="rId9" Type="http://schemas.openxmlformats.org/officeDocument/2006/relationships/image" Target="../media/image208.png"/><Relationship Id="rId14" Type="http://schemas.openxmlformats.org/officeDocument/2006/relationships/image" Target="../media/image2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1.png"/><Relationship Id="rId3" Type="http://schemas.openxmlformats.org/officeDocument/2006/relationships/image" Target="../media/image216.png"/><Relationship Id="rId7" Type="http://schemas.openxmlformats.org/officeDocument/2006/relationships/image" Target="../media/image220.png"/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9.png"/><Relationship Id="rId11" Type="http://schemas.openxmlformats.org/officeDocument/2006/relationships/image" Target="../media/image224.png"/><Relationship Id="rId5" Type="http://schemas.openxmlformats.org/officeDocument/2006/relationships/image" Target="../media/image218.png"/><Relationship Id="rId10" Type="http://schemas.openxmlformats.org/officeDocument/2006/relationships/image" Target="../media/image223.png"/><Relationship Id="rId4" Type="http://schemas.openxmlformats.org/officeDocument/2006/relationships/image" Target="../media/image217.png"/><Relationship Id="rId9" Type="http://schemas.openxmlformats.org/officeDocument/2006/relationships/image" Target="../media/image2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C:\Users\crestec\Desktop\平井作業フォルダ\CEC_2018年度用(捨てないで！)\ペープサート教材\ペープサート教材_イラスト集_Delivery\ペープサート教材_イラスト集\キャラ\中学生男子\001_中学男子A_驚く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459" y="620688"/>
            <a:ext cx="736533" cy="85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crestec\Desktop\平井作業フォルダ\CEC_2018年度用(捨てないで！)\ペープサート教材\ペープサート教材_イラスト集_Delivery\ペープサート教材_イラスト集\キャラ\中学生男子\001_中学男子A_焦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067" y="620688"/>
            <a:ext cx="810983" cy="85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crestec\Desktop\平井作業フォルダ\CEC_2018年度用(捨てないで！)\ペープサート教材\ペープサート教材_イラスト集_Delivery\ペープサート教材_イラスト集\キャラ\中学生男子\001_中学男子A_通常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41" y="625318"/>
            <a:ext cx="736531" cy="84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crestec\Desktop\平井作業フォルダ\CEC_2018年度用(捨てないで！)\ペープサート教材\ペープサート教材_イラスト集_Delivery\ペープサート教材_イラスト集\キャラ\中学生男子\001_中学男子A_怒る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547" y="620688"/>
            <a:ext cx="736533" cy="85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crestec\Desktop\平井作業フォルダ\CEC_2018年度用(捨てないで！)\ペープサート教材\ペープサート教材_イラスト集_Delivery\ペープサート教材_イラスト集\キャラ\中学生男子\001_中学男子A_悩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763" y="620688"/>
            <a:ext cx="736533" cy="85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crestec\Desktop\平井作業フォルダ\CEC_2018年度用(捨てないで！)\ペープサート教材\ペープサート教材_イラスト集_Delivery\ペープサート教材_イラスト集\キャラ\中学生男子\001_中学男子A_落ち込む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9822" y="625318"/>
            <a:ext cx="736531" cy="84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C:\Users\crestec\Desktop\平井作業フォルダ\CEC_2018年度用(捨てないで！)\ペープサート教材\ペープサート教材_イラスト集_Delivery\ペープサート教材_イラスト集\キャラ\中学生男子\001_中学男子A_哀しむ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851" y="620688"/>
            <a:ext cx="736533" cy="85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crestec\Desktop\平井作業フォルダ\CEC_2018年度用(捨てないで！)\ペープサート教材\ペープサート教材_イラスト集_Delivery\ペープサート教材_イラスト集\キャラ\中学生男子\001_中学男子A_楽しむ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155" y="620688"/>
            <a:ext cx="736533" cy="85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C:\Users\crestec\Desktop\平井作業フォルダ\CEC_2018年度用(捨てないで！)\ペープサート教材\ペープサート教材_イラスト集_Delivery\ペープサート教材_イラスト集\キャラ\中学生男子\001_中学男子A_喜ぶ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243" y="625452"/>
            <a:ext cx="736533" cy="85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C:\Users\crestec\Desktop\平井作業フォルダ\CEC_2018年度用(捨てないで！)\ペープサート教材\ペープサート教材_イラスト集_Delivery\ペープサート教材_イラスト集\キャラ\中学生男子\002_中学男子B_焦る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4399" y="1998100"/>
            <a:ext cx="777215" cy="903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C:\Users\crestec\Desktop\平井作業フォルダ\CEC_2018年度用(捨てないで！)\ペープサート教材\ペープサート教材_イラスト集_Delivery\ペープサート教材_イラスト集\キャラ\中学生男子\002_中学男子B_通常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89" y="1997968"/>
            <a:ext cx="715487" cy="90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C:\Users\crestec\Desktop\平井作業フォルダ\CEC_2018年度用(捨てないで！)\ペープサート教材\ペープサート教材_イラスト集_Delivery\ペープサート教材_イラスト集\キャラ\中学生男子\002_中学男子B_怒る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293" y="1992748"/>
            <a:ext cx="715487" cy="906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5" name="Picture 21" descr="C:\Users\crestec\Desktop\平井作業フォルダ\CEC_2018年度用(捨てないで！)\ペープサート教材\ペープサート教材_イラスト集_Delivery\ペープサート教材_イラスト集\キャラ\中学生男子\002_中学男子B_悩む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829" y="1995424"/>
            <a:ext cx="712682" cy="906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6" name="Picture 22" descr="C:\Users\crestec\Desktop\平井作業フォルダ\CEC_2018年度用(捨てないで！)\ペープサート教材\ペープサート教材_イラスト集_Delivery\ペープサート教材_イラスト集\キャラ\中学生男子\002_中学男子B_落ち込む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3441" y="1997837"/>
            <a:ext cx="712683" cy="90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Users\crestec\Desktop\平井作業フォルダ\CEC_2018年度用(捨てないで！)\ペープサート教材\ペープサート教材_イラスト集_Delivery\ペープサート教材_イラスト集\キャラ\中学生男子\002_中学男子B_哀しむ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995" y="1997706"/>
            <a:ext cx="715487" cy="90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C:\Users\crestec\Desktop\平井作業フォルダ\CEC_2018年度用(捨てないで！)\ペープサート教材\ペープサート教材_イラスト集_Delivery\ペープサート教材_イラスト集\キャラ\中学生男子\002_中学男子B_楽しむ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697" y="1997575"/>
            <a:ext cx="715487" cy="90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9" name="Picture 25" descr="C:\Users\crestec\Desktop\平井作業フォルダ\CEC_2018年度用(捨てないで！)\ペープサート教材\ペープサート教材_イラスト集_Delivery\ペープサート教材_イラスト集\キャラ\中学生男子\002_中学男子B_喜ぶ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591" y="1997444"/>
            <a:ext cx="715487" cy="903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C:\Users\crestec\Desktop\平井作業フォルダ\CEC_2018年度用(捨てないで！)\ペープサート教材\ペープサート教材_イラスト集_Delivery\ペープサート教材_イラスト集\キャラ\中学生男子\002_中学男子B_驚く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726" y="1997309"/>
            <a:ext cx="816496" cy="903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27" descr="C:\Users\crestec\Desktop\平井作業フォルダ\CEC_2018年度用(捨てないで！)\ペープサート教材\ペープサート教材_イラスト集_Delivery\ペープサート教材_イラスト集\キャラ\中学生男子\003_中学男子C_楽しむ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0070" y="3565176"/>
            <a:ext cx="878235" cy="872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C:\Users\crestec\Desktop\平井作業フォルダ\CEC_2018年度用(捨てないで！)\ペープサート教材\ペープサート教材_イラスト集_Delivery\ペープサート教材_イラスト集\キャラ\中学生男子\003_中学男子C_喜ぶ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333" y="3565176"/>
            <a:ext cx="878235" cy="872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29" descr="C:\Users\crestec\Desktop\平井作業フォルダ\CEC_2018年度用(捨てないで！)\ペープサート教材\ペープサート教材_イラスト集_Delivery\ペープサート教材_イラスト集\キャラ\中学生男子\003_中学男子C_驚く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649" y="3565176"/>
            <a:ext cx="878235" cy="872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C:\Users\crestec\Desktop\平井作業フォルダ\CEC_2018年度用(捨てないで！)\ペープサート教材\ペープサート教材_イラスト集_Delivery\ペープサート教材_イラスト集\キャラ\中学生男子\003_中学男子C_焦る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807" y="3565176"/>
            <a:ext cx="944515" cy="87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C:\Users\crestec\Desktop\平井作業フォルダ\CEC_2018年度用(捨てないで！)\ペープサート教材\ペープサート教材_イラスト集_Delivery\ペープサート教材_イラスト集\キャラ\中学生男子\003_中学男子C_通常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424" y="3562414"/>
            <a:ext cx="897565" cy="878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C:\Users\crestec\Desktop\平井作業フォルダ\CEC_2018年度用(捨てないで！)\ペープサート教材\ペープサート教材_イラスト集_Delivery\ペープサート教材_イラスト集\キャラ\中学生男子\003_中学男子C_怒る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912" y="3566557"/>
            <a:ext cx="878235" cy="869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7" name="Picture 33" descr="C:\Users\crestec\Desktop\平井作業フォルダ\CEC_2018年度用(捨てないで！)\ペープサート教材\ペープサート教材_イラスト集_Delivery\ペープサート教材_イラスト集\キャラ\中学生男子\003_中学男子C_悩む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228" y="3566557"/>
            <a:ext cx="878235" cy="869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C:\Users\crestec\Desktop\平井作業フォルダ\CEC_2018年度用(捨てないで！)\ペープサート教材\ペープサート教材_イラスト集_Delivery\ペープサート教材_イラスト集\キャラ\中学生男子\003_中学男子C_落ち込む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0664" y="3565176"/>
            <a:ext cx="878235" cy="872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9" name="Picture 35" descr="C:\Users\crestec\Desktop\平井作業フォルダ\CEC_2018年度用(捨てないで！)\ペープサート教材\ペープサート教材_イラスト集_Delivery\ペープサート教材_イラスト集\キャラ\中学生男子\003_中学男子C_哀しむ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491" y="3544463"/>
            <a:ext cx="878235" cy="914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0" name="Picture 36" descr="C:\Users\crestec\Desktop\平井作業フォルダ\CEC_2018年度用(捨てないで！)\ペープサート教材\ペープサート教材_イラスト集_Delivery\ペープサート教材_イラスト集\キャラ\中学生男子\004_中学_小学高学年男子_私服A_スマホ持ち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5110879"/>
            <a:ext cx="813765" cy="734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1" name="Picture 37" descr="C:\Users\crestec\Desktop\平井作業フォルダ\CEC_2018年度用(捨てないで！)\ペープサート教材\ペープサート教材_イラスト集_Delivery\ペープサート教材_イラスト集\キャラ\中学生男子\004_中学_小学高学年男子_私服A_通常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285" y="5110879"/>
            <a:ext cx="802400" cy="734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2" name="Picture 38" descr="C:\Users\crestec\Desktop\平井作業フォルダ\CEC_2018年度用(捨てないで！)\ペープサート教材\ペープサート教材_イラスト集_Delivery\ペープサート教材_イラスト集\キャラ\中学生男子\004_中学_小学高学年男子_私服B_スマホ持ち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653" y="5110879"/>
            <a:ext cx="831950" cy="734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3" name="Picture 39" descr="C:\Users\crestec\Desktop\平井作業フォルダ\CEC_2018年度用(捨てないで！)\ペープサート教材\ペープサート教材_イラスト集_Delivery\ペープサート教材_イラスト集\キャラ\中学生男子\004_中学_小学高学年男子_私服B_通常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1571" y="5110879"/>
            <a:ext cx="825131" cy="734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" name="Picture 40" descr="C:\Users\crestec\Desktop\平井作業フォルダ\CEC_2018年度用(捨てないで！)\ペープサート教材\ペープサート教材_イラスト集_Delivery\ペープサート教材_イラスト集\キャラ\中学生男子\004_中学_小学高学年男子_私服C_スマホ持ち.png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670" y="5110879"/>
            <a:ext cx="809219" cy="734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5" name="Picture 41" descr="C:\Users\crestec\Desktop\平井作業フォルダ\CEC_2018年度用(捨てないで！)\ペープサート教材\ペープサート教材_イラスト集_Delivery\ペープサート教材_イラスト集\キャラ\中学生男子\004_中学_小学高学年男子_私服C_通常.pn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857" y="5110879"/>
            <a:ext cx="745573" cy="734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6" name="Picture 42" descr="C:\Users\crestec\Desktop\平井作業フォルダ\CEC_2018年度用(捨てないで！)\ペープサート教材\ペープサート教材_イラスト集_Delivery\ペープサート教材_イラスト集\キャラ\中学生男子\004_中学男子_制服_スマホ持ち.png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5398" y="5101580"/>
            <a:ext cx="836496" cy="738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7" name="Picture 43" descr="C:\Users\crestec\Desktop\平井作業フォルダ\CEC_2018年度用(捨てないで！)\ペープサート教材\ペープサート教材_イラスト集_Delivery\ペープサート教材_イラスト集\キャラ\中学生男子\004_中学男子_制服_通常.png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864" y="5101580"/>
            <a:ext cx="772850" cy="738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2322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FDDB3858-719C-BE4A-B888-371A4356DA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678" y="1452450"/>
            <a:ext cx="1369890" cy="141315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D9949DCC-725F-CC46-85A2-CD0DEA443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319" y="1449767"/>
            <a:ext cx="1355471" cy="1432377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717CD902-7728-A142-9630-27EB1A448F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58" y="1502639"/>
            <a:ext cx="1312211" cy="137950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EAA90AF3-6149-714E-8D2D-FB7964900D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844" y="1451574"/>
            <a:ext cx="1365083" cy="1417956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87727E03-AB7E-5A4C-901B-A30A19E919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1196752"/>
            <a:ext cx="1860166" cy="1845747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CA7F6C3F-8928-114C-9073-264B34E24B6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670" y="3647725"/>
            <a:ext cx="1159192" cy="142108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E2491437-57A4-9649-A5DB-E107D181C2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734" y="3681764"/>
            <a:ext cx="1215005" cy="1403911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6BCA1A6C-2F36-F046-8C62-A5E19A012A6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888" y="3690350"/>
            <a:ext cx="1107673" cy="139532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3CCDF10A-53AC-F343-815F-E0F9CC5A053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0935" y="3682488"/>
            <a:ext cx="1287992" cy="1395324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C288B084-D68E-8649-ADBD-85AE3B8913E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670" y="3568581"/>
            <a:ext cx="1429670" cy="156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82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CEDDE640-21B3-A447-A900-D73E0713EE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956" y="890658"/>
            <a:ext cx="1043621" cy="1322520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74DEA570-F292-FC47-9952-1EB9DE8F6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8000" y="890658"/>
            <a:ext cx="1043621" cy="1322520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E93AAD35-86D7-5A41-9E07-00B6141D37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890658"/>
            <a:ext cx="1039123" cy="1322520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8105310-5206-F84B-A67F-829DE11C61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764704"/>
            <a:ext cx="1736369" cy="1574428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842C9109-72EE-3A4C-B25E-EDD1B8B4DA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601" y="3140968"/>
            <a:ext cx="1804626" cy="2852936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6DBA13D4-7D3D-8B49-A306-3742BB7491C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828" y="3212976"/>
            <a:ext cx="1874205" cy="2780928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33729C48-E534-2246-8F95-2BCC388F533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0634" y="3068960"/>
            <a:ext cx="1810914" cy="292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398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B6FDC34E-E0A4-4248-A056-4509E73B03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447845"/>
            <a:ext cx="3888000" cy="275072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93A12B77-E5F0-084B-B5AD-5D6C19D16F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451" y="447845"/>
            <a:ext cx="3888000" cy="275072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C4661903-DF4E-EE42-BB9C-4D1ECBDB8B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3688205"/>
            <a:ext cx="3888000" cy="275072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D69E1B5-5DED-1846-B694-7854921D28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451" y="3688205"/>
            <a:ext cx="3888000" cy="275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9601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2AE9B2C-C523-B24B-845D-F32A04DC10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90" y="476672"/>
            <a:ext cx="3888000" cy="275072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E8A6C7F5-B153-BA40-8CBB-7A6C637F02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678" y="476672"/>
            <a:ext cx="3888000" cy="275072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570FEC9E-B5B9-294C-BB83-1E6947EC85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190" y="3639312"/>
            <a:ext cx="3888000" cy="275072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A183C04-288D-6E43-8C6F-B50082C890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812" y="3639312"/>
            <a:ext cx="3888000" cy="275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6238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4A3D16C3-7A94-1745-9B4F-68E6E37D6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56" y="482384"/>
            <a:ext cx="3888000" cy="275072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96BC297-EBD2-4749-98D4-496740595E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482384"/>
            <a:ext cx="3888000" cy="275072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3F9A62F5-B581-0048-862D-ADE5ED5F49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56" y="3573016"/>
            <a:ext cx="3888000" cy="275072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0EE64266-7CC4-A341-975F-49ED78FA45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3573016"/>
            <a:ext cx="3888000" cy="275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6456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61CB7306-E55A-1543-B05C-E7C88394CC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54392"/>
            <a:ext cx="3888000" cy="275072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750C442-38D6-0C42-B1EE-2A75CE0E33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512" y="554392"/>
            <a:ext cx="3888000" cy="275072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1B9B5736-2D9F-474B-9B11-9F59208DC0E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645024"/>
            <a:ext cx="3888000" cy="275072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8E2113CC-FF99-8348-9595-EF8D630C59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512" y="3645024"/>
            <a:ext cx="3888000" cy="275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076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7518F76E-A75E-684C-B411-28B500B0C0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3888000" cy="275072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5463ABC8-C580-5F43-A875-F67E77D48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512" y="476672"/>
            <a:ext cx="3888000" cy="2750725"/>
          </a:xfrm>
          <a:prstGeom prst="rect">
            <a:avLst/>
          </a:prstGeom>
        </p:spPr>
      </p:pic>
      <p:pic>
        <p:nvPicPr>
          <p:cNvPr id="6" name="Picture 2" descr="C:\Users\crestec\Desktop\平井作業フォルダ\CEC_2018年度用(捨てないで！)\ペープサート教材\ペープサート教材_イラスト集_HTML版\Links\232.png">
            <a:extLst>
              <a:ext uri="{FF2B5EF4-FFF2-40B4-BE49-F238E27FC236}">
                <a16:creationId xmlns:a16="http://schemas.microsoft.com/office/drawing/2014/main" id="{02060080-808E-F341-B7C4-3A70161ECF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81" y="3604976"/>
            <a:ext cx="3924222" cy="277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crestec\Desktop\平井作業フォルダ\CEC_2018年度用(捨てないで！)\ペープサート教材\ペープサート教材_イラスト集_HTML版\Links\229.png">
            <a:extLst>
              <a:ext uri="{FF2B5EF4-FFF2-40B4-BE49-F238E27FC236}">
                <a16:creationId xmlns:a16="http://schemas.microsoft.com/office/drawing/2014/main" id="{06EBD2FD-9838-8D4C-A0C2-372FEA263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512" y="3604976"/>
            <a:ext cx="3924222" cy="2776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3960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crestec\Desktop\平井作業フォルダ\CEC_2018年度用(捨てないで！)\ペープサート教材\ペープサート教材_イラスト集_HTML版\Links\22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3" y="611999"/>
            <a:ext cx="3825537" cy="270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crestec\Desktop\平井作業フォルダ\CEC_2018年度用(捨てないで！)\ペープサート教材\ペープサート教材_イラスト集_HTML版\Links\22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292" y="611999"/>
            <a:ext cx="3825537" cy="270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crestec\Desktop\平井作業フォルダ\CEC_2018年度用(捨てないで！)\ペープサート教材\ペープサート教材_イラスト集_HTML版\Links\226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3" y="3780351"/>
            <a:ext cx="3825537" cy="270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crestec\Desktop\平井作業フォルダ\CEC_2018年度用(捨てないで！)\ペープサート教材\ペープサート教材_イラスト集_HTML版\Links\22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293" y="3780351"/>
            <a:ext cx="3825537" cy="270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789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C:\Users\crestec\Desktop\平井作業フォルダ\CEC_2018年度用(捨てないで！)\ペープサート教材\ペープサート教材_イラスト集_HTML版\Links\2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71" y="476673"/>
            <a:ext cx="3924000" cy="277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crestec\Desktop\平井作業フォルダ\CEC_2018年度用(捨てないで！)\ペープサート教材\ペープサート教材_イラスト集_HTML版\Links\23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705" y="476673"/>
            <a:ext cx="3924000" cy="2776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crestec\Desktop\平井作業フォルダ\CEC_2018年度用(捨てないで！)\ペープサート教材\ペープサート教材_イラスト集_HTML版\Links\233.png">
            <a:extLst>
              <a:ext uri="{FF2B5EF4-FFF2-40B4-BE49-F238E27FC236}">
                <a16:creationId xmlns:a16="http://schemas.microsoft.com/office/drawing/2014/main" id="{D9873957-DC11-1740-88AB-74FD0E8244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705" y="3604978"/>
            <a:ext cx="3924000" cy="2776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Users\crestec\Desktop\平井作業フォルダ\CEC_2018年度用(捨てないで！)\ペープサート教材\ペープサート教材_イラスト集_HTML版\Links\234.png">
            <a:extLst>
              <a:ext uri="{FF2B5EF4-FFF2-40B4-BE49-F238E27FC236}">
                <a16:creationId xmlns:a16="http://schemas.microsoft.com/office/drawing/2014/main" id="{F61ABCCC-2C86-8B43-B4B5-D7421C5C8E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97" y="3604977"/>
            <a:ext cx="3924000" cy="2776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2098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crestec\Desktop\平井作業フォルダ\CEC_2018年度用(捨てないで！)\ペープサート教材\ペープサート教材_イラスト集_HTML版\Links\21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645024"/>
            <a:ext cx="3888432" cy="275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crestec\Desktop\平井作業フォルダ\CEC_2018年度用(捨てないで！)\ペープサート教材\ペープサート教材_イラスト集_HTML版\Links\21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48680"/>
            <a:ext cx="3888000" cy="275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crestec\Desktop\平井作業フォルダ\CEC_2018年度用(捨てないで！)\ペープサート教材\ペープサート教材_イラスト集_HTML版\Links\21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48680"/>
            <a:ext cx="3888432" cy="2751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グループ化 4"/>
          <p:cNvGrpSpPr/>
          <p:nvPr/>
        </p:nvGrpSpPr>
        <p:grpSpPr>
          <a:xfrm>
            <a:off x="4788024" y="3635616"/>
            <a:ext cx="762000" cy="790575"/>
            <a:chOff x="4716016" y="3419592"/>
            <a:chExt cx="762000" cy="790575"/>
          </a:xfrm>
        </p:grpSpPr>
        <p:pic>
          <p:nvPicPr>
            <p:cNvPr id="9228" name="Picture 12" descr="C:\Users\crestec\Desktop\平井作業フォルダ\CEC_2018年度用(捨てないで！)\ペープサート教材\ペープサート教材_イラスト集_HTML版\Links\218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6016" y="3419592"/>
              <a:ext cx="762000" cy="7905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9" name="Picture 13" descr="C:\Users\crestec\Desktop\平井作業フォルダ\CEC_2018年度用(捨てないで！)\ペープサート教材\ペープサート教材_イラスト集_HTML版\Links\219.pn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4153" y="3730970"/>
              <a:ext cx="85725" cy="3333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30" name="Picture 14" descr="C:\Users\crestec\Desktop\平井作業フォルダ\CEC_2018年度用(捨てないで！)\ペープサート教材\ペープサート教材_イラスト集_HTML版\Links\220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9853" y="3730970"/>
              <a:ext cx="200025" cy="85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グループ化 3"/>
          <p:cNvGrpSpPr/>
          <p:nvPr/>
        </p:nvGrpSpPr>
        <p:grpSpPr>
          <a:xfrm>
            <a:off x="5813121" y="3456456"/>
            <a:ext cx="976489" cy="1066800"/>
            <a:chOff x="6012160" y="3273653"/>
            <a:chExt cx="1647825" cy="1800225"/>
          </a:xfrm>
        </p:grpSpPr>
        <p:pic>
          <p:nvPicPr>
            <p:cNvPr id="9232" name="Picture 16" descr="C:\Users\crestec\Desktop\平井作業フォルダ\CEC_2018年度用(捨てないで！)\ペープサート教材\ペープサート教材_イラスト集_HTML版\Links\222.pn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2160" y="3273653"/>
              <a:ext cx="1647825" cy="18002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31" name="Picture 15" descr="C:\Users\crestec\Desktop\平井作業フォルダ\CEC_2018年度用(捨てないで！)\ペープサート教材\ペープサート教材_イラスト集_HTML版\Links\224.pn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3952" y="3880306"/>
              <a:ext cx="133350" cy="4286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33" name="Picture 17" descr="C:\Users\crestec\Desktop\平井作業フォルダ\CEC_2018年度用(捨てないで！)\ペープサート教材\ペープサート教材_イラスト集_HTML版\Links\223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3952" y="4153431"/>
              <a:ext cx="561975" cy="1333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234" name="Picture 18" descr="C:\Users\crestec\Desktop\平井作業フォルダ\CEC_2018年度用(捨てないで！)\ペープサート教材\ペープサート教材_イラスト集_HTML版\Links\221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1068" y="3619172"/>
            <a:ext cx="3924973" cy="277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195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restec\Desktop\平井作業フォルダ\CEC_2018年度用(捨てないで！)\ペープサート教材\ペープサート教材_イラスト集_Delivery\ペープサート教材_イラスト集\キャラ\中学生女子\005_中学女子A_楽しむ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674" y="836545"/>
            <a:ext cx="963464" cy="806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crestec\Desktop\平井作業フォルダ\CEC_2018年度用(捨てないで！)\ペープサート教材\ペープサート教材_イラスト集_Delivery\ペープサート教材_イラスト集\キャラ\中学生女子\005_中学女子A_喜ぶ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401" y="835239"/>
            <a:ext cx="963464" cy="80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crestec\Desktop\平井作業フォルダ\CEC_2018年度用(捨てないで！)\ペープサート教材\ペープサート教材_イラスト集_Delivery\ペープサート教材_イラスト集\キャラ\中学生女子\005_中学女子A_驚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0765" y="835239"/>
            <a:ext cx="989574" cy="80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crestec\Desktop\平井作業フォルダ\CEC_2018年度用(捨てないで！)\ペープサート教材\ペープサート教材_イラスト集_Delivery\ペープサート教材_イラスト集\キャラ\中学生女子\005_中学女子A_焦る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057" y="836545"/>
            <a:ext cx="963464" cy="806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crestec\Desktop\平井作業フォルダ\CEC_2018年度用(捨てないで！)\ペープサート教材\ペープサート教材_イラスト集_Delivery\ペープサート教材_イラスト集\キャラ\中学生女子\005_中学女子A_通常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20" y="836545"/>
            <a:ext cx="960853" cy="806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crestec\Desktop\平井作業フォルダ\CEC_2018年度用(捨てないで！)\ペープサート教材\ペープサート教材_イラスト集_Delivery\ペープサート教材_イラスト集\キャラ\中学生女子\005_中学女子A_怒る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7492" y="835239"/>
            <a:ext cx="963464" cy="80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crestec\Desktop\平井作業フォルダ\CEC_2018年度用(捨てないで！)\ペープサート教材\ペープサート教材_イラスト集_Delivery\ペープサート教材_イラスト集\キャラ\中学生女子\005_中学女子A_悩む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966" y="835239"/>
            <a:ext cx="963464" cy="80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crestec\Desktop\平井作業フォルダ\CEC_2018年度用(捨てないで！)\ペープサート教材\ペープサート教材_イラスト集_Delivery\ペープサート教材_イラスト集\キャラ\中学生女子\005_中学女子A_落ち込む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0151" y="835239"/>
            <a:ext cx="963464" cy="809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crestec\Desktop\平井作業フォルダ\CEC_2018年度用(捨てないで！)\ペープサート教材\ペープサート教材_イラスト集_Delivery\ペープサート教材_イラスト集\キャラ\中学生女子\005_中学女子A_哀しむ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8583" y="836545"/>
            <a:ext cx="963464" cy="806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crestec\Desktop\平井作業フォルダ\CEC_2018年度用(捨てないで！)\ペープサート教材\ペープサート教材_イラスト集_Delivery\ペープサート教材_イラスト集\キャラ\中学生女子\006_中学女子B_楽しむ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8708" y="2276872"/>
            <a:ext cx="951345" cy="845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:\Users\crestec\Desktop\平井作業フォルダ\CEC_2018年度用(捨てないで！)\ペープサート教材\ペープサート教材_イラスト集_Delivery\ペープサート教材_イラスト集\キャラ\中学生女子\006_中学女子B_喜ぶ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327" y="2276872"/>
            <a:ext cx="951345" cy="845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C:\Users\crestec\Desktop\平井作業フォルダ\CEC_2018年度用(捨てないで！)\ペープサート教材\ペープサート教材_イラスト集_Delivery\ペープサート教材_イラスト集\キャラ\中学生女子\006_中学女子B_驚く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253" y="2276872"/>
            <a:ext cx="967288" cy="845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:\Users\crestec\Desktop\平井作業フォルダ\CEC_2018年度用(捨てないで！)\ペープサート教材\ペープサート教材_イラスト集_Delivery\ペープサート教材_イラスト集\キャラ\中学生女子\006_中学女子B_焦る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4237" y="2276872"/>
            <a:ext cx="1031065" cy="845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C:\Users\crestec\Desktop\平井作業フォルダ\CEC_2018年度用(捨てないで！)\ペープサート教材\ペープサート教材_イラスト集_Delivery\ペープサート教材_イラスト集\キャラ\中学生女子\006_中学女子B_通常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11" y="2278201"/>
            <a:ext cx="954001" cy="842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C:\Users\crestec\Desktop\平井作業フォルダ\CEC_2018年度用(捨てないで！)\ペープサート教材\ペープサート教材_イラスト集_Delivery\ペープサート教材_イラスト集\キャラ\中学生女子\006_中学女子B_怒る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018" y="2276872"/>
            <a:ext cx="951345" cy="845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5" name="Picture 17" descr="C:\Users\crestec\Desktop\平井作業フォルダ\CEC_2018年度用(捨てないで！)\ペープサート教材\ペープサート教材_イラスト集_Delivery\ペープサート教材_イラスト集\キャラ\中学生女子\006_中学女子B_悩む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9287" y="2276872"/>
            <a:ext cx="951345" cy="845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C:\Users\crestec\Desktop\平井作業フォルダ\CEC_2018年度用(捨てないで！)\ペープサート教材\ペープサート教材_イラスト集_Delivery\ペープサート教材_イラスト集\キャラ\中学生女子\006_中学女子B_落ち込む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5026" y="2276872"/>
            <a:ext cx="951345" cy="845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7" name="Picture 19" descr="C:\Users\crestec\Desktop\平井作業フォルダ\CEC_2018年度用(捨てないで！)\ペープサート教材\ペープサート教材_イラスト集_Delivery\ペープサート教材_イラスト集\キャラ\中学生女子\006_中学女子B_哀しむ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363" y="2276872"/>
            <a:ext cx="951345" cy="845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C:\Users\crestec\Desktop\平井作業フォルダ\CEC_2018年度用(捨てないで！)\ペープサート教材\ペープサート教材_イラスト集_Delivery\ペープサート教材_イラスト集\キャラ\中学生女子\007_中学女子C_落ち込む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0081" y="3717032"/>
            <a:ext cx="789591" cy="77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crestec\Desktop\平井作業フォルダ\CEC_2018年度用(捨てないで！)\ペープサート教材\ペープサート教材_イラスト集_Delivery\ペープサート教材_イラスト集\キャラ\中学生女子\007_中学女子C_哀しむ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6689" y="3718314"/>
            <a:ext cx="792155" cy="776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C:\Users\crestec\Desktop\平井作業フォルダ\CEC_2018年度用(捨てないで！)\ペープサート教材\ペープサート教材_イラスト集_Delivery\ペープサート教材_イラスト集\キャラ\中学生女子\007_中学女子C_楽しむ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3371" y="3717032"/>
            <a:ext cx="792155" cy="77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1" name="Picture 23" descr="C:\Users\crestec\Desktop\平井作業フォルダ\CEC_2018年度用(捨てないで！)\ペープサート教材\ペープサート教材_イラスト集_Delivery\ペープサート教材_イラスト集\キャラ\中学生女子\007_中学女子C_喜ぶ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635" y="3717032"/>
            <a:ext cx="792155" cy="77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C:\Users\crestec\Desktop\平井作業フォルダ\CEC_2018年度用(捨てないで！)\ペープサート教材\ペープサート教材_イラスト集_Delivery\ペープサート教材_イラスト集\キャラ\中学生女子\007_中学女子C_驚く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0053" y="3717032"/>
            <a:ext cx="894699" cy="779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3" name="Picture 25" descr="C:\Users\crestec\Desktop\平井作業フォルダ\CEC_2018年度用(捨てないで！)\ペープサート教材\ペープサート教材_イラスト集_Delivery\ペープサート教材_イラスト集\キャラ\中学生女子\007_中学女子C_焦る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317" y="3717032"/>
            <a:ext cx="799845" cy="77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4" name="Picture 26" descr="C:\Users\crestec\Desktop\平井作業フォルダ\CEC_2018年度用(捨てないで！)\ペープサート教材\ペープサート教材_イラスト集_Delivery\ペープサート教材_イラスト集\キャラ\中学生女子\007_中学女子C_通常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17" y="3708059"/>
            <a:ext cx="789591" cy="79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5" name="Picture 27" descr="C:\Users\crestec\Desktop\平井作業フォルダ\CEC_2018年度用(捨てないで！)\ペープサート教材\ペープサート教材_イラスト集_Delivery\ペープサート教材_イラスト集\キャラ\中学生女子\007_中学女子C_怒る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3397" y="3718314"/>
            <a:ext cx="792155" cy="776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6" name="Picture 28" descr="C:\Users\crestec\Desktop\平井作業フォルダ\CEC_2018年度用(捨てないで！)\ペープサート教材\ペープサート教材_イラスト集_Delivery\ペープサート教材_イラスト集\キャラ\中学生女子\007_中学女子C_悩む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279" y="3717032"/>
            <a:ext cx="789591" cy="779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5" name="Picture 37" descr="C:\Users\crestec\Desktop\平井作業フォルダ\CEC_2018年度用(捨てないで！)\ペープサート教材\ペープサート教材_イラスト集_Delivery\ペープサート教材_イラスト集\キャラ\中学生女子\008_中学女子_制服_通常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6038" y="5008213"/>
            <a:ext cx="777609" cy="722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6" name="Picture 38" descr="C:\Users\crestec\Desktop\平井作業フォルダ\CEC_2018年度用(捨てないで！)\ペープサート教材\ペープサート教材_イラスト集_Delivery\ペープサート教材_イラスト集\キャラ\中学生女子\008_中学_小学高学年_女子_私服A_スマホ持ち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138" y="5007102"/>
            <a:ext cx="773167" cy="72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7" name="Picture 39" descr="C:\Users\crestec\Desktop\平井作業フォルダ\CEC_2018年度用(捨てないで！)\ペープサート教材\ペープサート教材_イラスト集_Delivery\ペープサート教材_イラスト集\キャラ\中学生女子\008_中学_小学高学年_女子_私服A_通常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057" y="5007102"/>
            <a:ext cx="773167" cy="72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8" name="Picture 40" descr="C:\Users\crestec\Desktop\平井作業フォルダ\CEC_2018年度用(捨てないで！)\ペープサート教材\ペープサート教材_イラスト集_Delivery\ペープサート教材_イラスト集\キャラ\中学生女子\008_中学_小学高学年_女子_私服B_スマホ持ち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6976" y="5010435"/>
            <a:ext cx="746505" cy="71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89" name="Picture 41" descr="C:\Users\crestec\Desktop\平井作業フォルダ\CEC_2018年度用(捨てないで！)\ペープサート教材\ペープサート教材_イラスト集_Delivery\ペープサート教材_イラスト集\キャラ\中学生女子\008_中学_小学高学年_女子_私服B_通常.png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233" y="5010435"/>
            <a:ext cx="746505" cy="71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0" name="Picture 42" descr="C:\Users\crestec\Desktop\平井作業フォルダ\CEC_2018年度用(捨てないで！)\ペープサート教材\ペープサート教材_イラスト集_Delivery\ペープサート教材_イラスト集\キャラ\中学生女子\008_中学_小学高学年_女子_私服C_スマホ持ち.pn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490" y="5010435"/>
            <a:ext cx="735397" cy="71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1" name="Picture 43" descr="C:\Users\crestec\Desktop\平井作業フォルダ\CEC_2018年度用(捨てないで！)\ペープサート教材\ペープサート教材_イラスト集_Delivery\ペープサート教材_イラスト集\キャラ\中学生女子\008_中学_小学高学年_女子_私服C_通常.png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639" y="5010435"/>
            <a:ext cx="733175" cy="717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92" name="Picture 44" descr="C:\Users\crestec\Desktop\平井作業フォルダ\CEC_2018年度用(捨てないで！)\ペープサート教材\ペープサート教材_イラスト集_Delivery\ペープサート教材_イラスト集\キャラ\中学生女子\008_中学女子_制服_スマホ持ち.png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7566" y="5012657"/>
            <a:ext cx="788719" cy="713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04973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crestec\Desktop\平井作業フォルダ\CEC_2018年度用(捨てないで！)\ペープサート教材\ペープサート教材_イラスト集_HTML版\Links\23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296" y="610292"/>
            <a:ext cx="3924000" cy="2776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crestec\Desktop\平井作業フォルダ\CEC_2018年度用(捨てないで！)\ペープサート教材\ペープサート教材_イラスト集_HTML版\Links\23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706" y="641738"/>
            <a:ext cx="3924000" cy="2776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14743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6F28260-428E-3148-B571-FDFF251F6B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50" y="1757959"/>
            <a:ext cx="1837929" cy="1169988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048F8DD-69EE-A243-9768-F180804F88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173" y="1700808"/>
            <a:ext cx="1851025" cy="1209278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FF9B4059-0E12-9749-9C96-9D5BB04F99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325" y="1700808"/>
            <a:ext cx="1837929" cy="1174354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85DDEECB-7EA6-F048-96DD-B9EB5618A5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5543" y="1650007"/>
            <a:ext cx="1851025" cy="1209278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CCD0BCCF-8A12-904A-888E-5C4229087C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59" y="3526570"/>
            <a:ext cx="1837929" cy="1169988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B91BB531-37E4-D541-8893-84DC1B59ED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173" y="3469419"/>
            <a:ext cx="1851025" cy="1209278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CC633C91-CA70-E647-BE3A-2C289743610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1712" y="3526570"/>
            <a:ext cx="1851025" cy="1178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48066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>
            <a:extLst>
              <a:ext uri="{FF2B5EF4-FFF2-40B4-BE49-F238E27FC236}">
                <a16:creationId xmlns:a16="http://schemas.microsoft.com/office/drawing/2014/main" id="{E6ADF8A8-1A7B-4F4D-A9AE-03F0D7DD72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2450064" cy="3465090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1DA75239-C489-D043-B141-BB73AB6CC0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4335" y="116868"/>
            <a:ext cx="2450064" cy="3465090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8D4988BF-D878-A24F-BD97-3317376E86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323" y="1241645"/>
            <a:ext cx="1699458" cy="2592289"/>
          </a:xfrm>
          <a:prstGeom prst="rect">
            <a:avLst/>
          </a:prstGeom>
        </p:spPr>
      </p:pic>
      <p:pic>
        <p:nvPicPr>
          <p:cNvPr id="23" name="図 22">
            <a:extLst>
              <a:ext uri="{FF2B5EF4-FFF2-40B4-BE49-F238E27FC236}">
                <a16:creationId xmlns:a16="http://schemas.microsoft.com/office/drawing/2014/main" id="{B92788D2-7554-3846-872B-23CD971BD89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042" y="4004827"/>
            <a:ext cx="1699458" cy="259228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2962BC10-B196-8941-AD15-D57FC8D803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862" y="1321987"/>
            <a:ext cx="1699458" cy="251224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34E5A583-713D-534B-94D6-15E4290AC31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9862" y="4024644"/>
            <a:ext cx="1699458" cy="2592289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36AF1E99-143B-6145-AC4D-B7BE41F5A9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005064"/>
            <a:ext cx="169330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826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crestec\Desktop\平井作業フォルダ\CEC_2018年度用(捨てないで！)\ペープサート教材\ペープサート教材_イラスト集_HTML版\Links\239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305" y="408916"/>
            <a:ext cx="1718545" cy="244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crestec\Desktop\平井作業フォルダ\CEC_2018年度用(捨てないで！)\ペープサート教材\ペープサート教材_イラスト集_HTML版\Links\24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955" y="408916"/>
            <a:ext cx="1718545" cy="244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crestec\Desktop\平井作業フォルダ\CEC_2018年度用(捨てないで！)\ペープサート教材\ペープサート教材_イラスト集_HTML版\Links\23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605" y="408916"/>
            <a:ext cx="1718545" cy="244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crestec\Desktop\平井作業フォルダ\CEC_2018年度用(捨てないで！)\ペープサート教材\ペープサート教材_イラスト集_HTML版\Links\238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255" y="408916"/>
            <a:ext cx="1718545" cy="2440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Users\crestec\Desktop\平井作業フォルダ\CEC_2018年度用(捨てないで！)\ペープサート教材\ペープサート教材_イラスト集_HTML版\Links\24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52" y="3304428"/>
            <a:ext cx="690563" cy="688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9" name="Picture 7" descr="C:\Users\crestec\Desktop\平井作業フォルダ\CEC_2018年度用(捨てないで！)\ペープサート教材\ペープサート教材_イラスト集_HTML版\Links\24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991" y="3304428"/>
            <a:ext cx="688173" cy="688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C:\Users\crestec\Desktop\平井作業フォルダ\CEC_2018年度用(捨てないで！)\ペープサート教材\ペープサート教材_イラスト集_HTML版\Links\24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140" y="3294903"/>
            <a:ext cx="692953" cy="69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1" name="Picture 9" descr="C:\Users\crestec\Desktop\平井作業フォルダ\CEC_2018年度用(捨てないで！)\ペープサート教材\ペープサート教材_イラスト集_HTML版\Links\243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069" y="3304428"/>
            <a:ext cx="690563" cy="688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2" name="Picture 10" descr="C:\Users\crestec\Desktop\平井作業フォルダ\CEC_2018年度用(捨てないで！)\ペープサート教材\ペープサート教材_イラスト集_HTML版\Links\244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608" y="3299665"/>
            <a:ext cx="690563" cy="69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3" name="Picture 11" descr="C:\Users\crestec\Desktop\平井作業フォルダ\CEC_2018年度用(捨てないで！)\ペープサート教材\ペープサート教材_イラスト集_HTML版\Links\2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147" y="3299665"/>
            <a:ext cx="690563" cy="690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4" name="Picture 12" descr="C:\Users\crestec\Desktop\平井作業フォルダ\CEC_2018年度用(捨てないで！)\ペープサート教材\ペープサート教材_イラスト集_HTML版\Links\25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52" y="4993402"/>
            <a:ext cx="1915225" cy="1348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5" name="Picture 13" descr="C:\Users\crestec\Desktop\平井作業フォルダ\CEC_2018年度用(捨てないで！)\ペープサート教材\ペープサート教材_イラスト集_HTML版\Links\253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250" y="4993402"/>
            <a:ext cx="1915225" cy="1348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6" name="Picture 14" descr="C:\Users\crestec\Desktop\平井作業フォルダ\CEC_2018年度用(捨てないで！)\ペープサート教材\ペープサート教材_イラスト集_HTML版\Links\254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070" y="4426882"/>
            <a:ext cx="1348705" cy="191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147173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A95CBA81-9216-9D4B-B41A-D82C8FD493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071" y="476672"/>
            <a:ext cx="2476008" cy="1584176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69EAE71-62AB-CA4D-85F1-E8F586DB6E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818" y="476672"/>
            <a:ext cx="2470141" cy="1584176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7160F19B-EA06-CC4F-946F-D744F8E306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476672"/>
            <a:ext cx="2470141" cy="158417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D1F57D4B-E9AF-1A4A-A972-8497FC0E1FF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785873"/>
            <a:ext cx="1585143" cy="2304256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A420A6C6-61B1-5541-B910-341029EBE5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47" y="2753544"/>
            <a:ext cx="1604474" cy="2304256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6679CC94-1053-3C4F-9D22-88D801FB6EE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560" y="2785873"/>
            <a:ext cx="1581276" cy="2304256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AB8E6BC-BB39-734A-880C-E810E96BFD3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237" y="2753544"/>
            <a:ext cx="1604474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7762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crestec\Desktop\平井作業フォルダ\CEC_2018年度用(捨てないで！)\ペープサート教材\ペープサート教材_イラスト集_HTML版\Links\24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73" y="1244076"/>
            <a:ext cx="1392845" cy="28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crestec\Desktop\平井作業フォルダ\CEC_2018年度用(捨てないで！)\ペープサート教材\ペープサート教材_イラスト集_HTML版\Links\24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989" y="1244076"/>
            <a:ext cx="1392845" cy="28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crestec\Desktop\平井作業フォルダ\CEC_2018年度用(捨てないで！)\ペープサート教材\ペープサート教材_イラスト集_HTML版\Links\249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73" y="2722478"/>
            <a:ext cx="1392845" cy="49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Users\crestec\Desktop\平井作業フォルダ\CEC_2018年度用(捨てないで！)\ペープサート教材\ペープサート教材_イラスト集_HTML版\Links\25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989" y="2718479"/>
            <a:ext cx="1392845" cy="498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C:\Users\crestec\Desktop\平井作業フォルダ\CEC_2018年度用(捨てないで！)\ペープサート教材\ペープサート教材_イラスト集_HTML版\Links\25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273" y="4438718"/>
            <a:ext cx="1392845" cy="673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C:\Users\crestec\Desktop\平井作業フォルダ\CEC_2018年度用(捨てないで！)\ペープサート教材\ペープサート教材_イラスト集_HTML版\Links\25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989" y="4438718"/>
            <a:ext cx="1392845" cy="673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C:\Users\crestec\Desktop\平井作業フォルダ\CEC_2018年度用(捨てないで！)\ペープサート教材\ペープサート教材_イラスト集_HTML版\Links\256_yoko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131" y="4517321"/>
            <a:ext cx="2623787" cy="516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 descr="C:\Users\crestec\Desktop\平井作業フォルダ\CEC_2018年度用(捨てないで！)\ペープサート教材\ペープサート教材_イラスト集_HTML版\Links\256_tate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8131" y="1124744"/>
            <a:ext cx="516155" cy="2623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39265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9C0D0867-4734-ED4A-BA2D-C02F2BC34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" y="1955800"/>
            <a:ext cx="9131300" cy="294640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31709CB-6948-FE42-9833-D3E99228FD02}"/>
              </a:ext>
            </a:extLst>
          </p:cNvPr>
          <p:cNvSpPr txBox="1"/>
          <p:nvPr/>
        </p:nvSpPr>
        <p:spPr>
          <a:xfrm>
            <a:off x="395536" y="26064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/>
              <a:t>ひよこアニメーション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07200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DC8F41A-C8DF-244E-8F58-81611B94A96C}"/>
              </a:ext>
            </a:extLst>
          </p:cNvPr>
          <p:cNvSpPr txBox="1"/>
          <p:nvPr/>
        </p:nvSpPr>
        <p:spPr>
          <a:xfrm>
            <a:off x="395536" y="260648"/>
            <a:ext cx="2304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/>
              <a:t>ため息アニメーション</a:t>
            </a:r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52EAACE-6ADC-A644-892F-A708A80944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4150" y="2901950"/>
            <a:ext cx="1155700" cy="105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4565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hone_calling" descr="phone_calling">
            <a:hlinkClick r:id="" action="ppaction://media"/>
            <a:extLst>
              <a:ext uri="{FF2B5EF4-FFF2-40B4-BE49-F238E27FC236}">
                <a16:creationId xmlns:a16="http://schemas.microsoft.com/office/drawing/2014/main" id="{9A99481B-CDFE-A64D-9E6A-6124C6F1E8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907704" y="908720"/>
            <a:ext cx="812800" cy="812800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8082B13-D5AB-4F42-A4C6-4BAC792773D5}"/>
              </a:ext>
            </a:extLst>
          </p:cNvPr>
          <p:cNvSpPr txBox="1"/>
          <p:nvPr/>
        </p:nvSpPr>
        <p:spPr>
          <a:xfrm>
            <a:off x="1403648" y="40466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/>
              <a:t>スマホの着信音</a:t>
            </a:r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7237489-EEEF-864E-82FC-6CDEBA0B0E92}"/>
              </a:ext>
            </a:extLst>
          </p:cNvPr>
          <p:cNvSpPr txBox="1"/>
          <p:nvPr/>
        </p:nvSpPr>
        <p:spPr>
          <a:xfrm>
            <a:off x="4228020" y="40466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/>
              <a:t>スマホの発信音</a:t>
            </a:r>
            <a:endParaRPr kumimoji="1" lang="ja-JP" altLang="en-US"/>
          </a:p>
        </p:txBody>
      </p:sp>
      <p:pic>
        <p:nvPicPr>
          <p:cNvPr id="6" name="phone_incoming" descr="phone_incoming">
            <a:hlinkClick r:id="" action="ppaction://media"/>
            <a:extLst>
              <a:ext uri="{FF2B5EF4-FFF2-40B4-BE49-F238E27FC236}">
                <a16:creationId xmlns:a16="http://schemas.microsoft.com/office/drawing/2014/main" id="{890FA273-62B3-D14F-B2B0-117B074979A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721720" y="908720"/>
            <a:ext cx="812800" cy="812800"/>
          </a:xfrm>
          <a:prstGeom prst="rect">
            <a:avLst/>
          </a:prstGeom>
        </p:spPr>
      </p:pic>
      <p:pic>
        <p:nvPicPr>
          <p:cNvPr id="4" name="info_non" descr="info_non">
            <a:hlinkClick r:id="" action="ppaction://media"/>
            <a:extLst>
              <a:ext uri="{FF2B5EF4-FFF2-40B4-BE49-F238E27FC236}">
                <a16:creationId xmlns:a16="http://schemas.microsoft.com/office/drawing/2014/main" id="{AF64DD7B-4531-324F-A2A8-50965F17E1B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897348" y="2924944"/>
            <a:ext cx="812800" cy="812800"/>
          </a:xfrm>
          <a:prstGeom prst="rect">
            <a:avLst/>
          </a:prstGeom>
        </p:spPr>
      </p:pic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02FECE0-0932-0046-87AF-662FD35B4AF5}"/>
              </a:ext>
            </a:extLst>
          </p:cNvPr>
          <p:cNvSpPr txBox="1"/>
          <p:nvPr/>
        </p:nvSpPr>
        <p:spPr>
          <a:xfrm>
            <a:off x="1403648" y="2267082"/>
            <a:ext cx="201622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/>
              <a:t>「おかけになった電話番号は、現在使われておりません。」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55F8FAE-2A39-7446-B412-716168DE0C92}"/>
              </a:ext>
            </a:extLst>
          </p:cNvPr>
          <p:cNvSpPr txBox="1"/>
          <p:nvPr/>
        </p:nvSpPr>
        <p:spPr>
          <a:xfrm>
            <a:off x="4228019" y="2267082"/>
            <a:ext cx="259593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100"/>
              <a:t>「ご用の方は、ピーッという発信音の後に</a:t>
            </a:r>
            <a:r>
              <a:rPr kumimoji="1" lang="en-US" altLang="ja-JP" sz="1100" dirty="0"/>
              <a:t>10</a:t>
            </a:r>
            <a:r>
              <a:rPr lang="ja-JP" altLang="en-US" sz="1100"/>
              <a:t>秒間でメッセージをいれてください。</a:t>
            </a:r>
            <a:r>
              <a:rPr kumimoji="1" lang="ja-JP" altLang="en-US" sz="1100"/>
              <a:t>」</a:t>
            </a:r>
          </a:p>
        </p:txBody>
      </p:sp>
      <p:pic>
        <p:nvPicPr>
          <p:cNvPr id="9" name="info_rusu" descr="info_rusu">
            <a:hlinkClick r:id="" action="ppaction://media"/>
            <a:extLst>
              <a:ext uri="{FF2B5EF4-FFF2-40B4-BE49-F238E27FC236}">
                <a16:creationId xmlns:a16="http://schemas.microsoft.com/office/drawing/2014/main" id="{FDD0ACB9-86F1-954B-9FE7-DC73CA3E7F33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761369" y="2927834"/>
            <a:ext cx="812800" cy="812800"/>
          </a:xfrm>
          <a:prstGeom prst="rect">
            <a:avLst/>
          </a:prstGeom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2EBF8B92-840F-734A-A1F6-90C4ECCA1F3D}"/>
              </a:ext>
            </a:extLst>
          </p:cNvPr>
          <p:cNvSpPr txBox="1"/>
          <p:nvPr/>
        </p:nvSpPr>
        <p:spPr>
          <a:xfrm>
            <a:off x="1665099" y="4437112"/>
            <a:ext cx="1493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/>
              <a:t>ひよこの足音</a:t>
            </a:r>
            <a:endParaRPr kumimoji="1"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0BB23E11-50CC-2E49-A4D1-9050D6D38614}"/>
              </a:ext>
            </a:extLst>
          </p:cNvPr>
          <p:cNvSpPr txBox="1"/>
          <p:nvPr/>
        </p:nvSpPr>
        <p:spPr>
          <a:xfrm>
            <a:off x="4690687" y="4437112"/>
            <a:ext cx="1105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/>
              <a:t>残念な音</a:t>
            </a:r>
            <a:endParaRPr kumimoji="1" lang="ja-JP" altLang="en-US"/>
          </a:p>
        </p:txBody>
      </p:sp>
      <p:pic>
        <p:nvPicPr>
          <p:cNvPr id="13" name="SEピコピコ" descr="SEピコピコ">
            <a:hlinkClick r:id="" action="ppaction://media"/>
            <a:extLst>
              <a:ext uri="{FF2B5EF4-FFF2-40B4-BE49-F238E27FC236}">
                <a16:creationId xmlns:a16="http://schemas.microsoft.com/office/drawing/2014/main" id="{55291F89-91A2-6047-AC87-AAD51D7302F9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907704" y="5178073"/>
            <a:ext cx="812800" cy="812800"/>
          </a:xfrm>
          <a:prstGeom prst="rect">
            <a:avLst/>
          </a:prstGeom>
        </p:spPr>
      </p:pic>
      <p:pic>
        <p:nvPicPr>
          <p:cNvPr id="14" name="SE_ホワンホワン (online-audio-converter.com)" descr="SE_ホワンホワン (online-audio-converter.com)">
            <a:hlinkClick r:id="" action="ppaction://media"/>
            <a:extLst>
              <a:ext uri="{FF2B5EF4-FFF2-40B4-BE49-F238E27FC236}">
                <a16:creationId xmlns:a16="http://schemas.microsoft.com/office/drawing/2014/main" id="{4FC4CBDE-5244-F64E-822D-23E86A47C9F4}"/>
              </a:ext>
            </a:extLst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4721720" y="5176158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93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9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6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68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82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12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07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9" name="Picture 17" descr="C:\Users\crestec\Desktop\平井作業フォルダ\CEC_2018年度用(捨てないで！)\ペープサート教材\ペープサート教材_イラスト集_Delivery\ペープサート教材_イラスト集\キャラ\小学校高学年男子\009_小学高学年男子A_怒る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739" y="548680"/>
            <a:ext cx="840615" cy="93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C:\Users\crestec\Desktop\平井作業フォルダ\CEC_2018年度用(捨てないで！)\ペープサート教材\ペープサート教材_イラスト集_Delivery\ペープサート教材_イラスト集\キャラ\小学校高学年男子\009_小学高学年男子A_悩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853" y="548680"/>
            <a:ext cx="837706" cy="93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1" name="Picture 19" descr="C:\Users\crestec\Desktop\平井作業フォルダ\CEC_2018年度用(捨てないで！)\ペープサート教材\ペープサート教材_イラスト集_Delivery\ペープサート教材_イラスト集\キャラ\小学校高学年男子\009_小学高学年男子A_落ち込む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548680"/>
            <a:ext cx="837706" cy="93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C:\Users\crestec\Desktop\平井作業フォルダ\CEC_2018年度用(捨てないで！)\ペープサート教材\ペープサート教材_イラスト集_Delivery\ペープサート教材_イラスト集\キャラ\小学校高学年男子\009_小学高学年男子A_哀しむ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336" y="548680"/>
            <a:ext cx="837706" cy="93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3" name="Picture 21" descr="C:\Users\crestec\Desktop\平井作業フォルダ\CEC_2018年度用(捨てないで！)\ペープサート教材\ペープサート教材_イラスト集_Delivery\ペープサート教材_イラスト集\キャラ\小学校高学年男子\009_小学高学年男子A_楽しむ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4024" y="548680"/>
            <a:ext cx="840615" cy="93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4" name="Picture 22" descr="C:\Users\crestec\Desktop\平井作業フォルダ\CEC_2018年度用(捨てないで！)\ペープサート教材\ペープサート教材_イラスト集_Delivery\ペープサート教材_イラスト集\キャラ\小学校高学年男子\009_小学高学年男子A_喜ぶ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5142" y="548680"/>
            <a:ext cx="840615" cy="93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5" name="Picture 23" descr="C:\Users\crestec\Desktop\平井作業フォルダ\CEC_2018年度用(捨てないで！)\ペープサート教材\ペープサート教材_イラスト集_Delivery\ペープサート教材_イラスト集\キャラ\小学校高学年男子\009_小学高学年男子A_驚く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4621" y="548680"/>
            <a:ext cx="852250" cy="93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6" name="Picture 24" descr="C:\Users\crestec\Desktop\平井作業フォルダ\CEC_2018年度用(捨てないで！)\ペープサート教材\ペープサート教材_イラスト集_Delivery\ペープサート教材_イラスト集\キャラ\小学校高学年男子\009_小学高学年男子A_焦る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4559" y="548680"/>
            <a:ext cx="997685" cy="93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7" name="Picture 25" descr="C:\Users\crestec\Desktop\平井作業フォルダ\CEC_2018年度用(捨てないで！)\ペープサート教材\ペープサート教材_イラスト集_Delivery\ペープサート教材_イラスト集\キャラ\小学校高学年男子\009_小学高学年男子A_通常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62" y="551589"/>
            <a:ext cx="834798" cy="92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C:\Users\crestec\Desktop\平井作業フォルダ\CEC_2018年度用(捨てないで！)\ペープサート教材\ペープサート教材_イラスト集_Delivery\ペープサート教材_イラスト集\キャラ\小学校高学年男子\010_小学高学年男子B_喜ぶ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260" y="2132856"/>
            <a:ext cx="750463" cy="89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9" name="Picture 27" descr="C:\Users\crestec\Desktop\平井作業フォルダ\CEC_2018年度用(捨てないで！)\ペープサート教材\ペープサート教材_イラスト集_Delivery\ペープサート教材_イラスト集\キャラ\小学校高学年男子\010_小学高学年男子B_驚く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978" y="2132856"/>
            <a:ext cx="808404" cy="89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0" name="Picture 28" descr="C:\Users\crestec\Desktop\平井作業フォルダ\CEC_2018年度用(捨てないで！)\ペープサート教材\ペープサート教材_イラスト集_Delivery\ペープサート教材_イラスト集\キャラ\小学校高学年男子\010_小学高学年男子B_焦る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899" y="2132856"/>
            <a:ext cx="750463" cy="89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1" name="Picture 29" descr="C:\Users\crestec\Desktop\平井作業フォルダ\CEC_2018年度用(捨てないで！)\ペープサート教材\ペープサート教材_イラスト集_Delivery\ペープサート教材_イラスト集\キャラ\小学校高学年男子\010_小学高学年男子B_通常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88" y="2138374"/>
            <a:ext cx="744945" cy="88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2" name="Picture 30" descr="C:\Users\crestec\Desktop\平井作業フォルダ\CEC_2018年度用(捨てないで！)\ペープサート教材\ペープサート教材_イラスト集_Delivery\ペープサート教材_イラスト集\キャラ\小学校高学年男子\010_小学高学年男子B_怒る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750" y="2132856"/>
            <a:ext cx="753221" cy="89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3" name="Picture 31" descr="C:\Users\crestec\Desktop\平井作業フォルダ\CEC_2018年度用(捨てないで！)\ペープサート教材\ペープサート教材_イラスト集_Delivery\ペープサート教材_イラスト集\キャラ\小学校高学年男子\010_小学高学年男子B_悩む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5409" y="2132856"/>
            <a:ext cx="750463" cy="89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4" name="Picture 32" descr="C:\Users\crestec\Desktop\平井作業フォルダ\CEC_2018年度用(捨てないで！)\ペープサート教材\ペープサート教材_イラスト集_Delivery\ペープサート教材_イラスト集\キャラ\小学校高学年男子\010_小学高学年男子B_落ち込む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2132856"/>
            <a:ext cx="750463" cy="89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5" name="Picture 33" descr="C:\Users\crestec\Desktop\平井作業フォルダ\CEC_2018年度用(捨てないで！)\ペープサート教材\ペープサート教材_イラスト集_Delivery\ペープサート教材_イラスト集\キャラ\小学校高学年男子\010_小学高学年男子B_哀しむ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998" y="2132856"/>
            <a:ext cx="750463" cy="89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6" name="Picture 34" descr="C:\Users\crestec\Desktop\平井作業フォルダ\CEC_2018年度用(捨てないで！)\ペープサート教材\ペープサート教材_イラスト集_Delivery\ペープサート教材_イラスト集\キャラ\小学校高学年男子\010_小学高学年男子B_楽しむ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2488" y="2132856"/>
            <a:ext cx="750463" cy="89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7" name="Picture 35" descr="C:\Users\crestec\Desktop\平井作業フォルダ\CEC_2018年度用(捨てないで！)\ペープサート教材\ペープサート教材_イラスト集_Delivery\ペープサート教材_イラスト集\キャラ\小学校高学年男子\011_小学高学年男子C_楽しむ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9139" y="3714784"/>
            <a:ext cx="860825" cy="86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8" name="Picture 36" descr="C:\Users\crestec\Desktop\平井作業フォルダ\CEC_2018年度用(捨てないで！)\ペープサート教材\ペープサート教材_イラスト集_Delivery\ペープサート教材_イラスト集\キャラ\小学校高学年男子\011_小学高学年男子C_喜ぶ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992" y="3714784"/>
            <a:ext cx="802885" cy="86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09" name="Picture 37" descr="C:\Users\crestec\Desktop\平井作業フォルダ\CEC_2018年度用(捨てないで！)\ペープサート教材\ペープサート教材_イラスト集_Delivery\ペープサート教材_イラスト集\キャラ\小学校高学年男子\011_小学高学年男子C_驚く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128" y="3714784"/>
            <a:ext cx="855306" cy="86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0" name="Picture 38" descr="C:\Users\crestec\Desktop\平井作業フォルダ\CEC_2018年度用(捨てないで！)\ペープサート教材\ペープサート教材_イラスト集_Delivery\ペープサート教材_イラスト集\キャラ\小学校高学年男子\011_小学高学年男子C_焦る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2405" y="3714784"/>
            <a:ext cx="805643" cy="86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1" name="Picture 39" descr="C:\Users\crestec\Desktop\平井作業フォルダ\CEC_2018年度用(捨てないで！)\ペープサート教材\ペープサート教材_イラスト集_Delivery\ペープサート教材_イラスト集\キャラ\小学校高学年男子\011_小学高学年男子C_通常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85" y="3707886"/>
            <a:ext cx="805643" cy="88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2" name="Picture 40" descr="C:\Users\crestec\Desktop\平井作業フォルダ\CEC_2018年度用(捨てないで！)\ペープサート教材\ペープサート教材_イラスト集_Delivery\ペープサート教材_イラスト集\キャラ\小学校高学年男子\011_小学高学年男子C_怒る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041" y="3714784"/>
            <a:ext cx="802885" cy="86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3" name="Picture 41" descr="C:\Users\crestec\Desktop\平井作業フォルダ\CEC_2018年度用(捨てないで！)\ペープサート教材\ペープサート教材_イラスト集_Delivery\ペープサート教材_イラスト集\キャラ\小学校高学年男子\011_小学高学年男子C_悩む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9598" y="3714784"/>
            <a:ext cx="805643" cy="86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4" name="Picture 42" descr="C:\Users\crestec\Desktop\平井作業フォルダ\CEC_2018年度用(捨てないで！)\ペープサート教材\ペープサート教材_イラスト集_Delivery\ペープサート教材_イラスト集\キャラ\小学校高学年男子\011_小学高学年男子C_落ち込む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5212" y="3714784"/>
            <a:ext cx="805643" cy="86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15" name="Picture 43" descr="C:\Users\crestec\Desktop\平井作業フォルダ\CEC_2018年度用(捨てないで！)\ペープサート教材\ペープサート教材_イラスト集_Delivery\ペープサート教材_イラスト集\キャラ\小学校高学年男子\011_小学高学年男子C_哀しむ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9090" y="3714784"/>
            <a:ext cx="802885" cy="866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08466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crestec\Desktop\平井作業フォルダ\CEC_2018年度用(捨てないで！)\ペープサート教材\ペープサート教材_イラスト集_HTML版\Links\09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38" y="977222"/>
            <a:ext cx="912976" cy="84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crestec\Desktop\平井作業フォルダ\CEC_2018年度用(捨てないで！)\ペープサート教材\ペープサート教材_イラスト集_HTML版\Links\09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588" y="977223"/>
            <a:ext cx="910225" cy="84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crestec\Desktop\平井作業フォルダ\CEC_2018年度用(捨てないで！)\ペープサート教材\ペープサート教材_イラスト集_HTML版\Links\10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2987" y="977223"/>
            <a:ext cx="910225" cy="84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crestec\Desktop\平井作業フォルダ\CEC_2018年度用(捨てないで！)\ペープサート教材\ペープサート教材_イラスト集_HTML版\Links\1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386" y="978598"/>
            <a:ext cx="910225" cy="846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crestec\Desktop\平井作業フォルダ\CEC_2018年度用(捨てないで！)\ペープサート教材\ペープサート教材_イラスト集_HTML版\Links\10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785" y="977223"/>
            <a:ext cx="1055972" cy="84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C:\Users\crestec\Desktop\平井作業フォルダ\CEC_2018年度用(捨てないで！)\ペープサート教材\ペープサート教材_イラスト集_HTML版\Links\10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931" y="975848"/>
            <a:ext cx="1028473" cy="852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C:\Users\crestec\Desktop\平井作業フォルダ\CEC_2018年度用(捨てないで！)\ペープサート教材\ペープサート教材_イラスト集_HTML版\Links\104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578" y="977222"/>
            <a:ext cx="912976" cy="849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C:\Users\crestec\Desktop\平井作業フォルダ\CEC_2018年度用(捨てないで！)\ペープサート教材\ペープサート教材_イラスト集_HTML版\Links\10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728" y="977223"/>
            <a:ext cx="1091721" cy="849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C:\Users\crestec\Desktop\平井作業フォルダ\CEC_2018年度用(捨てないで！)\ペープサート教材\ペープサート教材_イラスト集_HTML版\Links\106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624" y="959348"/>
            <a:ext cx="929475" cy="88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C:\Users\crestec\Desktop\平井作業フォルダ\CEC_2018年度用(捨てないで！)\ペープサート教材\ペープサート教材_イラスト集_HTML版\Links\11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25" y="2492896"/>
            <a:ext cx="940586" cy="850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9" name="Picture 13" descr="C:\Users\crestec\Desktop\平井作業フォルダ\CEC_2018年度用(捨てないで！)\ペープサート教材\ペープサート教材_イラスト集_HTML版\Links\107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545" y="2494151"/>
            <a:ext cx="940586" cy="84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C:\Users\crestec\Desktop\平井作業フォルダ\CEC_2018年度用(捨てないで！)\ペープサート教材\ペープサート教材_イラスト集_HTML版\Links\108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565" y="2494151"/>
            <a:ext cx="940586" cy="84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1" name="Picture 15" descr="C:\Users\crestec\Desktop\平井作業フォルダ\CEC_2018年度用(捨てないで！)\ペープサート教材\ペープサート教材_イラスト集_HTML版\Links\109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585" y="2494151"/>
            <a:ext cx="940586" cy="84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C:\Users\crestec\Desktop\平井作業フォルダ\CEC_2018年度用(捨てないで！)\ペープサート教材\ペープサート教材_イラスト集_HTML版\Links\110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2605" y="2494151"/>
            <a:ext cx="940586" cy="84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3" name="Picture 17" descr="C:\Users\crestec\Desktop\平井作業フォルダ\CEC_2018年度用(捨てないで！)\ペープサート教材\ペープサート教材_イラスト集_HTML版\Links\111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625" y="2494151"/>
            <a:ext cx="940586" cy="84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C:\Users\crestec\Desktop\平井作業フォルダ\CEC_2018年度用(捨てないで！)\ペープサート教材\ペープサート教材_イラスト集_HTML版\Links\112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2645" y="2494151"/>
            <a:ext cx="993260" cy="84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5" name="Picture 19" descr="C:\Users\crestec\Desktop\平井作業フォルダ\CEC_2018年度用(捨てないで！)\ペープサート教材\ペープサート教材_イラスト集_HTML版\Links\113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0339" y="2494151"/>
            <a:ext cx="940586" cy="84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C:\Users\crestec\Desktop\平井作業フォルダ\CEC_2018年度用(捨てないで！)\ペープサート教材\ペープサート教材_イラスト集_HTML版\Links\114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360" y="2494151"/>
            <a:ext cx="1025866" cy="84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7" name="Picture 21" descr="C:\Users\crestec\Desktop\平井作業フォルダ\CEC_2018年度用(捨てないで！)\ペープサート教材\ペープサート教材_イラスト集_HTML版\Links\116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517" y="3933056"/>
            <a:ext cx="899450" cy="92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8" name="Picture 22" descr="C:\Users\crestec\Desktop\平井作業フォルダ\CEC_2018年度用(捨てないで！)\ペープサート教材\ペープサート教材_イラスト集_HTML版\Links\117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730" y="3933056"/>
            <a:ext cx="896693" cy="92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9" name="Picture 23" descr="C:\Users\crestec\Desktop\平井作業フォルダ\CEC_2018年度用(捨てないで！)\ペープサート教材\ペープサート教材_イラスト集_HTML版\Links\118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186" y="3933056"/>
            <a:ext cx="896693" cy="92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0" name="Picture 24" descr="C:\Users\crestec\Desktop\平井作業フォルダ\CEC_2018年度用(捨てないで！)\ペープサート教材\ペープサート教材_イラスト集_HTML版\Links\119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642" y="3933056"/>
            <a:ext cx="896693" cy="92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1" name="Picture 25" descr="C:\Users\crestec\Desktop\平井作業フォルダ\CEC_2018年度用(捨てないで！)\ペープサート教材\ペープサート教材_イラスト集_HTML版\Links\120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8098" y="3933056"/>
            <a:ext cx="896693" cy="92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C:\Users\crestec\Desktop\平井作業フォルダ\CEC_2018年度用(捨てないで！)\ペープサート教材\ペープサート教材_イラスト集_HTML版\Links\121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9554" y="3933056"/>
            <a:ext cx="957391" cy="92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3" name="Picture 27" descr="C:\Users\crestec\Desktop\平井作業フォルダ\CEC_2018年度用(捨てないで！)\ペープサート教材\ペープサート教材_イラスト集_HTML版\Links\122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708" y="3933056"/>
            <a:ext cx="951874" cy="92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4" name="Picture 28" descr="C:\Users\crestec\Desktop\平井作業フォルダ\CEC_2018年度用(捨てないで！)\ペープサート教材\ペープサート教材_イラスト集_HTML版\Links\123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345" y="3933056"/>
            <a:ext cx="1095345" cy="92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5" name="Picture 29" descr="C:\Users\crestec\Desktop\平井作業フォルダ\CEC_2018年度用(捨てないで！)\ペープサート教材\ペープサート教材_イラスト集_HTML版\Links\124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8449" y="3933056"/>
            <a:ext cx="896693" cy="92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992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crestec\Desktop\平井作業フォルダ\CEC_2018年度用(捨てないで！)\ペープサート教材\ペープサート教材_イラスト集_HTML版\Links\13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872" y="304881"/>
            <a:ext cx="954632" cy="94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crestec\Desktop\平井作業フォルダ\CEC_2018年度用(捨てないで！)\ペープサート教材\ペープサート教材_イラスト集_HTML版\Links\12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32" y="306261"/>
            <a:ext cx="954632" cy="938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crestec\Desktop\平井作業フォルダ\CEC_2018年度用(捨てないで！)\ペープサート教材\ペープサート教材_イラスト集_HTML版\Links\12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580" y="304881"/>
            <a:ext cx="951874" cy="94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crestec\Desktop\平井作業フォルダ\CEC_2018年度用(捨てないで！)\ペープサート教材\ペープサート教材_イラスト集_HTML版\Links\127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670" y="306261"/>
            <a:ext cx="1073272" cy="938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crestec\Desktop\平井作業フォルダ\CEC_2018年度用(捨てないで！)\ペープサート教材\ペープサート教材_イラスト集_HTML版\Links\128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158" y="306261"/>
            <a:ext cx="951874" cy="938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C:\Users\crestec\Desktop\平井作業フォルダ\CEC_2018年度用(捨てないで！)\ペープサート教材\ペープサート教材_イラスト集_HTML版\Links\1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248" y="304881"/>
            <a:ext cx="951874" cy="94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crestec\Desktop\平井作業フォルダ\CEC_2018年度用(捨てないで！)\ペープサート教材\ペープサート教材_イラスト集_HTML版\Links\13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338" y="297984"/>
            <a:ext cx="1037405" cy="954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crestec\Desktop\平井作業フォルダ\CEC_2018年度用(捨てないで！)\ペープサート教材\ペープサート教材_イラスト集_HTML版\Links\13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959" y="304881"/>
            <a:ext cx="954632" cy="94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crestec\Desktop\平井作業フォルダ\CEC_2018年度用(捨てないで！)\ペープサート教材\ペープサート教材_イラスト集_HTML版\Links\13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807" y="304881"/>
            <a:ext cx="1020850" cy="940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 descr="C:\Users\crestec\Desktop\平井作業フォルダ\CEC_2018年度用(捨てないで！)\ペープサート教材\ペープサート教材_イラスト集_HTML版\Links\142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1910" y="1890551"/>
            <a:ext cx="874620" cy="89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C:\Users\crestec\Desktop\平井作業フォルダ\CEC_2018年度用(捨てないで！)\ペープサート教材\ペープサート教材_イラスト集_HTML版\Links\134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059" y="1891932"/>
            <a:ext cx="874620" cy="89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C:\Users\crestec\Desktop\平井作業フォルダ\CEC_2018年度用(捨てないで！)\ペープサート教材\ペープサート教材_イラスト集_HTML版\Links\13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13" y="1890551"/>
            <a:ext cx="874620" cy="89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C:\Users\crestec\Desktop\平井作業フォルダ\CEC_2018年度用(捨てないで！)\ペープサート教材\ペープサート教材_イラスト集_HTML版\Links\136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967" y="1889173"/>
            <a:ext cx="874620" cy="89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5" name="Picture 15" descr="C:\Users\crestec\Desktop\平井作業フォルダ\CEC_2018年度用(捨てないで！)\ペープサート教材\ペープサート教材_イラスト集_HTML版\Links\137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421" y="1890551"/>
            <a:ext cx="874620" cy="89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C:\Users\crestec\Desktop\平井作業フォルダ\CEC_2018年度用(捨てないで！)\ペープサート教材\ペープサート教材_イラスト集_HTML版\Links\138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875" y="1875377"/>
            <a:ext cx="1045681" cy="927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7" name="Picture 17" descr="C:\Users\crestec\Desktop\平井作業フォルダ\CEC_2018年度用(捨てないで！)\ペープサート教材\ペープサート教材_イラスト集_HTML版\Links\139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390" y="1891932"/>
            <a:ext cx="998777" cy="89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8" name="Picture 18" descr="C:\Users\crestec\Desktop\平井作業フォルダ\CEC_2018年度用(捨てないで！)\ペープサート教材\ペープサート教材_イラスト集_HTML版\Links\140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001" y="1891932"/>
            <a:ext cx="874620" cy="89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9" name="Picture 19" descr="C:\Users\crestec\Desktop\平井作業フォルダ\CEC_2018年度用(捨てないで！)\ペープサート教材\ペープサート教材_イラスト集_HTML版\Links\141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455" y="1891932"/>
            <a:ext cx="874620" cy="89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0" name="Picture 20" descr="C:\Users\crestec\Desktop\平井作業フォルダ\CEC_2018年度用(捨てないで！)\ペープサート教材\ペープサート教材_イラスト集_HTML版\Links\151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8170" y="3658224"/>
            <a:ext cx="888415" cy="92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1" name="Picture 21" descr="C:\Users\crestec\Desktop\平井作業フォルダ\CEC_2018年度用(捨てないで！)\ペープサート教材\ペープサート教材_イラスト集_HTML版\Links\143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739" y="3658224"/>
            <a:ext cx="888415" cy="92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2" name="Picture 22" descr="C:\Users\crestec\Desktop\平井作業フォルダ\CEC_2018年度用(捨てないで！)\ペープサート教材\ペープサート教材_イラスト集_HTML版\Links\144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081" y="3656845"/>
            <a:ext cx="891175" cy="92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3" name="Picture 23" descr="C:\Users\crestec\Desktop\平井作業フォルダ\CEC_2018年度用(捨てないで！)\ペープサート教材\ペープサート教材_イラスト集_HTML版\Links\1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0183" y="3658224"/>
            <a:ext cx="891175" cy="92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4" name="Picture 24" descr="C:\Users\crestec\Desktop\平井作業フォルダ\CEC_2018年度用(捨てないで！)\ペープサート教材\ペープサート教材_イラスト集_HTML版\Links\146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285" y="3658224"/>
            <a:ext cx="891175" cy="92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5" name="Picture 25" descr="C:\Users\crestec\Desktop\平井作業フォルダ\CEC_2018年度用(捨てないで！)\ペープサート教材\ペープサート教材_イラスト集_HTML版\Links\147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387" y="3656845"/>
            <a:ext cx="1015332" cy="924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6" name="Picture 26" descr="C:\Users\crestec\Desktop\平井作業フォルダ\CEC_2018年度用(捨てないで！)\ペープサート教材\ペープサート教材_イラスト集_HTML版\Links\148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646" y="3658224"/>
            <a:ext cx="996018" cy="92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7" name="Picture 27" descr="C:\Users\crestec\Desktop\平井作業フォルダ\CEC_2018年度用(捨てないで！)\ペープサート教材\ペープサート教材_イラスト集_HTML版\Links\149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591" y="3658224"/>
            <a:ext cx="888415" cy="92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8" name="Picture 28" descr="C:\Users\crestec\Desktop\平井作業フォルダ\CEC_2018年度用(捨てないで！)\ペープサート教材\ペープサート教材_イラスト集_HTML版\Links\150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6933" y="3658224"/>
            <a:ext cx="1084308" cy="921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49" name="Picture 29" descr="C:\Users\crestec\Desktop\平井作業フォルダ\CEC_2018年度用(捨てないで！)\ペープサート教材\ペープサート教材_イラスト集_HTML版\Links\157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0940" y="5341164"/>
            <a:ext cx="1059476" cy="79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0" name="Picture 30" descr="C:\Users\crestec\Desktop\平井作業フォルダ\CEC_2018年度用(捨てないで！)\ペープサート教材\ペープサート教材_イラスト集_HTML版\Links\152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254" y="5337026"/>
            <a:ext cx="838752" cy="8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1" name="Picture 31" descr="C:\Users\crestec\Desktop\平井作業フォルダ\CEC_2018年度用(捨てないで！)\ペープサート教材\ペープサート教材_イラスト集_HTML版\Links\153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630" y="5339785"/>
            <a:ext cx="921524" cy="79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2" name="Picture 32" descr="C:\Users\crestec\Desktop\平井作業フォルダ\CEC_2018年度用(捨てないで！)\ペープサート教材\ペープサート教材_イラスト集_HTML版\Links\154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857" y="5341164"/>
            <a:ext cx="855306" cy="79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3" name="Picture 33" descr="C:\Users\crestec\Desktop\平井作業フォルダ\CEC_2018年度用(捨てないで！)\ペープサート教材\ペープサート教材_イラスト集_HTML版\Links\155.png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8187" y="5337026"/>
            <a:ext cx="1133971" cy="80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54" name="Picture 34" descr="C:\Users\crestec\Desktop\平井作業フォルダ\CEC_2018年度用(捨てないで！)\ペープサート教材\ペープサート教材_イラスト集_HTML版\Links\156.pn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954" y="5339785"/>
            <a:ext cx="1037405" cy="79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311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crestec\Desktop\平井作業フォルダ\CEC_2018年度用(捨てないで！)\ペープサート教材\ペープサート教材_イラスト集_HTML版\Links\16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1349" y="580663"/>
            <a:ext cx="918765" cy="90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crestec\Desktop\平井作業フォルダ\CEC_2018年度用(捨てないで！)\ペープサート教材\ペープサート教材_イラスト集_HTML版\Links\15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0" y="575444"/>
            <a:ext cx="916005" cy="90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crestec\Desktop\平井作業フォルダ\CEC_2018年度用(捨てないで！)\ペープサート教材\ペープサート教材_イラスト集_HTML版\Links\15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771" y="574064"/>
            <a:ext cx="916005" cy="90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crestec\Desktop\平井作業フォルダ\CEC_2018年度用(捨てないで！)\ペープサート教材\ペープサート教材_イラスト集_HTML版\Links\16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552" y="574064"/>
            <a:ext cx="916005" cy="90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crestec\Desktop\平井作業フォルダ\CEC_2018年度用(捨てないで！)\ペープサート教材\ペープサート教材_イラスト集_HTML版\Links\16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333" y="574064"/>
            <a:ext cx="916005" cy="90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crestec\Desktop\平井作業フォルダ\CEC_2018年度用(捨てないで！)\ペープサート教材\ペープサート教材_イラスト集_HTML版\Links\162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114" y="574064"/>
            <a:ext cx="916005" cy="90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crestec\Desktop\平井作業フォルダ\CEC_2018年度用(捨てないで！)\ペープサート教材\ペープサート教材_イラスト集_HTML版\Links\163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895" y="574064"/>
            <a:ext cx="1051200" cy="90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crestec\Desktop\平井作業フォルダ\CEC_2018年度用(捨てないで！)\ペープサート教材\ペープサート教材_イラスト集_HTML版\Links\164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0871" y="574064"/>
            <a:ext cx="918765" cy="90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:\Users\crestec\Desktop\平井作業フォルダ\CEC_2018年度用(捨てないで！)\ペープサート教材\ペープサート教材_イラスト集_HTML版\Links\16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5412" y="574064"/>
            <a:ext cx="1040164" cy="907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C:\Users\crestec\Desktop\平井作業フォルダ\CEC_2018年度用(捨てないで！)\ペープサート教材\ペープサート教材_イラスト集_HTML版\Links\17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387" y="2135363"/>
            <a:ext cx="880139" cy="89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:\Users\crestec\Desktop\平井作業フォルダ\CEC_2018年度用(捨てないで！)\ペープサート教材\ペープサート教材_イラスト集_HTML版\Links\167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92" y="2135363"/>
            <a:ext cx="877379" cy="89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7" name="Picture 13" descr="C:\Users\crestec\Desktop\平井作業フォルダ\CEC_2018年度用(捨てないで！)\ペープサート教材\ペープサート教材_イラスト集_HTML版\Links\168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728" y="2133982"/>
            <a:ext cx="880139" cy="89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C:\Users\crestec\Desktop\平井作業フォルダ\CEC_2018年度用(捨てないで！)\ペープサート教材\ペープサート教材_イラスト集_HTML版\Links\169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824" y="2135363"/>
            <a:ext cx="880139" cy="89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9" name="Picture 15" descr="C:\Users\crestec\Desktop\平井作業フォルダ\CEC_2018年度用(捨てないで！)\ペープサート教材\ペープサート教材_イラスト集_HTML版\Links\170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6920" y="2133982"/>
            <a:ext cx="880139" cy="89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C:\Users\crestec\Desktop\平井作業フォルダ\CEC_2018年度用(捨てないで！)\ペープサート教材\ペープサート教材_イラスト集_HTML版\Links\171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016" y="2133982"/>
            <a:ext cx="880139" cy="89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1" name="Picture 17" descr="C:\Users\crestec\Desktop\平井作業フォルダ\CEC_2018年度用(捨てないで！)\ペープサート教材\ペープサート教材_イラスト集_HTML版\Links\172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112" y="2133982"/>
            <a:ext cx="990500" cy="896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2" name="Picture 18" descr="C:\Users\crestec\Desktop\平井作業フォルダ\CEC_2018年度用(捨てないで！)\ペープサート教材\ペープサート教材_イラスト集_HTML版\Links\173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569" y="2135363"/>
            <a:ext cx="918765" cy="89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3" name="Picture 19" descr="C:\Users\crestec\Desktop\平井作業フォルダ\CEC_2018年度用(捨てないで！)\ペープサート教材\ペープサート教材_イラスト集_HTML版\Links\174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291" y="2135363"/>
            <a:ext cx="880139" cy="89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4" name="Picture 20" descr="C:\Users\crestec\Desktop\平井作業フォルダ\CEC_2018年度用(捨てないで！)\ペープサート教材\ペープサート教材_イラスト集_HTML版\Links\184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3893" y="3646278"/>
            <a:ext cx="965668" cy="90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5" name="Picture 21" descr="C:\Users\crestec\Desktop\平井作業フォルダ\CEC_2018年度用(捨てないで！)\ペープサート教材\ペープサート教材_イラスト集_HTML版\Links\176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7" y="3646278"/>
            <a:ext cx="965668" cy="900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6" name="Picture 22" descr="C:\Users\crestec\Desktop\平井作業フォルダ\CEC_2018年度用(捨てないで！)\ペープサート教材\ペープサート教材_イラスト集_HTML版\Links\177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082" y="3645024"/>
            <a:ext cx="963160" cy="90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7" name="Picture 23" descr="C:\Users\crestec\Desktop\平井作業フォルダ\CEC_2018年度用(捨てないで！)\ペープサート教材\ペープサート教材_イラスト集_HTML版\Links\178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409" y="3645024"/>
            <a:ext cx="963160" cy="90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8" name="Picture 24" descr="C:\Users\crestec\Desktop\平井作業フォルダ\CEC_2018年度用(捨てないで！)\ペープサート教材\ペープサート教材_イラスト集_HTML版\Links\179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4736" y="3646278"/>
            <a:ext cx="963160" cy="900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9" name="Picture 25" descr="C:\Users\crestec\Desktop\平井作業フォルダ\CEC_2018年度用(捨てないで！)\ペープサート教材\ペープサート教材_イラスト集_HTML版\Links\180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063" y="3646278"/>
            <a:ext cx="963160" cy="900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0" name="Picture 26" descr="C:\Users\crestec\Desktop\平井作業フォルダ\CEC_2018年度用(捨てないで！)\ペープサート教材\ペープサート教材_イラスト集_HTML版\Links\181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9390" y="3645024"/>
            <a:ext cx="965668" cy="90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1" name="Picture 27" descr="C:\Users\crestec\Desktop\平井作業フォルダ\CEC_2018年度用(捨てないで！)\ペープサート教材\ペープサート教材_イラスト集_HTML版\Links\182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225" y="3646278"/>
            <a:ext cx="965668" cy="900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2" name="Picture 28" descr="C:\Users\crestec\Desktop\平井作業フォルダ\CEC_2018年度用(捨てないで！)\ペープサート教材\ペープサート教材_イラスト集_HTML版\Links\183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060" y="3646278"/>
            <a:ext cx="965668" cy="900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3" name="Picture 29" descr="C:\Users\crestec\Desktop\平井作業フォルダ\CEC_2018年度用(捨てないで！)\ペープサート教材\ペープサート教材_イラスト集_HTML版\Links\190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644" y="5193222"/>
            <a:ext cx="915505" cy="76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4" name="Picture 30" descr="C:\Users\crestec\Desktop\平井作業フォルダ\CEC_2018年度用(捨てないで！)\ペープサート教材\ペープサート教材_イラスト集_HTML版\Links\185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865" y="5208272"/>
            <a:ext cx="762502" cy="73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5" name="Picture 31" descr="C:\Users\crestec\Desktop\平井作業フォルダ\CEC_2018年度用(捨てないで！)\ペープサート教材\ペープサート教材_イラスト集_HTML版\Links\186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953" y="5207017"/>
            <a:ext cx="802633" cy="73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6" name="Picture 32" descr="C:\Users\crestec\Desktop\平井作業フォルダ\CEC_2018年度用(捨てないで！)\ペープサート教材\ペープサート教材_イラスト集_HTML版\Links\187.png"/>
          <p:cNvPicPr>
            <a:picLocks noChangeAspect="1" noChangeArrowheads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3786" y="5193222"/>
            <a:ext cx="845275" cy="76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7" name="Picture 33" descr="C:\Users\crestec\Desktop\平井作業フォルダ\CEC_2018年度用(捨てないで！)\ペープサート教材\ペープサート教材_イラスト集_HTML版\Links\188.png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098" y="5208272"/>
            <a:ext cx="842765" cy="732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78" name="Picture 34" descr="C:\Users\crestec\Desktop\平井作業フォルダ\CEC_2018年度用(捨てないで！)\ペープサート教材\ペープサート教材_イラスト集_HTML版\Links\189.png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420" y="5207017"/>
            <a:ext cx="930553" cy="734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60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crestec\Desktop\平井作業フォルダ\CEC_2018年度用(捨てないで！)\ペープサート教材\ペープサート教材_イラスト集_HTML版\Links\19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674" y="1462087"/>
            <a:ext cx="1052603" cy="1362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crestec\Desktop\平井作業フォルダ\CEC_2018年度用(捨てないで！)\ペープサート教材\ペープサート教材_イラスト集_HTML版\Links\19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137" y="1268760"/>
            <a:ext cx="1799320" cy="1713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crestec\Desktop\平井作業フォルダ\CEC_2018年度用(捨てないで！)\ペープサート教材\ペープサート教材_イラスト集_HTML版\Links\19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861" y="1462087"/>
            <a:ext cx="1048105" cy="1362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crestec\Desktop\平井作業フォルダ\CEC_2018年度用(捨てないで！)\ペープサート教材\ペープサート教材_イラスト集_HTML版\Links\19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2497" y="1462087"/>
            <a:ext cx="1061598" cy="1362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crestec\Desktop\平井作業フォルダ\CEC_2018年度用(捨てないで！)\ペープサート教材\ペープサート教材_イラスト集_HTML版\Links\19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042" y="1462087"/>
            <a:ext cx="1048105" cy="1362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crestec\Desktop\平井作業フォルダ\CEC_2018年度用(捨てないで！)\ペープサート教材\ペープサート教材_イラスト集_HTML版\Links\20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563" y="3573016"/>
            <a:ext cx="1427189" cy="1423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crestec\Desktop\平井作業フォルダ\CEC_2018年度用(捨てないで！)\ペープサート教材\ペープサート教材_イラスト集_HTML版\Links\19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05" y="3627095"/>
            <a:ext cx="1190005" cy="1324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7" name="Picture 9" descr="C:\Users\crestec\Desktop\平井作業フォルダ\CEC_2018年度用(捨てないで！)\ペープサート教材\ペープサート教材_イラスト集_HTML版\Links\197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549" y="3624843"/>
            <a:ext cx="1190005" cy="132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C:\Users\crestec\Desktop\平井作業フォルダ\CEC_2018年度用(捨てないで！)\ペープサート教材\ペープサート教材_イラスト集_HTML版\Links\198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698" y="3624843"/>
            <a:ext cx="1190005" cy="132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9" name="Picture 11" descr="C:\Users\crestec\Desktop\平井作業フォルダ\CEC_2018年度用(捨てないで！)\ペープサート教材\ペープサート教材_イラスト集_HTML版\Links\199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3674" y="3624843"/>
            <a:ext cx="1190005" cy="1329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07478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crestec\Desktop\平井作業フォルダ\CEC_2018年度用(捨てないで！)\ペープサート教材\ペープサート教材_イラスト集_HTML版\Links\20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76672"/>
            <a:ext cx="1692968" cy="1604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crestec\Desktop\平井作業フォルダ\CEC_2018年度用(捨てないで！)\ペープサート教材\ペープサート教材_イラスト集_HTML版\Links\2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630" y="594425"/>
            <a:ext cx="990896" cy="1368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crestec\Desktop\平井作業フォルダ\CEC_2018年度用(捨てないで！)\ペープサート教材\ペープサート教材_イラスト集_HTML版\Links\20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165" y="592203"/>
            <a:ext cx="995340" cy="137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crestec\Desktop\平井作業フォルダ\CEC_2018年度用(捨てないで！)\ペープサート教材\ペープサート教材_イラスト集_HTML版\Links\20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9366" y="592203"/>
            <a:ext cx="990896" cy="137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crestec\Desktop\平井作業フォルダ\CEC_2018年度用(捨てないで！)\ペープサート教材\ペープサート教材_イラスト集_HTML版\Links\20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3901" y="592203"/>
            <a:ext cx="995340" cy="1373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9" name="Picture 7" descr="C:\Users\crestec\Desktop\平井作業フォルダ\CEC_2018年度用(捨てないで！)\ペープサート教材\ペープサート教材_イラスト集_HTML版\Links\210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249" y="2538641"/>
            <a:ext cx="1324966" cy="150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C:\Users\crestec\Desktop\平井作業フォルダ\CEC_2018年度用(捨てないで！)\ペープサート教材\ペープサート教材_イラスト集_HTML版\Links\206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770" y="2706281"/>
            <a:ext cx="1102791" cy="116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C:\Users\crestec\Desktop\平井作業フォルダ\CEC_2018年度用(捨てないで！)\ペープサート教材\ペープサート教材_イラスト集_HTML版\Links\207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165" y="2706281"/>
            <a:ext cx="1102791" cy="116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C:\Users\crestec\Desktop\平井作業フォルダ\CEC_2018年度用(捨てないで！)\ペープサート教材\ペープサート教材_イラスト集_HTML版\Links\208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823" y="2706281"/>
            <a:ext cx="1102791" cy="1167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3" name="Picture 11" descr="C:\Users\crestec\Desktop\平井作業フォルダ\CEC_2018年度用(捨てないで！)\ペープサート教材\ペープサート教材_イラスト集_HTML版\Links\209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968" y="2704261"/>
            <a:ext cx="1102791" cy="1171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C:\Users\crestec\Desktop\平井作業フォルダ\CEC_2018年度用(捨てないで！)\ペープサート教材\ペープサート教材_イラスト集_HTML版\Links\214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1694" y="4727366"/>
            <a:ext cx="1861819" cy="1599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5" name="Picture 13" descr="C:\Users\crestec\Desktop\平井作業フォルダ\CEC_2018年度用(捨てないで！)\ペープサート教材\ペープサート教材_イラスト集_HTML版\Links\211.pn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573" y="4725144"/>
            <a:ext cx="1866262" cy="1595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C:\Users\crestec\Desktop\平井作業フォルダ\CEC_2018年度用(捨てないで！)\ペープサート教材\ペープサート教材_イラスト集_HTML版\Links\212.pn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835" y="4727366"/>
            <a:ext cx="1866262" cy="1590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7" name="Picture 15" descr="C:\Users\crestec\Desktop\平井作業フォルダ\CEC_2018年度用(捨てないで！)\ペープサート教材\ペープサート教材_イラスト集_HTML版\Links\213.pn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875" y="4725144"/>
            <a:ext cx="1861819" cy="1595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674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>
            <a:extLst>
              <a:ext uri="{FF2B5EF4-FFF2-40B4-BE49-F238E27FC236}">
                <a16:creationId xmlns:a16="http://schemas.microsoft.com/office/drawing/2014/main" id="{20ADE280-FB43-374C-8CAE-FE1DFDE549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417" y="1607804"/>
            <a:ext cx="1041877" cy="1334904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2E73BE66-EA56-5040-ACB8-96B276726E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7327" y="1584547"/>
            <a:ext cx="1051179" cy="133955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667F32D8-5F14-5448-9AF3-E3F3C4BD44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18" y="1584547"/>
            <a:ext cx="1051179" cy="1358161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98ACC770-810D-5F4B-AC64-0F72711F22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13" y="1584546"/>
            <a:ext cx="1051179" cy="1339555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F548A70B-3950-4A43-9A1E-006350591F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7490" y="1370591"/>
            <a:ext cx="1944216" cy="17860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EA90B278-FCCD-DB4E-BDAC-18BBBC5340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722" y="3791160"/>
            <a:ext cx="1183613" cy="1356029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93ACF1BD-8AC0-2E4C-944D-AF495D933E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652" y="3790426"/>
            <a:ext cx="1192934" cy="1351371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EB55C054-2AFD-6B43-A20D-C8FB5C966FD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74" y="3791457"/>
            <a:ext cx="1272151" cy="1360689"/>
          </a:xfrm>
          <a:prstGeom prst="rect">
            <a:avLst/>
          </a:prstGeom>
        </p:spPr>
      </p:pic>
      <p:pic>
        <p:nvPicPr>
          <p:cNvPr id="32" name="図 31">
            <a:extLst>
              <a:ext uri="{FF2B5EF4-FFF2-40B4-BE49-F238E27FC236}">
                <a16:creationId xmlns:a16="http://schemas.microsoft.com/office/drawing/2014/main" id="{97EE0533-8050-564C-B00F-480944C69F5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4311" y="3791159"/>
            <a:ext cx="1225553" cy="135603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328F832C-DF47-164C-B8EA-80D46A7D952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3645024"/>
            <a:ext cx="1686882" cy="166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61152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0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スライド 1&quot;/&gt;&lt;property id=&quot;20307&quot; value=&quot;256&quot;/&gt;&lt;/object&gt;&lt;object type=&quot;3&quot; unique_id=&quot;10005&quot;&gt;&lt;property id=&quot;20148&quot; value=&quot;5&quot;/&gt;&lt;property id=&quot;20300&quot; value=&quot;スライド 2&quot;/&gt;&lt;property id=&quot;20307&quot; value=&quot;257&quot;/&gt;&lt;/object&gt;&lt;object type=&quot;3&quot; unique_id=&quot;10006&quot;&gt;&lt;property id=&quot;20148&quot; value=&quot;5&quot;/&gt;&lt;property id=&quot;20300&quot; value=&quot;スライド 3&quot;/&gt;&lt;property id=&quot;20307&quot; value=&quot;258&quot;/&gt;&lt;/object&gt;&lt;object type=&quot;3&quot; unique_id=&quot;10007&quot;&gt;&lt;property id=&quot;20148&quot; value=&quot;5&quot;/&gt;&lt;property id=&quot;20300&quot; value=&quot;スライド 4&quot;/&gt;&lt;property id=&quot;20307&quot; value=&quot;259&quot;/&gt;&lt;/object&gt;&lt;object type=&quot;3&quot; unique_id=&quot;10056&quot;&gt;&lt;property id=&quot;20148&quot; value=&quot;5&quot;/&gt;&lt;property id=&quot;20300&quot; value=&quot;スライド 5&quot;/&gt;&lt;property id=&quot;20307&quot; value=&quot;260&quot;/&gt;&lt;/object&gt;&lt;object type=&quot;3&quot; unique_id=&quot;10057&quot;&gt;&lt;property id=&quot;20148&quot; value=&quot;5&quot;/&gt;&lt;property id=&quot;20300&quot; value=&quot;スライド 6&quot;/&gt;&lt;property id=&quot;20307&quot; value=&quot;261&quot;/&gt;&lt;/object&gt;&lt;object type=&quot;3&quot; unique_id=&quot;10082&quot;&gt;&lt;property id=&quot;20148&quot; value=&quot;5&quot;/&gt;&lt;property id=&quot;20300&quot; value=&quot;スライド 7&quot;/&gt;&lt;property id=&quot;20307&quot; value=&quot;262&quot;/&gt;&lt;/object&gt;&lt;object type=&quot;3&quot; unique_id=&quot;10119&quot;&gt;&lt;property id=&quot;20148&quot; value=&quot;5&quot;/&gt;&lt;property id=&quot;20300&quot; value=&quot;スライド 8&quot;/&gt;&lt;property id=&quot;20307&quot; value=&quot;263&quot;/&gt;&lt;/object&gt;&lt;object type=&quot;3&quot; unique_id=&quot;10120&quot;&gt;&lt;property id=&quot;20148&quot; value=&quot;5&quot;/&gt;&lt;property id=&quot;20300&quot; value=&quot;スライド 9&quot;/&gt;&lt;property id=&quot;20307&quot; value=&quot;264&quot;/&gt;&lt;/object&gt;&lt;object type=&quot;3&quot; unique_id=&quot;10198&quot;&gt;&lt;property id=&quot;20148&quot; value=&quot;5&quot;/&gt;&lt;property id=&quot;20300&quot; value=&quot;スライド 10&quot;/&gt;&lt;property id=&quot;20307&quot; value=&quot;265&quot;/&gt;&lt;/object&gt;&lt;object type=&quot;3&quot; unique_id=&quot;10199&quot;&gt;&lt;property id=&quot;20148&quot; value=&quot;5&quot;/&gt;&lt;property id=&quot;20300&quot; value=&quot;スライド 11&quot;/&gt;&lt;property id=&quot;20307&quot; value=&quot;266&quot;/&gt;&lt;/object&gt;&lt;object type=&quot;3&quot; unique_id=&quot;10200&quot;&gt;&lt;property id=&quot;20148&quot; value=&quot;5&quot;/&gt;&lt;property id=&quot;20300&quot; value=&quot;スライド 12&quot;/&gt;&lt;property id=&quot;20307&quot; value=&quot;267&quot;/&gt;&lt;/object&gt;&lt;object type=&quot;3&quot; unique_id=&quot;10201&quot;&gt;&lt;property id=&quot;20148&quot; value=&quot;5&quot;/&gt;&lt;property id=&quot;20300&quot; value=&quot;スライド 13&quot;/&gt;&lt;property id=&quot;20307&quot; value=&quot;268&quot;/&gt;&lt;/object&gt;&lt;object type=&quot;3&quot; unique_id=&quot;10202&quot;&gt;&lt;property id=&quot;20148&quot; value=&quot;5&quot;/&gt;&lt;property id=&quot;20300&quot; value=&quot;スライド 14&quot;/&gt;&lt;property id=&quot;20307&quot; value=&quot;269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51</Words>
  <Application>Microsoft Macintosh PowerPoint</Application>
  <PresentationFormat>画面に合わせる (4:3)</PresentationFormat>
  <Paragraphs>9</Paragraphs>
  <Slides>28</Slides>
  <Notes>1</Notes>
  <HiddenSlides>0</HiddenSlides>
  <MMClips>6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28</vt:i4>
      </vt:variant>
    </vt:vector>
  </HeadingPairs>
  <TitlesOfParts>
    <vt:vector size="32" baseType="lpstr">
      <vt:lpstr>游ゴシック</vt:lpstr>
      <vt:lpstr>Arial</vt:lpstr>
      <vt:lpstr>Calibri</vt:lpstr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crestec</dc:creator>
  <cp:lastModifiedBy>crestec tokyo</cp:lastModifiedBy>
  <cp:revision>25</cp:revision>
  <dcterms:created xsi:type="dcterms:W3CDTF">2019-03-13T05:26:56Z</dcterms:created>
  <dcterms:modified xsi:type="dcterms:W3CDTF">2021-01-29T05:21:25Z</dcterms:modified>
</cp:coreProperties>
</file>