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81" r:id="rId4"/>
    <p:sldId id="272" r:id="rId5"/>
    <p:sldId id="273" r:id="rId6"/>
    <p:sldId id="274" r:id="rId7"/>
  </p:sldIdLst>
  <p:sldSz cx="9144000" cy="6858000" type="screen4x3"/>
  <p:notesSz cx="6858000" cy="9144000"/>
  <p:custDataLst>
    <p:tags r:id="rId9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/>
    <p:restoredTop sz="94740"/>
  </p:normalViewPr>
  <p:slideViewPr>
    <p:cSldViewPr>
      <p:cViewPr varScale="1">
        <p:scale>
          <a:sx n="70" d="100"/>
          <a:sy n="70" d="100"/>
        </p:scale>
        <p:origin x="139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78001-0B71-9A4C-AD95-C108BEF53161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344C5-A0C8-0342-B7C5-60898748D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98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75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482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7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25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86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84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32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42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11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29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7DD84-2830-4379-ABCA-481D9A6D66A9}" type="datetimeFigureOut">
              <a:rPr kumimoji="1" lang="ja-JP" altLang="en-US" smtClean="0"/>
              <a:t>2023/12/8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DE7BC-23F3-4C2F-A7E2-8F27E26148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3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993A489A-B0A7-3491-3365-743BEF86D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841" y="149564"/>
            <a:ext cx="1216463" cy="1701219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C473BB2-410C-12AD-3175-EE606EAFE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49564"/>
            <a:ext cx="1216463" cy="1701219"/>
          </a:xfrm>
          <a:prstGeom prst="rect">
            <a:avLst/>
          </a:prstGeom>
        </p:spPr>
      </p:pic>
      <p:pic>
        <p:nvPicPr>
          <p:cNvPr id="11" name="図 10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C30A2E39-C5BE-2CA0-535E-9B5B4B25E7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50" y="149564"/>
            <a:ext cx="1216463" cy="1701219"/>
          </a:xfrm>
          <a:prstGeom prst="rect">
            <a:avLst/>
          </a:prstGeom>
        </p:spPr>
      </p:pic>
      <p:pic>
        <p:nvPicPr>
          <p:cNvPr id="13" name="図 12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D98E6E12-7E51-E408-997D-1D58AFC45F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840" y="2613858"/>
            <a:ext cx="1216463" cy="1701219"/>
          </a:xfrm>
          <a:prstGeom prst="rect">
            <a:avLst/>
          </a:prstGeom>
        </p:spPr>
      </p:pic>
      <p:pic>
        <p:nvPicPr>
          <p:cNvPr id="15" name="図 14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E1146EEF-B46F-C7BD-7620-FF6E036C41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43" y="2613858"/>
            <a:ext cx="1216463" cy="1701219"/>
          </a:xfrm>
          <a:prstGeom prst="rect">
            <a:avLst/>
          </a:prstGeom>
        </p:spPr>
      </p:pic>
      <p:pic>
        <p:nvPicPr>
          <p:cNvPr id="25" name="図 24" descr="武器, 挿絵 が含まれている画像&#10;&#10;自動的に生成された説明">
            <a:extLst>
              <a:ext uri="{FF2B5EF4-FFF2-40B4-BE49-F238E27FC236}">
                <a16:creationId xmlns:a16="http://schemas.microsoft.com/office/drawing/2014/main" id="{47AE315E-5912-B832-5081-6E28BB358D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091" y="5328647"/>
            <a:ext cx="923780" cy="1088415"/>
          </a:xfrm>
          <a:prstGeom prst="rect">
            <a:avLst/>
          </a:prstGeom>
        </p:spPr>
      </p:pic>
      <p:pic>
        <p:nvPicPr>
          <p:cNvPr id="27" name="図 2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3A2820D-6412-5669-FD45-6CDA44B299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90" y="5301208"/>
            <a:ext cx="1070122" cy="1115854"/>
          </a:xfrm>
          <a:prstGeom prst="rect">
            <a:avLst/>
          </a:prstGeom>
        </p:spPr>
      </p:pic>
      <p:pic>
        <p:nvPicPr>
          <p:cNvPr id="31" name="図 30" descr="挿絵, 時計 が含まれている画像&#10;&#10;自動的に生成された説明">
            <a:extLst>
              <a:ext uri="{FF2B5EF4-FFF2-40B4-BE49-F238E27FC236}">
                <a16:creationId xmlns:a16="http://schemas.microsoft.com/office/drawing/2014/main" id="{F7DD04E0-032E-9AE0-11AE-B352752D1F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47" y="149564"/>
            <a:ext cx="1216463" cy="1701219"/>
          </a:xfrm>
          <a:prstGeom prst="rect">
            <a:avLst/>
          </a:prstGeom>
        </p:spPr>
      </p:pic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6B0F2A6B-E33B-141F-323A-843F91DF66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431" y="5292062"/>
            <a:ext cx="978659" cy="1115854"/>
          </a:xfrm>
          <a:prstGeom prst="rect">
            <a:avLst/>
          </a:prstGeom>
        </p:spPr>
      </p:pic>
      <p:pic>
        <p:nvPicPr>
          <p:cNvPr id="20" name="図 19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C6381B44-9AB4-DD97-1673-AD716237A0F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613858"/>
            <a:ext cx="1216463" cy="1701219"/>
          </a:xfrm>
          <a:prstGeom prst="rect">
            <a:avLst/>
          </a:prstGeom>
        </p:spPr>
      </p:pic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E0A88EA-F730-F422-0956-2DB231721D3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50" y="2613858"/>
            <a:ext cx="1216463" cy="1701219"/>
          </a:xfrm>
          <a:prstGeom prst="rect">
            <a:avLst/>
          </a:prstGeom>
        </p:spPr>
      </p:pic>
      <p:pic>
        <p:nvPicPr>
          <p:cNvPr id="26" name="図 2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65FA00D-EBEE-FF46-25D9-06AADFF819F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46" y="2613858"/>
            <a:ext cx="1216463" cy="1701219"/>
          </a:xfrm>
          <a:prstGeom prst="rect">
            <a:avLst/>
          </a:prstGeom>
        </p:spPr>
      </p:pic>
      <p:pic>
        <p:nvPicPr>
          <p:cNvPr id="30" name="図 29" descr="挿絵, 時計 が含まれている画像&#10;&#10;自動的に生成された説明">
            <a:extLst>
              <a:ext uri="{FF2B5EF4-FFF2-40B4-BE49-F238E27FC236}">
                <a16:creationId xmlns:a16="http://schemas.microsoft.com/office/drawing/2014/main" id="{AFD4C9E7-E687-9824-1E8F-ED34B58351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44" y="149564"/>
            <a:ext cx="1216463" cy="1701219"/>
          </a:xfrm>
          <a:prstGeom prst="rect">
            <a:avLst/>
          </a:prstGeom>
        </p:spPr>
      </p:pic>
      <p:pic>
        <p:nvPicPr>
          <p:cNvPr id="8" name="図 7" descr="挿絵, ミラー が含まれている画像&#10;&#10;自動的に生成された説明">
            <a:extLst>
              <a:ext uri="{FF2B5EF4-FFF2-40B4-BE49-F238E27FC236}">
                <a16:creationId xmlns:a16="http://schemas.microsoft.com/office/drawing/2014/main" id="{B38519D4-4EDC-CA80-D597-327877A21F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62" y="5273770"/>
            <a:ext cx="850610" cy="113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1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AC26635-95B0-C65F-F27B-AC2580703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9" y="3957197"/>
            <a:ext cx="1911585" cy="2707317"/>
          </a:xfrm>
          <a:prstGeom prst="rect">
            <a:avLst/>
          </a:prstGeom>
        </p:spPr>
      </p:pic>
      <p:pic>
        <p:nvPicPr>
          <p:cNvPr id="10" name="図 9" descr="ホイール が含まれている画像&#10;&#10;自動的に生成された説明">
            <a:extLst>
              <a:ext uri="{FF2B5EF4-FFF2-40B4-BE49-F238E27FC236}">
                <a16:creationId xmlns:a16="http://schemas.microsoft.com/office/drawing/2014/main" id="{273A1DC9-8DCA-0327-9EDB-9B456E27F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549" y="483994"/>
            <a:ext cx="1234756" cy="1115854"/>
          </a:xfrm>
          <a:prstGeom prst="rect">
            <a:avLst/>
          </a:prstGeom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D7253DA-51E3-B095-53FC-095FD84B6C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996" y="2297144"/>
            <a:ext cx="1234756" cy="1115854"/>
          </a:xfrm>
          <a:prstGeom prst="rect">
            <a:avLst/>
          </a:prstGeom>
        </p:spPr>
      </p:pic>
      <p:pic>
        <p:nvPicPr>
          <p:cNvPr id="15" name="図 14" descr="アイコン&#10;&#10;自動的に生成された説明">
            <a:extLst>
              <a:ext uri="{FF2B5EF4-FFF2-40B4-BE49-F238E27FC236}">
                <a16:creationId xmlns:a16="http://schemas.microsoft.com/office/drawing/2014/main" id="{4170BAED-1D80-E6EC-51C6-B0A538DEA7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81" y="483994"/>
            <a:ext cx="1234756" cy="1115854"/>
          </a:xfrm>
          <a:prstGeom prst="rect">
            <a:avLst/>
          </a:prstGeom>
        </p:spPr>
      </p:pic>
      <p:pic>
        <p:nvPicPr>
          <p:cNvPr id="17" name="図 1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0F9CC3D-EAA0-D655-2EBA-230969AB14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365" y="2297144"/>
            <a:ext cx="1234756" cy="1106707"/>
          </a:xfrm>
          <a:prstGeom prst="rect">
            <a:avLst/>
          </a:prstGeom>
        </p:spPr>
      </p:pic>
      <p:pic>
        <p:nvPicPr>
          <p:cNvPr id="20" name="図 19" descr="アイコン&#10;&#10;自動的に生成された説明">
            <a:extLst>
              <a:ext uri="{FF2B5EF4-FFF2-40B4-BE49-F238E27FC236}">
                <a16:creationId xmlns:a16="http://schemas.microsoft.com/office/drawing/2014/main" id="{19F181A4-A8CE-1503-2927-828DC5F2D6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81" y="2297144"/>
            <a:ext cx="1234756" cy="1115854"/>
          </a:xfrm>
          <a:prstGeom prst="rect">
            <a:avLst/>
          </a:prstGeom>
        </p:spPr>
      </p:pic>
      <p:pic>
        <p:nvPicPr>
          <p:cNvPr id="25" name="図 24" descr="アイコン&#10;&#10;自動的に生成された説明">
            <a:extLst>
              <a:ext uri="{FF2B5EF4-FFF2-40B4-BE49-F238E27FC236}">
                <a16:creationId xmlns:a16="http://schemas.microsoft.com/office/drawing/2014/main" id="{1C051C74-9582-1452-E496-6314882D50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33" y="483994"/>
            <a:ext cx="1234756" cy="111585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D995CCAB-14E9-6943-719E-F20B565926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549" y="2297144"/>
            <a:ext cx="1234756" cy="1115854"/>
          </a:xfrm>
          <a:prstGeom prst="rect">
            <a:avLst/>
          </a:prstGeom>
        </p:spPr>
      </p:pic>
      <p:pic>
        <p:nvPicPr>
          <p:cNvPr id="31" name="図 30" descr="ホイール が含まれている画像&#10;&#10;自動的に生成された説明">
            <a:extLst>
              <a:ext uri="{FF2B5EF4-FFF2-40B4-BE49-F238E27FC236}">
                <a16:creationId xmlns:a16="http://schemas.microsoft.com/office/drawing/2014/main" id="{476420FD-9ADA-3F09-7D7D-075047F31C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996" y="483994"/>
            <a:ext cx="1234756" cy="1115854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A5560188-395B-90A3-BDD9-7E504BF7F9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33" y="2297144"/>
            <a:ext cx="1234756" cy="1115854"/>
          </a:xfrm>
          <a:prstGeom prst="rect">
            <a:avLst/>
          </a:prstGeom>
        </p:spPr>
      </p:pic>
      <p:pic>
        <p:nvPicPr>
          <p:cNvPr id="36" name="図 35" descr="アイコン&#10;&#10;自動的に生成された説明">
            <a:extLst>
              <a:ext uri="{FF2B5EF4-FFF2-40B4-BE49-F238E27FC236}">
                <a16:creationId xmlns:a16="http://schemas.microsoft.com/office/drawing/2014/main" id="{CE7C8D09-C4EA-1031-0BF9-21C4929762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594" y="4048660"/>
            <a:ext cx="1966463" cy="2615854"/>
          </a:xfrm>
          <a:prstGeom prst="rect">
            <a:avLst/>
          </a:prstGeom>
        </p:spPr>
      </p:pic>
      <p:pic>
        <p:nvPicPr>
          <p:cNvPr id="39" name="図 38" descr="アイコン&#10;&#10;自動的に生成された説明">
            <a:extLst>
              <a:ext uri="{FF2B5EF4-FFF2-40B4-BE49-F238E27FC236}">
                <a16:creationId xmlns:a16="http://schemas.microsoft.com/office/drawing/2014/main" id="{D109F893-03AC-6F6F-CF9B-A22CB8E2D3C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549" y="4002929"/>
            <a:ext cx="1893293" cy="2661585"/>
          </a:xfrm>
          <a:prstGeom prst="rect">
            <a:avLst/>
          </a:prstGeom>
        </p:spPr>
      </p:pic>
      <p:pic>
        <p:nvPicPr>
          <p:cNvPr id="42" name="図 41" descr="アイコン&#10;&#10;自動的に生成された説明">
            <a:extLst>
              <a:ext uri="{FF2B5EF4-FFF2-40B4-BE49-F238E27FC236}">
                <a16:creationId xmlns:a16="http://schemas.microsoft.com/office/drawing/2014/main" id="{5D07076F-755B-4250-D9DA-746580010B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87" y="4057807"/>
            <a:ext cx="1966463" cy="2606707"/>
          </a:xfrm>
          <a:prstGeom prst="rect">
            <a:avLst/>
          </a:prstGeo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05189CFC-7F62-763D-CAF9-CB1F70B3A1D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09" y="483994"/>
            <a:ext cx="1234756" cy="111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3AD8BD6-6361-BF51-B796-A2643981D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54" y="273901"/>
            <a:ext cx="1774390" cy="1207317"/>
          </a:xfrm>
          <a:prstGeom prst="rect">
            <a:avLst/>
          </a:prstGeom>
        </p:spPr>
      </p:pic>
      <p:pic>
        <p:nvPicPr>
          <p:cNvPr id="6" name="図 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E6F4F28F-52F8-E5A2-B277-D7192D57D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516" y="4987395"/>
            <a:ext cx="1500000" cy="1161585"/>
          </a:xfrm>
          <a:prstGeom prst="rect">
            <a:avLst/>
          </a:prstGeom>
        </p:spPr>
      </p:pic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B35BA56-590B-B2EA-FEF1-BDBCD9A38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765" y="273901"/>
            <a:ext cx="1774390" cy="1198171"/>
          </a:xfrm>
          <a:prstGeom prst="rect">
            <a:avLst/>
          </a:prstGeom>
        </p:spPr>
      </p:pic>
      <p:pic>
        <p:nvPicPr>
          <p:cNvPr id="21" name="図 2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2FA6637-F2C5-C8A9-5323-135AEE0CFD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62" y="273901"/>
            <a:ext cx="1774390" cy="1207317"/>
          </a:xfrm>
          <a:prstGeom prst="rect">
            <a:avLst/>
          </a:prstGeom>
        </p:spPr>
      </p:pic>
      <p:pic>
        <p:nvPicPr>
          <p:cNvPr id="25" name="図 2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650B5F1-0276-5B35-9055-7451F07ADB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87395"/>
            <a:ext cx="1445122" cy="1106707"/>
          </a:xfrm>
          <a:prstGeom prst="rect">
            <a:avLst/>
          </a:prstGeom>
        </p:spPr>
      </p:pic>
      <p:pic>
        <p:nvPicPr>
          <p:cNvPr id="29" name="図 2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64AD7979-CD18-3F1F-D3DF-EE0378CF3D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362" y="4987395"/>
            <a:ext cx="1426829" cy="1115854"/>
          </a:xfrm>
          <a:prstGeom prst="rect">
            <a:avLst/>
          </a:prstGeom>
        </p:spPr>
      </p:pic>
      <p:pic>
        <p:nvPicPr>
          <p:cNvPr id="32" name="図 31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5BD2FC0-6DB9-3489-8E93-38837A8AA5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841" y="4987395"/>
            <a:ext cx="1509146" cy="1134146"/>
          </a:xfrm>
          <a:prstGeom prst="rect">
            <a:avLst/>
          </a:prstGeom>
        </p:spPr>
      </p:pic>
      <p:pic>
        <p:nvPicPr>
          <p:cNvPr id="35" name="図 3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C0B9737-182E-1DE2-2D73-A2686953B3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58" y="273901"/>
            <a:ext cx="1774390" cy="1207317"/>
          </a:xfrm>
          <a:prstGeom prst="rect">
            <a:avLst/>
          </a:prstGeom>
        </p:spPr>
      </p:pic>
      <p:pic>
        <p:nvPicPr>
          <p:cNvPr id="37" name="図 36" descr="ミラー, 挿絵 が含まれている画像&#10;&#10;自動的に生成された説明">
            <a:extLst>
              <a:ext uri="{FF2B5EF4-FFF2-40B4-BE49-F238E27FC236}">
                <a16:creationId xmlns:a16="http://schemas.microsoft.com/office/drawing/2014/main" id="{DFF9D193-BDE4-CED6-819B-15255ABD70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54" y="4987395"/>
            <a:ext cx="1417683" cy="1115854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E8E9D6DD-8C0E-D86D-72E9-3178D028D8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62" y="2115128"/>
            <a:ext cx="1774390" cy="1198171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1F287E7-4B99-C406-F2FE-2169257A2A4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54" y="2115128"/>
            <a:ext cx="1774390" cy="1198171"/>
          </a:xfrm>
          <a:prstGeom prst="rect">
            <a:avLst/>
          </a:prstGeom>
        </p:spPr>
      </p:pic>
      <p:pic>
        <p:nvPicPr>
          <p:cNvPr id="10" name="図 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5EE4EDA-63F7-9A2D-BBA5-EB7320E3FCC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58" y="2115136"/>
            <a:ext cx="1774390" cy="119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9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E551B8A9-3406-B572-8D65-2A27B6561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53232"/>
            <a:ext cx="1875000" cy="2057927"/>
          </a:xfrm>
          <a:prstGeom prst="rect">
            <a:avLst/>
          </a:prstGeom>
        </p:spPr>
      </p:pic>
      <p:pic>
        <p:nvPicPr>
          <p:cNvPr id="6" name="図 5" descr="座る, 挿絵, ウィンドウ が含まれている画像&#10;&#10;自動的に生成された説明">
            <a:extLst>
              <a:ext uri="{FF2B5EF4-FFF2-40B4-BE49-F238E27FC236}">
                <a16:creationId xmlns:a16="http://schemas.microsoft.com/office/drawing/2014/main" id="{F60F1775-49A4-5C3C-5D79-078FE7BCE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945" y="753232"/>
            <a:ext cx="1893293" cy="1902439"/>
          </a:xfrm>
          <a:prstGeom prst="rect">
            <a:avLst/>
          </a:prstGeom>
        </p:spPr>
      </p:pic>
      <p:pic>
        <p:nvPicPr>
          <p:cNvPr id="9" name="図 8" descr="挿絵, 座る が含まれている画像&#10;&#10;自動的に生成された説明">
            <a:extLst>
              <a:ext uri="{FF2B5EF4-FFF2-40B4-BE49-F238E27FC236}">
                <a16:creationId xmlns:a16="http://schemas.microsoft.com/office/drawing/2014/main" id="{1C5983D9-E730-B017-A2B2-5AD13B9513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882" y="3717031"/>
            <a:ext cx="1682927" cy="1902439"/>
          </a:xfrm>
          <a:prstGeom prst="rect">
            <a:avLst/>
          </a:prstGeom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1468E0B-225A-0CF9-9082-C8862CB9E2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696" y="3717031"/>
            <a:ext cx="1600610" cy="1902439"/>
          </a:xfrm>
          <a:prstGeom prst="rect">
            <a:avLst/>
          </a:prstGeom>
        </p:spPr>
      </p:pic>
      <p:pic>
        <p:nvPicPr>
          <p:cNvPr id="16" name="図 1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AE46D62-1BE5-033F-6209-A031C5B729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717031"/>
            <a:ext cx="1664634" cy="1902439"/>
          </a:xfrm>
          <a:prstGeom prst="rect">
            <a:avLst/>
          </a:prstGeom>
        </p:spPr>
      </p:pic>
      <p:pic>
        <p:nvPicPr>
          <p:cNvPr id="19" name="図 1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2A39D5-350B-4764-890B-607B33E92B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98" y="753232"/>
            <a:ext cx="1893293" cy="190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6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C166801-53F6-AECD-512B-EAA5F737B0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26" y="511297"/>
            <a:ext cx="3858116" cy="2769983"/>
          </a:xfrm>
          <a:prstGeom prst="rect">
            <a:avLst/>
          </a:prstGeom>
        </p:spPr>
      </p:pic>
      <p:pic>
        <p:nvPicPr>
          <p:cNvPr id="8" name="図 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BA7D4AA-59E2-1F6A-1A9C-4289F79715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26" y="3619865"/>
            <a:ext cx="3858116" cy="2748294"/>
          </a:xfrm>
          <a:prstGeom prst="rect">
            <a:avLst/>
          </a:prstGeom>
        </p:spPr>
      </p:pic>
      <p:pic>
        <p:nvPicPr>
          <p:cNvPr id="11" name="図 10" descr="背景パターン&#10;&#10;自動的に生成された説明">
            <a:extLst>
              <a:ext uri="{FF2B5EF4-FFF2-40B4-BE49-F238E27FC236}">
                <a16:creationId xmlns:a16="http://schemas.microsoft.com/office/drawing/2014/main" id="{1AAA8767-A219-C79A-CF95-19F8848BC2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074" y="489842"/>
            <a:ext cx="3888000" cy="279143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81C30DF-60CE-D67B-0831-8F6EAB49C6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602705"/>
            <a:ext cx="2454510" cy="303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623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モニター, コンピュータ, 座る, 画面 が含まれている画像&#10;&#10;自動的に生成された説明">
            <a:extLst>
              <a:ext uri="{FF2B5EF4-FFF2-40B4-BE49-F238E27FC236}">
                <a16:creationId xmlns:a16="http://schemas.microsoft.com/office/drawing/2014/main" id="{93D5523B-FDB9-6AE1-A62C-BB6186B0A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016" y="1700808"/>
            <a:ext cx="1454268" cy="667683"/>
          </a:xfrm>
          <a:prstGeom prst="rect">
            <a:avLst/>
          </a:prstGeom>
        </p:spPr>
      </p:pic>
      <p:pic>
        <p:nvPicPr>
          <p:cNvPr id="8" name="図 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1C53DDC8-A9E5-A0F3-539D-4FF8D094B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38003"/>
            <a:ext cx="484756" cy="649390"/>
          </a:xfrm>
          <a:prstGeom prst="rect">
            <a:avLst/>
          </a:prstGeom>
        </p:spPr>
      </p:pic>
      <p:pic>
        <p:nvPicPr>
          <p:cNvPr id="11" name="図 10" descr="モニター画面に映る文字&#10;&#10;中程度の精度で自動的に生成された説明">
            <a:extLst>
              <a:ext uri="{FF2B5EF4-FFF2-40B4-BE49-F238E27FC236}">
                <a16:creationId xmlns:a16="http://schemas.microsoft.com/office/drawing/2014/main" id="{4C4D8167-2F76-A781-D663-1D52AF8CC1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263" y="1426417"/>
            <a:ext cx="868902" cy="1198171"/>
          </a:xfrm>
          <a:prstGeom prst="rect">
            <a:avLst/>
          </a:prstGeom>
        </p:spPr>
      </p:pic>
      <p:pic>
        <p:nvPicPr>
          <p:cNvPr id="14" name="図 13" descr="アイコン&#10;&#10;自動的に生成された説明">
            <a:extLst>
              <a:ext uri="{FF2B5EF4-FFF2-40B4-BE49-F238E27FC236}">
                <a16:creationId xmlns:a16="http://schemas.microsoft.com/office/drawing/2014/main" id="{B4B3FEA0-DE68-D096-15DC-6F33613C1B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79" y="3975170"/>
            <a:ext cx="457317" cy="63109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5069E1D-7BCE-860F-7832-1231AC0F4D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080" y="4121512"/>
            <a:ext cx="329268" cy="48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6456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スライド 1&quot;/&gt;&lt;property id=&quot;20307&quot; value=&quot;256&quot;/&gt;&lt;/object&gt;&lt;object type=&quot;3&quot; unique_id=&quot;10005&quot;&gt;&lt;property id=&quot;20148&quot; value=&quot;5&quot;/&gt;&lt;property id=&quot;20300&quot; value=&quot;スライド 2&quot;/&gt;&lt;property id=&quot;20307&quot; value=&quot;257&quot;/&gt;&lt;/object&gt;&lt;object type=&quot;3&quot; unique_id=&quot;10006&quot;&gt;&lt;property id=&quot;20148&quot; value=&quot;5&quot;/&gt;&lt;property id=&quot;20300&quot; value=&quot;スライド 3&quot;/&gt;&lt;property id=&quot;20307&quot; value=&quot;258&quot;/&gt;&lt;/object&gt;&lt;object type=&quot;3&quot; unique_id=&quot;10007&quot;&gt;&lt;property id=&quot;20148&quot; value=&quot;5&quot;/&gt;&lt;property id=&quot;20300&quot; value=&quot;スライド 4&quot;/&gt;&lt;property id=&quot;20307&quot; value=&quot;259&quot;/&gt;&lt;/object&gt;&lt;object type=&quot;3&quot; unique_id=&quot;10056&quot;&gt;&lt;property id=&quot;20148&quot; value=&quot;5&quot;/&gt;&lt;property id=&quot;20300&quot; value=&quot;スライド 5&quot;/&gt;&lt;property id=&quot;20307&quot; value=&quot;260&quot;/&gt;&lt;/object&gt;&lt;object type=&quot;3&quot; unique_id=&quot;10057&quot;&gt;&lt;property id=&quot;20148&quot; value=&quot;5&quot;/&gt;&lt;property id=&quot;20300&quot; value=&quot;スライド 6&quot;/&gt;&lt;property id=&quot;20307&quot; value=&quot;261&quot;/&gt;&lt;/object&gt;&lt;object type=&quot;3&quot; unique_id=&quot;10082&quot;&gt;&lt;property id=&quot;20148&quot; value=&quot;5&quot;/&gt;&lt;property id=&quot;20300&quot; value=&quot;スライド 7&quot;/&gt;&lt;property id=&quot;20307&quot; value=&quot;262&quot;/&gt;&lt;/object&gt;&lt;object type=&quot;3&quot; unique_id=&quot;10119&quot;&gt;&lt;property id=&quot;20148&quot; value=&quot;5&quot;/&gt;&lt;property id=&quot;20300&quot; value=&quot;スライド 8&quot;/&gt;&lt;property id=&quot;20307&quot; value=&quot;263&quot;/&gt;&lt;/object&gt;&lt;object type=&quot;3&quot; unique_id=&quot;10120&quot;&gt;&lt;property id=&quot;20148&quot; value=&quot;5&quot;/&gt;&lt;property id=&quot;20300&quot; value=&quot;スライド 9&quot;/&gt;&lt;property id=&quot;20307&quot; value=&quot;264&quot;/&gt;&lt;/object&gt;&lt;object type=&quot;3&quot; unique_id=&quot;10198&quot;&gt;&lt;property id=&quot;20148&quot; value=&quot;5&quot;/&gt;&lt;property id=&quot;20300&quot; value=&quot;スライド 10&quot;/&gt;&lt;property id=&quot;20307&quot; value=&quot;265&quot;/&gt;&lt;/object&gt;&lt;object type=&quot;3&quot; unique_id=&quot;10199&quot;&gt;&lt;property id=&quot;20148&quot; value=&quot;5&quot;/&gt;&lt;property id=&quot;20300&quot; value=&quot;スライド 11&quot;/&gt;&lt;property id=&quot;20307&quot; value=&quot;266&quot;/&gt;&lt;/object&gt;&lt;object type=&quot;3&quot; unique_id=&quot;10200&quot;&gt;&lt;property id=&quot;20148&quot; value=&quot;5&quot;/&gt;&lt;property id=&quot;20300&quot; value=&quot;スライド 12&quot;/&gt;&lt;property id=&quot;20307&quot; value=&quot;267&quot;/&gt;&lt;/object&gt;&lt;object type=&quot;3&quot; unique_id=&quot;10201&quot;&gt;&lt;property id=&quot;20148&quot; value=&quot;5&quot;/&gt;&lt;property id=&quot;20300&quot; value=&quot;スライド 13&quot;/&gt;&lt;property id=&quot;20307&quot; value=&quot;268&quot;/&gt;&lt;/object&gt;&lt;object type=&quot;3&quot; unique_id=&quot;10202&quot;&gt;&lt;property id=&quot;20148&quot; value=&quot;5&quot;/&gt;&lt;property id=&quot;20300&quot; value=&quot;スライド 14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0</Words>
  <Application>Microsoft Office PowerPoint</Application>
  <PresentationFormat>画面に合わせる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crestec</dc:creator>
  <cp:lastModifiedBy>大西 優歩</cp:lastModifiedBy>
  <cp:revision>40</cp:revision>
  <dcterms:created xsi:type="dcterms:W3CDTF">2019-03-13T05:26:56Z</dcterms:created>
  <dcterms:modified xsi:type="dcterms:W3CDTF">2023-12-08T09:34:12Z</dcterms:modified>
</cp:coreProperties>
</file>