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ヒラギノ角ゴ ProN W3"/>
        <a:ea typeface="ヒラギノ角ゴ ProN W3"/>
        <a:cs typeface="ヒラギノ角ゴ ProN W3"/>
        <a:sym typeface="ヒラギノ角ゴ ProN W3"/>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ヒラギノ角ゴ ProN W3"/>
        <a:ea typeface="ヒラギノ角ゴ ProN W3"/>
        <a:cs typeface="ヒラギノ角ゴ ProN W3"/>
        <a:sym typeface="ヒラギノ角ゴ ProN W3"/>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ヒラギノ角ゴ ProN W3"/>
        <a:ea typeface="ヒラギノ角ゴ ProN W3"/>
        <a:cs typeface="ヒラギノ角ゴ ProN W3"/>
        <a:sym typeface="ヒラギノ角ゴ ProN W3"/>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ヒラギノ角ゴ ProN W3"/>
        <a:ea typeface="ヒラギノ角ゴ ProN W3"/>
        <a:cs typeface="ヒラギノ角ゴ ProN W3"/>
        <a:sym typeface="ヒラギノ角ゴ ProN W3"/>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ヒラギノ角ゴ ProN W3"/>
        <a:ea typeface="ヒラギノ角ゴ ProN W3"/>
        <a:cs typeface="ヒラギノ角ゴ ProN W3"/>
        <a:sym typeface="ヒラギノ角ゴ ProN W3"/>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ヒラギノ角ゴ ProN W3"/>
        <a:ea typeface="ヒラギノ角ゴ ProN W3"/>
        <a:cs typeface="ヒラギノ角ゴ ProN W3"/>
        <a:sym typeface="ヒラギノ角ゴ ProN W3"/>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ヒラギノ角ゴ ProN W3"/>
        <a:ea typeface="ヒラギノ角ゴ ProN W3"/>
        <a:cs typeface="ヒラギノ角ゴ ProN W3"/>
        <a:sym typeface="ヒラギノ角ゴ ProN W3"/>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ヒラギノ角ゴ ProN W3"/>
        <a:ea typeface="ヒラギノ角ゴ ProN W3"/>
        <a:cs typeface="ヒラギノ角ゴ ProN W3"/>
        <a:sym typeface="ヒラギノ角ゴ ProN W3"/>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ヒラギノ角ゴ ProN W3"/>
        <a:ea typeface="ヒラギノ角ゴ ProN W3"/>
        <a:cs typeface="ヒラギノ角ゴ ProN W3"/>
        <a:sym typeface="ヒラギノ角ゴ ProN W3"/>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ヒラギノ角ゴ ProN W3"/>
          <a:ea typeface="ヒラギノ角ゴ ProN W3"/>
          <a:cs typeface="ヒラギノ角ゴ ProN W3"/>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
          <a:latin typeface="ヒラギノ角ゴ ProN W3"/>
          <a:ea typeface="ヒラギノ角ゴ ProN W3"/>
          <a:cs typeface="ヒラギノ角ゴ ProN W3"/>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
          <a:latin typeface="ヒラギノ角ゴ ProN W3"/>
          <a:ea typeface="ヒラギノ角ゴ ProN W3"/>
          <a:cs typeface="ヒラギノ角ゴ ProN W3"/>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
          <a:latin typeface="ヒラギノ角ゴ ProN W3"/>
          <a:ea typeface="ヒラギノ角ゴ ProN W3"/>
          <a:cs typeface="ヒラギノ角ゴ ProN W3"/>
        </a:font>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ヒラギノ角ゴ ProN W3"/>
          <a:ea typeface="ヒラギノ角ゴ ProN W3"/>
          <a:cs typeface="ヒラギノ角ゴ ProN W3"/>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
          <a:latin typeface="ヒラギノ角ゴ ProN W3"/>
          <a:ea typeface="ヒラギノ角ゴ ProN W3"/>
          <a:cs typeface="ヒラギノ角ゴ ProN W3"/>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ヒラギノ角ゴ ProN W3"/>
          <a:ea typeface="ヒラギノ角ゴ ProN W3"/>
          <a:cs typeface="ヒラギノ角ゴ ProN W3"/>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
          <a:latin typeface="ヒラギノ角ゴ ProN W3"/>
          <a:ea typeface="ヒラギノ角ゴ ProN W3"/>
          <a:cs typeface="ヒラギノ角ゴ ProN W3"/>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ヒラギノ角ゴ ProN W3"/>
          <a:ea typeface="ヒラギノ角ゴ ProN W3"/>
          <a:cs typeface="ヒラギノ角ゴ ProN W3"/>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ヒラギノ角ゴ ProN W3"/>
          <a:ea typeface="ヒラギノ角ゴ ProN W3"/>
          <a:cs typeface="ヒラギノ角ゴ ProN W3"/>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ヒラギノ角ゴ ProN W3"/>
          <a:ea typeface="ヒラギノ角ゴ ProN W3"/>
          <a:cs typeface="ヒラギノ角ゴ ProN W3"/>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
          <a:latin typeface="ヒラギノ角ゴ ProN W3"/>
          <a:ea typeface="ヒラギノ角ゴ ProN W3"/>
          <a:cs typeface="ヒラギノ角ゴ ProN W3"/>
        </a:font>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
          <a:latin typeface="ヒラギノ角ゴ ProN W3"/>
          <a:ea typeface="ヒラギノ角ゴ ProN W3"/>
          <a:cs typeface="ヒラギノ角ゴ ProN W3"/>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60" d="100"/>
          <a:sy n="60" d="100"/>
        </p:scale>
        <p:origin x="800"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ヒラギノ角ゴ ProN W3"/>
        <a:ea typeface="ヒラギノ角ゴ ProN W3"/>
        <a:cs typeface="ヒラギノ角ゴ ProN W3"/>
        <a:sym typeface="ヒラギノ角ゴ ProN W3"/>
      </a:defRPr>
    </a:lvl1pPr>
    <a:lvl2pPr indent="228600" defTabSz="457200" latinLnBrk="0">
      <a:lnSpc>
        <a:spcPct val="117999"/>
      </a:lnSpc>
      <a:defRPr sz="2200">
        <a:latin typeface="ヒラギノ角ゴ ProN W3"/>
        <a:ea typeface="ヒラギノ角ゴ ProN W3"/>
        <a:cs typeface="ヒラギノ角ゴ ProN W3"/>
        <a:sym typeface="ヒラギノ角ゴ ProN W3"/>
      </a:defRPr>
    </a:lvl2pPr>
    <a:lvl3pPr indent="457200" defTabSz="457200" latinLnBrk="0">
      <a:lnSpc>
        <a:spcPct val="117999"/>
      </a:lnSpc>
      <a:defRPr sz="2200">
        <a:latin typeface="ヒラギノ角ゴ ProN W3"/>
        <a:ea typeface="ヒラギノ角ゴ ProN W3"/>
        <a:cs typeface="ヒラギノ角ゴ ProN W3"/>
        <a:sym typeface="ヒラギノ角ゴ ProN W3"/>
      </a:defRPr>
    </a:lvl3pPr>
    <a:lvl4pPr indent="685800" defTabSz="457200" latinLnBrk="0">
      <a:lnSpc>
        <a:spcPct val="117999"/>
      </a:lnSpc>
      <a:defRPr sz="2200">
        <a:latin typeface="ヒラギノ角ゴ ProN W3"/>
        <a:ea typeface="ヒラギノ角ゴ ProN W3"/>
        <a:cs typeface="ヒラギノ角ゴ ProN W3"/>
        <a:sym typeface="ヒラギノ角ゴ ProN W3"/>
      </a:defRPr>
    </a:lvl4pPr>
    <a:lvl5pPr indent="914400" defTabSz="457200" latinLnBrk="0">
      <a:lnSpc>
        <a:spcPct val="117999"/>
      </a:lnSpc>
      <a:defRPr sz="2200">
        <a:latin typeface="ヒラギノ角ゴ ProN W3"/>
        <a:ea typeface="ヒラギノ角ゴ ProN W3"/>
        <a:cs typeface="ヒラギノ角ゴ ProN W3"/>
        <a:sym typeface="ヒラギノ角ゴ ProN W3"/>
      </a:defRPr>
    </a:lvl5pPr>
    <a:lvl6pPr indent="1143000" defTabSz="457200" latinLnBrk="0">
      <a:lnSpc>
        <a:spcPct val="117999"/>
      </a:lnSpc>
      <a:defRPr sz="2200">
        <a:latin typeface="ヒラギノ角ゴ ProN W3"/>
        <a:ea typeface="ヒラギノ角ゴ ProN W3"/>
        <a:cs typeface="ヒラギノ角ゴ ProN W3"/>
        <a:sym typeface="ヒラギノ角ゴ ProN W3"/>
      </a:defRPr>
    </a:lvl6pPr>
    <a:lvl7pPr indent="1371600" defTabSz="457200" latinLnBrk="0">
      <a:lnSpc>
        <a:spcPct val="117999"/>
      </a:lnSpc>
      <a:defRPr sz="2200">
        <a:latin typeface="ヒラギノ角ゴ ProN W3"/>
        <a:ea typeface="ヒラギノ角ゴ ProN W3"/>
        <a:cs typeface="ヒラギノ角ゴ ProN W3"/>
        <a:sym typeface="ヒラギノ角ゴ ProN W3"/>
      </a:defRPr>
    </a:lvl7pPr>
    <a:lvl8pPr indent="1600200" defTabSz="457200" latinLnBrk="0">
      <a:lnSpc>
        <a:spcPct val="117999"/>
      </a:lnSpc>
      <a:defRPr sz="2200">
        <a:latin typeface="ヒラギノ角ゴ ProN W3"/>
        <a:ea typeface="ヒラギノ角ゴ ProN W3"/>
        <a:cs typeface="ヒラギノ角ゴ ProN W3"/>
        <a:sym typeface="ヒラギノ角ゴ ProN W3"/>
      </a:defRPr>
    </a:lvl8pPr>
    <a:lvl9pPr indent="1828800" defTabSz="457200" latinLnBrk="0">
      <a:lnSpc>
        <a:spcPct val="117999"/>
      </a:lnSpc>
      <a:defRPr sz="2200">
        <a:latin typeface="ヒラギノ角ゴ ProN W3"/>
        <a:ea typeface="ヒラギノ角ゴ ProN W3"/>
        <a:cs typeface="ヒラギノ角ゴ ProN W3"/>
        <a:sym typeface="ヒラギノ角ゴ ProN W3"/>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744041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060268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585477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タイトル">
    <p:spTree>
      <p:nvGrpSpPr>
        <p:cNvPr id="1" name=""/>
        <p:cNvGrpSpPr/>
        <p:nvPr/>
      </p:nvGrpSpPr>
      <p:grpSpPr>
        <a:xfrm>
          <a:off x="0" y="0"/>
          <a:ext cx="0" cy="0"/>
          <a:chOff x="0" y="0"/>
          <a:chExt cx="0" cy="0"/>
        </a:xfrm>
      </p:grpSpPr>
      <p:sp>
        <p:nvSpPr>
          <p:cNvPr id="11" name="作者と日付"/>
          <p:cNvSpPr txBox="1">
            <a:spLocks noGrp="1"/>
          </p:cNvSpPr>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sz="3600">
                <a:latin typeface="+mn-lt"/>
                <a:ea typeface="+mn-ea"/>
                <a:cs typeface="+mn-cs"/>
                <a:sym typeface="ヒラギノ角ゴ ProN W6"/>
              </a:defRPr>
            </a:lvl1pPr>
          </a:lstStyle>
          <a:p>
            <a:r>
              <a:t>作者と日付</a:t>
            </a:r>
          </a:p>
        </p:txBody>
      </p:sp>
      <p:sp>
        <p:nvSpPr>
          <p:cNvPr id="12" name="プレゼンテーションのタイトル"/>
          <p:cNvSpPr txBox="1">
            <a:spLocks noGrp="1"/>
          </p:cNvSpPr>
          <p:nvPr>
            <p:ph type="title" hasCustomPrompt="1"/>
          </p:nvPr>
        </p:nvSpPr>
        <p:spPr>
          <a:xfrm>
            <a:off x="1206496" y="2574991"/>
            <a:ext cx="21971004" cy="4648201"/>
          </a:xfrm>
          <a:prstGeom prst="rect">
            <a:avLst/>
          </a:prstGeom>
        </p:spPr>
        <p:txBody>
          <a:bodyPr anchor="b"/>
          <a:lstStyle>
            <a:lvl1pPr>
              <a:defRPr sz="11600" spc="-232"/>
            </a:lvl1pPr>
          </a:lstStyle>
          <a:p>
            <a:r>
              <a:t>プレゼンテーションのタイトル</a:t>
            </a:r>
          </a:p>
        </p:txBody>
      </p:sp>
      <p:sp>
        <p:nvSpPr>
          <p:cNvPr id="13" name="本文レベル1…"/>
          <p:cNvSpPr txBox="1">
            <a:spLocks noGrp="1"/>
          </p:cNvSpPr>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sz="5500">
                <a:latin typeface="+mn-lt"/>
                <a:ea typeface="+mn-ea"/>
                <a:cs typeface="+mn-cs"/>
                <a:sym typeface="ヒラギノ角ゴ ProN W6"/>
              </a:defRPr>
            </a:lvl1pPr>
            <a:lvl2pPr marL="0" indent="457200" defTabSz="825500">
              <a:lnSpc>
                <a:spcPct val="100000"/>
              </a:lnSpc>
              <a:spcBef>
                <a:spcPts val="0"/>
              </a:spcBef>
              <a:buSzTx/>
              <a:buNone/>
              <a:defRPr sz="5500">
                <a:latin typeface="+mn-lt"/>
                <a:ea typeface="+mn-ea"/>
                <a:cs typeface="+mn-cs"/>
                <a:sym typeface="ヒラギノ角ゴ ProN W6"/>
              </a:defRPr>
            </a:lvl2pPr>
            <a:lvl3pPr marL="0" indent="914400" defTabSz="825500">
              <a:lnSpc>
                <a:spcPct val="100000"/>
              </a:lnSpc>
              <a:spcBef>
                <a:spcPts val="0"/>
              </a:spcBef>
              <a:buSzTx/>
              <a:buNone/>
              <a:defRPr sz="5500">
                <a:latin typeface="+mn-lt"/>
                <a:ea typeface="+mn-ea"/>
                <a:cs typeface="+mn-cs"/>
                <a:sym typeface="ヒラギノ角ゴ ProN W6"/>
              </a:defRPr>
            </a:lvl3pPr>
            <a:lvl4pPr marL="0" indent="1371600" defTabSz="825500">
              <a:lnSpc>
                <a:spcPct val="100000"/>
              </a:lnSpc>
              <a:spcBef>
                <a:spcPts val="0"/>
              </a:spcBef>
              <a:buSzTx/>
              <a:buNone/>
              <a:defRPr sz="5500">
                <a:latin typeface="+mn-lt"/>
                <a:ea typeface="+mn-ea"/>
                <a:cs typeface="+mn-cs"/>
                <a:sym typeface="ヒラギノ角ゴ ProN W6"/>
              </a:defRPr>
            </a:lvl4pPr>
            <a:lvl5pPr marL="0" indent="1828800" defTabSz="825500">
              <a:lnSpc>
                <a:spcPct val="100000"/>
              </a:lnSpc>
              <a:spcBef>
                <a:spcPts val="0"/>
              </a:spcBef>
              <a:buSzTx/>
              <a:buNone/>
              <a:defRPr sz="5500">
                <a:latin typeface="+mn-lt"/>
                <a:ea typeface="+mn-ea"/>
                <a:cs typeface="+mn-cs"/>
                <a:sym typeface="ヒラギノ角ゴ ProN W6"/>
              </a:defRPr>
            </a:lvl5pPr>
          </a:lstStyle>
          <a:p>
            <a:r>
              <a:t>プレゼンテーションのサブタイトル</a:t>
            </a:r>
          </a:p>
          <a:p>
            <a:pPr lvl="1"/>
            <a:endParaRPr/>
          </a:p>
          <a:p>
            <a:pPr lvl="2"/>
            <a:endParaRPr/>
          </a:p>
          <a:p>
            <a:pPr lvl="3"/>
            <a:endParaRPr/>
          </a:p>
          <a:p>
            <a:pPr lvl="4"/>
            <a:endParaRPr/>
          </a:p>
        </p:txBody>
      </p:sp>
      <p:sp>
        <p:nvSpPr>
          <p:cNvPr id="14"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ステートメント">
    <p:spTree>
      <p:nvGrpSpPr>
        <p:cNvPr id="1" name=""/>
        <p:cNvGrpSpPr/>
        <p:nvPr/>
      </p:nvGrpSpPr>
      <p:grpSpPr>
        <a:xfrm>
          <a:off x="0" y="0"/>
          <a:ext cx="0" cy="0"/>
          <a:chOff x="0" y="0"/>
          <a:chExt cx="0" cy="0"/>
        </a:xfrm>
      </p:grpSpPr>
      <p:sp>
        <p:nvSpPr>
          <p:cNvPr id="98" name="本文レベル1…"/>
          <p:cNvSpPr txBox="1">
            <a:spLocks noGrp="1"/>
          </p:cNvSpPr>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z="11600" spc="-232"/>
            </a:lvl1pPr>
            <a:lvl2pPr marL="0" indent="457200" algn="ctr">
              <a:lnSpc>
                <a:spcPct val="80000"/>
              </a:lnSpc>
              <a:spcBef>
                <a:spcPts val="0"/>
              </a:spcBef>
              <a:buSzTx/>
              <a:buNone/>
              <a:defRPr sz="11600" spc="-232"/>
            </a:lvl2pPr>
            <a:lvl3pPr marL="0" indent="914400" algn="ctr">
              <a:lnSpc>
                <a:spcPct val="80000"/>
              </a:lnSpc>
              <a:spcBef>
                <a:spcPts val="0"/>
              </a:spcBef>
              <a:buSzTx/>
              <a:buNone/>
              <a:defRPr sz="11600" spc="-232"/>
            </a:lvl3pPr>
            <a:lvl4pPr marL="0" indent="1371600" algn="ctr">
              <a:lnSpc>
                <a:spcPct val="80000"/>
              </a:lnSpc>
              <a:spcBef>
                <a:spcPts val="0"/>
              </a:spcBef>
              <a:buSzTx/>
              <a:buNone/>
              <a:defRPr sz="11600" spc="-232"/>
            </a:lvl4pPr>
            <a:lvl5pPr marL="0" indent="1828800" algn="ctr">
              <a:lnSpc>
                <a:spcPct val="80000"/>
              </a:lnSpc>
              <a:spcBef>
                <a:spcPts val="0"/>
              </a:spcBef>
              <a:buSzTx/>
              <a:buNone/>
              <a:defRPr sz="11600" spc="-232"/>
            </a:lvl5pPr>
          </a:lstStyle>
          <a:p>
            <a:r>
              <a:t>ステートメント</a:t>
            </a:r>
          </a:p>
          <a:p>
            <a:pPr lvl="1"/>
            <a:endParaRPr/>
          </a:p>
          <a:p>
            <a:pPr lvl="2"/>
            <a:endParaRPr/>
          </a:p>
          <a:p>
            <a:pPr lvl="3"/>
            <a:endParaRPr/>
          </a:p>
          <a:p>
            <a:pPr lvl="4"/>
            <a:endParaRPr/>
          </a:p>
        </p:txBody>
      </p:sp>
      <p:sp>
        <p:nvSpPr>
          <p:cNvPr id="99"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ビッグファクト">
    <p:spTree>
      <p:nvGrpSpPr>
        <p:cNvPr id="1" name=""/>
        <p:cNvGrpSpPr/>
        <p:nvPr/>
      </p:nvGrpSpPr>
      <p:grpSpPr>
        <a:xfrm>
          <a:off x="0" y="0"/>
          <a:ext cx="0" cy="0"/>
          <a:chOff x="0" y="0"/>
          <a:chExt cx="0" cy="0"/>
        </a:xfrm>
      </p:grpSpPr>
      <p:sp>
        <p:nvSpPr>
          <p:cNvPr id="106" name="本文レベル1…"/>
          <p:cNvSpPr txBox="1">
            <a:spLocks noGrp="1"/>
          </p:cNvSpPr>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sz="25000" spc="-250">
                <a:latin typeface="+mn-lt"/>
                <a:ea typeface="+mn-ea"/>
                <a:cs typeface="+mn-cs"/>
                <a:sym typeface="ヒラギノ角ゴ ProN W6"/>
              </a:defRPr>
            </a:lvl1pPr>
            <a:lvl2pPr marL="0" indent="457200" algn="ctr">
              <a:lnSpc>
                <a:spcPct val="80000"/>
              </a:lnSpc>
              <a:spcBef>
                <a:spcPts val="0"/>
              </a:spcBef>
              <a:buSzTx/>
              <a:buNone/>
              <a:defRPr sz="25000" spc="-250">
                <a:latin typeface="+mn-lt"/>
                <a:ea typeface="+mn-ea"/>
                <a:cs typeface="+mn-cs"/>
                <a:sym typeface="ヒラギノ角ゴ ProN W6"/>
              </a:defRPr>
            </a:lvl2pPr>
            <a:lvl3pPr marL="0" indent="914400" algn="ctr">
              <a:lnSpc>
                <a:spcPct val="80000"/>
              </a:lnSpc>
              <a:spcBef>
                <a:spcPts val="0"/>
              </a:spcBef>
              <a:buSzTx/>
              <a:buNone/>
              <a:defRPr sz="25000" spc="-250">
                <a:latin typeface="+mn-lt"/>
                <a:ea typeface="+mn-ea"/>
                <a:cs typeface="+mn-cs"/>
                <a:sym typeface="ヒラギノ角ゴ ProN W6"/>
              </a:defRPr>
            </a:lvl3pPr>
            <a:lvl4pPr marL="0" indent="1371600" algn="ctr">
              <a:lnSpc>
                <a:spcPct val="80000"/>
              </a:lnSpc>
              <a:spcBef>
                <a:spcPts val="0"/>
              </a:spcBef>
              <a:buSzTx/>
              <a:buNone/>
              <a:defRPr sz="25000" spc="-250">
                <a:latin typeface="+mn-lt"/>
                <a:ea typeface="+mn-ea"/>
                <a:cs typeface="+mn-cs"/>
                <a:sym typeface="ヒラギノ角ゴ ProN W6"/>
              </a:defRPr>
            </a:lvl4pPr>
            <a:lvl5pPr marL="0" indent="1828800" algn="ctr">
              <a:lnSpc>
                <a:spcPct val="80000"/>
              </a:lnSpc>
              <a:spcBef>
                <a:spcPts val="0"/>
              </a:spcBef>
              <a:buSzTx/>
              <a:buNone/>
              <a:defRPr sz="25000" spc="-250">
                <a:latin typeface="+mn-lt"/>
                <a:ea typeface="+mn-ea"/>
                <a:cs typeface="+mn-cs"/>
                <a:sym typeface="ヒラギノ角ゴ ProN W6"/>
              </a:defRPr>
            </a:lvl5pPr>
          </a:lstStyle>
          <a:p>
            <a:r>
              <a:t>100%</a:t>
            </a:r>
          </a:p>
          <a:p>
            <a:pPr lvl="1"/>
            <a:endParaRPr/>
          </a:p>
          <a:p>
            <a:pPr lvl="2"/>
            <a:endParaRPr/>
          </a:p>
          <a:p>
            <a:pPr lvl="3"/>
            <a:endParaRPr/>
          </a:p>
          <a:p>
            <a:pPr lvl="4"/>
            <a:endParaRPr/>
          </a:p>
        </p:txBody>
      </p:sp>
      <p:sp>
        <p:nvSpPr>
          <p:cNvPr id="107" name="ファクト情報"/>
          <p:cNvSpPr txBox="1">
            <a:spLocks noGrp="1"/>
          </p:cNvSpPr>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sz="5500">
                <a:latin typeface="+mn-lt"/>
                <a:ea typeface="+mn-ea"/>
                <a:cs typeface="+mn-cs"/>
                <a:sym typeface="ヒラギノ角ゴ ProN W6"/>
              </a:defRPr>
            </a:lvl1pPr>
          </a:lstStyle>
          <a:p>
            <a:r>
              <a:t>ファクト情報</a:t>
            </a:r>
          </a:p>
        </p:txBody>
      </p:sp>
      <p:sp>
        <p:nvSpPr>
          <p:cNvPr id="108"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引用">
    <p:spTree>
      <p:nvGrpSpPr>
        <p:cNvPr id="1" name=""/>
        <p:cNvGrpSpPr/>
        <p:nvPr/>
      </p:nvGrpSpPr>
      <p:grpSpPr>
        <a:xfrm>
          <a:off x="0" y="0"/>
          <a:ext cx="0" cy="0"/>
          <a:chOff x="0" y="0"/>
          <a:chExt cx="0" cy="0"/>
        </a:xfrm>
      </p:grpSpPr>
      <p:sp>
        <p:nvSpPr>
          <p:cNvPr id="115" name="属性"/>
          <p:cNvSpPr txBox="1">
            <a:spLocks noGrp="1"/>
          </p:cNvSpPr>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sz="3600">
                <a:latin typeface="+mn-lt"/>
                <a:ea typeface="+mn-ea"/>
                <a:cs typeface="+mn-cs"/>
                <a:sym typeface="ヒラギノ角ゴ ProN W6"/>
              </a:defRPr>
            </a:lvl1pPr>
          </a:lstStyle>
          <a:p>
            <a:r>
              <a:t>属性</a:t>
            </a:r>
          </a:p>
        </p:txBody>
      </p:sp>
      <p:sp>
        <p:nvSpPr>
          <p:cNvPr id="116" name="本文レベル1…"/>
          <p:cNvSpPr txBox="1">
            <a:spLocks noGrp="1"/>
          </p:cNvSpPr>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z="8500" spc="-170"/>
            </a:lvl1pPr>
            <a:lvl2pPr marL="638923" indent="-12700">
              <a:spcBef>
                <a:spcPts val="0"/>
              </a:spcBef>
              <a:buSzTx/>
              <a:buNone/>
              <a:defRPr sz="8500" spc="-170"/>
            </a:lvl2pPr>
            <a:lvl3pPr marL="638923" indent="444500">
              <a:spcBef>
                <a:spcPts val="0"/>
              </a:spcBef>
              <a:buSzTx/>
              <a:buNone/>
              <a:defRPr sz="8500" spc="-170"/>
            </a:lvl3pPr>
            <a:lvl4pPr marL="638923" indent="901700">
              <a:spcBef>
                <a:spcPts val="0"/>
              </a:spcBef>
              <a:buSzTx/>
              <a:buNone/>
              <a:defRPr sz="8500" spc="-170"/>
            </a:lvl4pPr>
            <a:lvl5pPr marL="638923" indent="1358900">
              <a:spcBef>
                <a:spcPts val="0"/>
              </a:spcBef>
              <a:buSzTx/>
              <a:buNone/>
              <a:defRPr sz="8500" spc="-170"/>
            </a:lvl5pPr>
          </a:lstStyle>
          <a:p>
            <a:r>
              <a:t>“重要な引用”</a:t>
            </a:r>
          </a:p>
          <a:p>
            <a:pPr lvl="1"/>
            <a:endParaRPr/>
          </a:p>
          <a:p>
            <a:pPr lvl="2"/>
            <a:endParaRPr/>
          </a:p>
          <a:p>
            <a:pPr lvl="3"/>
            <a:endParaRPr/>
          </a:p>
          <a:p>
            <a:pPr lvl="4"/>
            <a:endParaRPr/>
          </a:p>
        </p:txBody>
      </p:sp>
      <p:sp>
        <p:nvSpPr>
          <p:cNvPr id="117"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画像（3点）">
    <p:spTree>
      <p:nvGrpSpPr>
        <p:cNvPr id="1" name=""/>
        <p:cNvGrpSpPr/>
        <p:nvPr/>
      </p:nvGrpSpPr>
      <p:grpSpPr>
        <a:xfrm>
          <a:off x="0" y="0"/>
          <a:ext cx="0" cy="0"/>
          <a:chOff x="0" y="0"/>
          <a:chExt cx="0" cy="0"/>
        </a:xfrm>
      </p:grpSpPr>
      <p:sp>
        <p:nvSpPr>
          <p:cNvPr id="124" name="炒飯、ゆで卵、箸が添えられたボウル1杯のサラダ"/>
          <p:cNvSpPr>
            <a:spLocks noGrp="1"/>
          </p:cNvSpPr>
          <p:nvPr>
            <p:ph type="pic" sz="quarter" idx="21"/>
          </p:nvPr>
        </p:nvSpPr>
        <p:spPr>
          <a:xfrm>
            <a:off x="15760700" y="1016000"/>
            <a:ext cx="7439099" cy="5949678"/>
          </a:xfrm>
          <a:prstGeom prst="rect">
            <a:avLst/>
          </a:prstGeom>
        </p:spPr>
        <p:txBody>
          <a:bodyPr lIns="91439" tIns="45719" rIns="91439" bIns="45719">
            <a:noAutofit/>
          </a:bodyPr>
          <a:lstStyle/>
          <a:p>
            <a:endParaRPr/>
          </a:p>
        </p:txBody>
      </p:sp>
      <p:sp>
        <p:nvSpPr>
          <p:cNvPr id="125" name="サーモンケーキ、サラダ、フムスが入ったボウル "/>
          <p:cNvSpPr>
            <a:spLocks noGrp="1"/>
          </p:cNvSpPr>
          <p:nvPr>
            <p:ph type="pic" sz="half" idx="22"/>
          </p:nvPr>
        </p:nvSpPr>
        <p:spPr>
          <a:xfrm>
            <a:off x="13500100" y="3978275"/>
            <a:ext cx="10439400" cy="12150181"/>
          </a:xfrm>
          <a:prstGeom prst="rect">
            <a:avLst/>
          </a:prstGeom>
        </p:spPr>
        <p:txBody>
          <a:bodyPr lIns="91439" tIns="45719" rIns="91439" bIns="45719">
            <a:noAutofit/>
          </a:bodyPr>
          <a:lstStyle/>
          <a:p>
            <a:endParaRPr/>
          </a:p>
        </p:txBody>
      </p:sp>
      <p:sp>
        <p:nvSpPr>
          <p:cNvPr id="126" name="パセリバター、煎りヘーゼルナッツ、削ったパルメザンチーズがかかったパッパルデッレパスタ1皿"/>
          <p:cNvSpPr>
            <a:spLocks noGrp="1"/>
          </p:cNvSpPr>
          <p:nvPr>
            <p:ph type="pic" idx="23"/>
          </p:nvPr>
        </p:nvSpPr>
        <p:spPr>
          <a:xfrm>
            <a:off x="-139700" y="495300"/>
            <a:ext cx="16611600" cy="12458700"/>
          </a:xfrm>
          <a:prstGeom prst="rect">
            <a:avLst/>
          </a:prstGeom>
        </p:spPr>
        <p:txBody>
          <a:bodyPr lIns="91439" tIns="45719" rIns="91439" bIns="45719">
            <a:noAutofit/>
          </a:bodyPr>
          <a:lstStyle/>
          <a:p>
            <a:endParaRPr/>
          </a:p>
        </p:txBody>
      </p:sp>
      <p:sp>
        <p:nvSpPr>
          <p:cNvPr id="127"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写真">
    <p:spTree>
      <p:nvGrpSpPr>
        <p:cNvPr id="1" name=""/>
        <p:cNvGrpSpPr/>
        <p:nvPr/>
      </p:nvGrpSpPr>
      <p:grpSpPr>
        <a:xfrm>
          <a:off x="0" y="0"/>
          <a:ext cx="0" cy="0"/>
          <a:chOff x="0" y="0"/>
          <a:chExt cx="0" cy="0"/>
        </a:xfrm>
      </p:grpSpPr>
      <p:sp>
        <p:nvSpPr>
          <p:cNvPr id="134" name="炒飯、ゆで卵、箸が添えられたボウル1杯のサラダ"/>
          <p:cNvSpPr>
            <a:spLocks noGrp="1"/>
          </p:cNvSpPr>
          <p:nvPr>
            <p:ph type="pic" idx="21"/>
          </p:nvPr>
        </p:nvSpPr>
        <p:spPr>
          <a:xfrm>
            <a:off x="-1333500" y="-5524500"/>
            <a:ext cx="27051000" cy="21640800"/>
          </a:xfrm>
          <a:prstGeom prst="rect">
            <a:avLst/>
          </a:prstGeom>
        </p:spPr>
        <p:txBody>
          <a:bodyPr lIns="91439" tIns="45719" rIns="91439" bIns="45719">
            <a:noAutofit/>
          </a:bodyPr>
          <a:lstStyle/>
          <a:p>
            <a:endParaRPr/>
          </a:p>
        </p:txBody>
      </p:sp>
      <p:sp>
        <p:nvSpPr>
          <p:cNvPr id="135" name="スライド番号"/>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
        <p:nvSpPr>
          <p:cNvPr id="142"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タイトル&amp;画像">
    <p:spTree>
      <p:nvGrpSpPr>
        <p:cNvPr id="1" name=""/>
        <p:cNvGrpSpPr/>
        <p:nvPr/>
      </p:nvGrpSpPr>
      <p:grpSpPr>
        <a:xfrm>
          <a:off x="0" y="0"/>
          <a:ext cx="0" cy="0"/>
          <a:chOff x="0" y="0"/>
          <a:chExt cx="0" cy="0"/>
        </a:xfrm>
      </p:grpSpPr>
      <p:sp>
        <p:nvSpPr>
          <p:cNvPr id="21" name="アボカドとライム"/>
          <p:cNvSpPr>
            <a:spLocks noGrp="1"/>
          </p:cNvSpPr>
          <p:nvPr>
            <p:ph type="pic" idx="21"/>
          </p:nvPr>
        </p:nvSpPr>
        <p:spPr>
          <a:xfrm>
            <a:off x="-1155700" y="-1295400"/>
            <a:ext cx="26746200" cy="16018933"/>
          </a:xfrm>
          <a:prstGeom prst="rect">
            <a:avLst/>
          </a:prstGeom>
        </p:spPr>
        <p:txBody>
          <a:bodyPr lIns="91439" tIns="45719" rIns="91439" bIns="45719">
            <a:noAutofit/>
          </a:bodyPr>
          <a:lstStyle/>
          <a:p>
            <a:endParaRPr/>
          </a:p>
        </p:txBody>
      </p:sp>
      <p:sp>
        <p:nvSpPr>
          <p:cNvPr id="22" name="プレゼンテーションのタイトル"/>
          <p:cNvSpPr txBox="1">
            <a:spLocks noGrp="1"/>
          </p:cNvSpPr>
          <p:nvPr>
            <p:ph type="title" hasCustomPrompt="1"/>
          </p:nvPr>
        </p:nvSpPr>
        <p:spPr>
          <a:xfrm>
            <a:off x="1206500" y="7124700"/>
            <a:ext cx="21971000" cy="4648200"/>
          </a:xfrm>
          <a:prstGeom prst="rect">
            <a:avLst/>
          </a:prstGeom>
        </p:spPr>
        <p:txBody>
          <a:bodyPr anchor="b"/>
          <a:lstStyle>
            <a:lvl1pPr>
              <a:defRPr sz="11600" spc="-232"/>
            </a:lvl1pPr>
          </a:lstStyle>
          <a:p>
            <a:r>
              <a:t>プレゼンテーションのタイトル</a:t>
            </a:r>
          </a:p>
        </p:txBody>
      </p:sp>
      <p:sp>
        <p:nvSpPr>
          <p:cNvPr id="23" name="作者と日付"/>
          <p:cNvSpPr txBox="1">
            <a:spLocks noGrp="1"/>
          </p:cNvSpPr>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sz="3600">
                <a:latin typeface="+mn-lt"/>
                <a:ea typeface="+mn-ea"/>
                <a:cs typeface="+mn-cs"/>
                <a:sym typeface="ヒラギノ角ゴ ProN W6"/>
              </a:defRPr>
            </a:lvl1pPr>
          </a:lstStyle>
          <a:p>
            <a:r>
              <a:t>作者と日付</a:t>
            </a:r>
          </a:p>
        </p:txBody>
      </p:sp>
      <p:sp>
        <p:nvSpPr>
          <p:cNvPr id="24" name="本文レベル1…"/>
          <p:cNvSpPr txBox="1">
            <a:spLocks noGrp="1"/>
          </p:cNvSpPr>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sz="5500">
                <a:latin typeface="+mn-lt"/>
                <a:ea typeface="+mn-ea"/>
                <a:cs typeface="+mn-cs"/>
                <a:sym typeface="ヒラギノ角ゴ ProN W6"/>
              </a:defRPr>
            </a:lvl1pPr>
            <a:lvl2pPr marL="0" indent="457200" defTabSz="825500">
              <a:lnSpc>
                <a:spcPct val="100000"/>
              </a:lnSpc>
              <a:spcBef>
                <a:spcPts val="0"/>
              </a:spcBef>
              <a:buSzTx/>
              <a:buNone/>
              <a:defRPr sz="5500">
                <a:latin typeface="+mn-lt"/>
                <a:ea typeface="+mn-ea"/>
                <a:cs typeface="+mn-cs"/>
                <a:sym typeface="ヒラギノ角ゴ ProN W6"/>
              </a:defRPr>
            </a:lvl2pPr>
            <a:lvl3pPr marL="0" indent="914400" defTabSz="825500">
              <a:lnSpc>
                <a:spcPct val="100000"/>
              </a:lnSpc>
              <a:spcBef>
                <a:spcPts val="0"/>
              </a:spcBef>
              <a:buSzTx/>
              <a:buNone/>
              <a:defRPr sz="5500">
                <a:latin typeface="+mn-lt"/>
                <a:ea typeface="+mn-ea"/>
                <a:cs typeface="+mn-cs"/>
                <a:sym typeface="ヒラギノ角ゴ ProN W6"/>
              </a:defRPr>
            </a:lvl3pPr>
            <a:lvl4pPr marL="0" indent="1371600" defTabSz="825500">
              <a:lnSpc>
                <a:spcPct val="100000"/>
              </a:lnSpc>
              <a:spcBef>
                <a:spcPts val="0"/>
              </a:spcBef>
              <a:buSzTx/>
              <a:buNone/>
              <a:defRPr sz="5500">
                <a:latin typeface="+mn-lt"/>
                <a:ea typeface="+mn-ea"/>
                <a:cs typeface="+mn-cs"/>
                <a:sym typeface="ヒラギノ角ゴ ProN W6"/>
              </a:defRPr>
            </a:lvl4pPr>
            <a:lvl5pPr marL="0" indent="1828800" defTabSz="825500">
              <a:lnSpc>
                <a:spcPct val="100000"/>
              </a:lnSpc>
              <a:spcBef>
                <a:spcPts val="0"/>
              </a:spcBef>
              <a:buSzTx/>
              <a:buNone/>
              <a:defRPr sz="5500">
                <a:latin typeface="+mn-lt"/>
                <a:ea typeface="+mn-ea"/>
                <a:cs typeface="+mn-cs"/>
                <a:sym typeface="ヒラギノ角ゴ ProN W6"/>
              </a:defRPr>
            </a:lvl5pPr>
          </a:lstStyle>
          <a:p>
            <a:r>
              <a:t>プレゼンテーションのサブタイトル</a:t>
            </a:r>
          </a:p>
          <a:p>
            <a:pPr lvl="1"/>
            <a:endParaRPr/>
          </a:p>
          <a:p>
            <a:pPr lvl="2"/>
            <a:endParaRPr/>
          </a:p>
          <a:p>
            <a:pPr lvl="3"/>
            <a:endParaRPr/>
          </a:p>
          <a:p>
            <a:pPr lvl="4"/>
            <a:endParaRPr/>
          </a:p>
        </p:txBody>
      </p:sp>
      <p:sp>
        <p:nvSpPr>
          <p:cNvPr id="25"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タイトル&amp;画像（代替）">
    <p:spTree>
      <p:nvGrpSpPr>
        <p:cNvPr id="1" name=""/>
        <p:cNvGrpSpPr/>
        <p:nvPr/>
      </p:nvGrpSpPr>
      <p:grpSpPr>
        <a:xfrm>
          <a:off x="0" y="0"/>
          <a:ext cx="0" cy="0"/>
          <a:chOff x="0" y="0"/>
          <a:chExt cx="0" cy="0"/>
        </a:xfrm>
      </p:grpSpPr>
      <p:sp>
        <p:nvSpPr>
          <p:cNvPr id="32" name="サーモンケーキ、サラダ、フムスが入ったボウル"/>
          <p:cNvSpPr>
            <a:spLocks noGrp="1"/>
          </p:cNvSpPr>
          <p:nvPr>
            <p:ph type="pic" idx="21"/>
          </p:nvPr>
        </p:nvSpPr>
        <p:spPr>
          <a:xfrm>
            <a:off x="10972800" y="-203200"/>
            <a:ext cx="12144837" cy="14135100"/>
          </a:xfrm>
          <a:prstGeom prst="rect">
            <a:avLst/>
          </a:prstGeom>
        </p:spPr>
        <p:txBody>
          <a:bodyPr lIns="91439" tIns="45719" rIns="91439" bIns="45719">
            <a:noAutofit/>
          </a:bodyPr>
          <a:lstStyle/>
          <a:p>
            <a:endParaRPr/>
          </a:p>
        </p:txBody>
      </p:sp>
      <p:sp>
        <p:nvSpPr>
          <p:cNvPr id="33" name="スライドのタイトル"/>
          <p:cNvSpPr txBox="1">
            <a:spLocks noGrp="1"/>
          </p:cNvSpPr>
          <p:nvPr>
            <p:ph type="title" hasCustomPrompt="1"/>
          </p:nvPr>
        </p:nvSpPr>
        <p:spPr>
          <a:xfrm>
            <a:off x="1206500" y="1270000"/>
            <a:ext cx="9779000" cy="5882273"/>
          </a:xfrm>
          <a:prstGeom prst="rect">
            <a:avLst/>
          </a:prstGeom>
        </p:spPr>
        <p:txBody>
          <a:bodyPr anchor="b"/>
          <a:lstStyle/>
          <a:p>
            <a:r>
              <a:t>スライドのタイトル</a:t>
            </a:r>
          </a:p>
        </p:txBody>
      </p:sp>
      <p:sp>
        <p:nvSpPr>
          <p:cNvPr id="34" name="本文レベル1…"/>
          <p:cNvSpPr txBox="1">
            <a:spLocks noGrp="1"/>
          </p:cNvSpPr>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sz="5500">
                <a:latin typeface="+mn-lt"/>
                <a:ea typeface="+mn-ea"/>
                <a:cs typeface="+mn-cs"/>
                <a:sym typeface="ヒラギノ角ゴ ProN W6"/>
              </a:defRPr>
            </a:lvl1pPr>
            <a:lvl2pPr marL="0" indent="457200" defTabSz="825500">
              <a:lnSpc>
                <a:spcPct val="100000"/>
              </a:lnSpc>
              <a:spcBef>
                <a:spcPts val="0"/>
              </a:spcBef>
              <a:buSzTx/>
              <a:buNone/>
              <a:defRPr sz="5500">
                <a:latin typeface="+mn-lt"/>
                <a:ea typeface="+mn-ea"/>
                <a:cs typeface="+mn-cs"/>
                <a:sym typeface="ヒラギノ角ゴ ProN W6"/>
              </a:defRPr>
            </a:lvl2pPr>
            <a:lvl3pPr marL="0" indent="914400" defTabSz="825500">
              <a:lnSpc>
                <a:spcPct val="100000"/>
              </a:lnSpc>
              <a:spcBef>
                <a:spcPts val="0"/>
              </a:spcBef>
              <a:buSzTx/>
              <a:buNone/>
              <a:defRPr sz="5500">
                <a:latin typeface="+mn-lt"/>
                <a:ea typeface="+mn-ea"/>
                <a:cs typeface="+mn-cs"/>
                <a:sym typeface="ヒラギノ角ゴ ProN W6"/>
              </a:defRPr>
            </a:lvl3pPr>
            <a:lvl4pPr marL="0" indent="1371600" defTabSz="825500">
              <a:lnSpc>
                <a:spcPct val="100000"/>
              </a:lnSpc>
              <a:spcBef>
                <a:spcPts val="0"/>
              </a:spcBef>
              <a:buSzTx/>
              <a:buNone/>
              <a:defRPr sz="5500">
                <a:latin typeface="+mn-lt"/>
                <a:ea typeface="+mn-ea"/>
                <a:cs typeface="+mn-cs"/>
                <a:sym typeface="ヒラギノ角ゴ ProN W6"/>
              </a:defRPr>
            </a:lvl4pPr>
            <a:lvl5pPr marL="0" indent="1828800" defTabSz="825500">
              <a:lnSpc>
                <a:spcPct val="100000"/>
              </a:lnSpc>
              <a:spcBef>
                <a:spcPts val="0"/>
              </a:spcBef>
              <a:buSzTx/>
              <a:buNone/>
              <a:defRPr sz="5500">
                <a:latin typeface="+mn-lt"/>
                <a:ea typeface="+mn-ea"/>
                <a:cs typeface="+mn-cs"/>
                <a:sym typeface="ヒラギノ角ゴ ProN W6"/>
              </a:defRPr>
            </a:lvl5pPr>
          </a:lstStyle>
          <a:p>
            <a:r>
              <a:t>スライドのサブタイトル</a:t>
            </a:r>
          </a:p>
          <a:p>
            <a:pPr lvl="1"/>
            <a:endParaRPr/>
          </a:p>
          <a:p>
            <a:pPr lvl="2"/>
            <a:endParaRPr/>
          </a:p>
          <a:p>
            <a:pPr lvl="3"/>
            <a:endParaRPr/>
          </a:p>
          <a:p>
            <a:pPr lvl="4"/>
            <a:endParaRPr/>
          </a:p>
        </p:txBody>
      </p:sp>
      <p:sp>
        <p:nvSpPr>
          <p:cNvPr id="35" name="スライド番号"/>
          <p:cNvSpPr txBox="1">
            <a:spLocks noGrp="1"/>
          </p:cNvSpPr>
          <p:nvPr>
            <p:ph type="sldNum" sz="quarter" idx="2"/>
          </p:nvPr>
        </p:nvSpPr>
        <p:spPr>
          <a:xfrm>
            <a:off x="11978411" y="13129632"/>
            <a:ext cx="414681" cy="3302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タイトル&amp;箇条書き">
    <p:spTree>
      <p:nvGrpSpPr>
        <p:cNvPr id="1" name=""/>
        <p:cNvGrpSpPr/>
        <p:nvPr/>
      </p:nvGrpSpPr>
      <p:grpSpPr>
        <a:xfrm>
          <a:off x="0" y="0"/>
          <a:ext cx="0" cy="0"/>
          <a:chOff x="0" y="0"/>
          <a:chExt cx="0" cy="0"/>
        </a:xfrm>
      </p:grpSpPr>
      <p:sp>
        <p:nvSpPr>
          <p:cNvPr id="42" name="スライドのタイトル"/>
          <p:cNvSpPr txBox="1">
            <a:spLocks noGrp="1"/>
          </p:cNvSpPr>
          <p:nvPr>
            <p:ph type="title" hasCustomPrompt="1"/>
          </p:nvPr>
        </p:nvSpPr>
        <p:spPr>
          <a:prstGeom prst="rect">
            <a:avLst/>
          </a:prstGeom>
        </p:spPr>
        <p:txBody>
          <a:bodyPr/>
          <a:lstStyle/>
          <a:p>
            <a:r>
              <a:t>スライドのタイトル</a:t>
            </a:r>
          </a:p>
        </p:txBody>
      </p:sp>
      <p:sp>
        <p:nvSpPr>
          <p:cNvPr id="43" name="スライドのサブタイトル"/>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a:latin typeface="+mn-lt"/>
                <a:ea typeface="+mn-ea"/>
                <a:cs typeface="+mn-cs"/>
                <a:sym typeface="ヒラギノ角ゴ ProN W6"/>
              </a:defRPr>
            </a:lvl1pPr>
          </a:lstStyle>
          <a:p>
            <a:r>
              <a:t>スライドのサブタイトル</a:t>
            </a:r>
          </a:p>
        </p:txBody>
      </p:sp>
      <p:sp>
        <p:nvSpPr>
          <p:cNvPr id="44" name="本文レベル1…"/>
          <p:cNvSpPr txBox="1">
            <a:spLocks noGrp="1"/>
          </p:cNvSpPr>
          <p:nvPr>
            <p:ph type="body" idx="1" hasCustomPrompt="1"/>
          </p:nvPr>
        </p:nvSpPr>
        <p:spPr>
          <a:prstGeom prst="rect">
            <a:avLst/>
          </a:prstGeom>
        </p:spPr>
        <p:txBody>
          <a:bodyPr/>
          <a:lstStyle/>
          <a:p>
            <a:r>
              <a:t>スライドの箇条書きテキスト</a:t>
            </a:r>
          </a:p>
          <a:p>
            <a:pPr lvl="1"/>
            <a:endParaRPr/>
          </a:p>
          <a:p>
            <a:pPr lvl="2"/>
            <a:endParaRPr/>
          </a:p>
          <a:p>
            <a:pPr lvl="3"/>
            <a:endParaRPr/>
          </a:p>
          <a:p>
            <a:pPr lvl="4"/>
            <a:endParaRPr/>
          </a:p>
        </p:txBody>
      </p:sp>
      <p:sp>
        <p:nvSpPr>
          <p:cNvPr id="45"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箇条書き">
    <p:spTree>
      <p:nvGrpSpPr>
        <p:cNvPr id="1" name=""/>
        <p:cNvGrpSpPr/>
        <p:nvPr/>
      </p:nvGrpSpPr>
      <p:grpSpPr>
        <a:xfrm>
          <a:off x="0" y="0"/>
          <a:ext cx="0" cy="0"/>
          <a:chOff x="0" y="0"/>
          <a:chExt cx="0" cy="0"/>
        </a:xfrm>
      </p:grpSpPr>
      <p:sp>
        <p:nvSpPr>
          <p:cNvPr id="52" name="本文レベル1…"/>
          <p:cNvSpPr txBox="1">
            <a:spLocks noGrp="1"/>
          </p:cNvSpPr>
          <p:nvPr>
            <p:ph type="body" idx="1" hasCustomPrompt="1"/>
          </p:nvPr>
        </p:nvSpPr>
        <p:spPr>
          <a:prstGeom prst="rect">
            <a:avLst/>
          </a:prstGeom>
        </p:spPr>
        <p:txBody>
          <a:bodyPr numCol="2" spcCol="1098550"/>
          <a:lstStyle/>
          <a:p>
            <a:r>
              <a:t>スライドの箇条書きテキスト</a:t>
            </a:r>
          </a:p>
          <a:p>
            <a:pPr lvl="1"/>
            <a:endParaRPr/>
          </a:p>
          <a:p>
            <a:pPr lvl="2"/>
            <a:endParaRPr/>
          </a:p>
          <a:p>
            <a:pPr lvl="3"/>
            <a:endParaRPr/>
          </a:p>
          <a:p>
            <a:pPr lvl="4"/>
            <a:endParaRPr/>
          </a:p>
        </p:txBody>
      </p:sp>
      <p:sp>
        <p:nvSpPr>
          <p:cNvPr id="53"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タイトル、箇条書き、画像">
    <p:spTree>
      <p:nvGrpSpPr>
        <p:cNvPr id="1" name=""/>
        <p:cNvGrpSpPr/>
        <p:nvPr/>
      </p:nvGrpSpPr>
      <p:grpSpPr>
        <a:xfrm>
          <a:off x="0" y="0"/>
          <a:ext cx="0" cy="0"/>
          <a:chOff x="0" y="0"/>
          <a:chExt cx="0" cy="0"/>
        </a:xfrm>
      </p:grpSpPr>
      <p:sp>
        <p:nvSpPr>
          <p:cNvPr id="60" name="スライドのサブタイトル"/>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a:latin typeface="+mn-lt"/>
                <a:ea typeface="+mn-ea"/>
                <a:cs typeface="+mn-cs"/>
                <a:sym typeface="ヒラギノ角ゴ ProN W6"/>
              </a:defRPr>
            </a:lvl1pPr>
          </a:lstStyle>
          <a:p>
            <a:r>
              <a:t>スライドのサブタイトル</a:t>
            </a:r>
          </a:p>
        </p:txBody>
      </p:sp>
      <p:sp>
        <p:nvSpPr>
          <p:cNvPr id="61" name="本文レベル1…"/>
          <p:cNvSpPr txBox="1">
            <a:spLocks noGrp="1"/>
          </p:cNvSpPr>
          <p:nvPr>
            <p:ph type="body" sz="half" idx="1" hasCustomPrompt="1"/>
          </p:nvPr>
        </p:nvSpPr>
        <p:spPr>
          <a:xfrm>
            <a:off x="1206500" y="4248504"/>
            <a:ext cx="9779000" cy="8256630"/>
          </a:xfrm>
          <a:prstGeom prst="rect">
            <a:avLst/>
          </a:prstGeom>
        </p:spPr>
        <p:txBody>
          <a:bodyPr/>
          <a:lstStyle/>
          <a:p>
            <a:r>
              <a:t>スライドの箇条書きテキスト</a:t>
            </a:r>
          </a:p>
          <a:p>
            <a:pPr lvl="1"/>
            <a:endParaRPr/>
          </a:p>
          <a:p>
            <a:pPr lvl="2"/>
            <a:endParaRPr/>
          </a:p>
          <a:p>
            <a:pPr lvl="3"/>
            <a:endParaRPr/>
          </a:p>
          <a:p>
            <a:pPr lvl="4"/>
            <a:endParaRPr/>
          </a:p>
        </p:txBody>
      </p:sp>
      <p:sp>
        <p:nvSpPr>
          <p:cNvPr id="62" name="パセリバター、煎りヘーゼルナッツ、削ったパルメザンチーズがかかったパッパルデッレパスタ1皿"/>
          <p:cNvSpPr>
            <a:spLocks noGrp="1"/>
          </p:cNvSpPr>
          <p:nvPr>
            <p:ph type="pic" idx="22"/>
          </p:nvPr>
        </p:nvSpPr>
        <p:spPr>
          <a:xfrm>
            <a:off x="12192000" y="-407266"/>
            <a:ext cx="10916874" cy="14555832"/>
          </a:xfrm>
          <a:prstGeom prst="rect">
            <a:avLst/>
          </a:prstGeom>
        </p:spPr>
        <p:txBody>
          <a:bodyPr lIns="91439" tIns="45719" rIns="91439" bIns="45719">
            <a:noAutofit/>
          </a:bodyPr>
          <a:lstStyle/>
          <a:p>
            <a:endParaRPr/>
          </a:p>
        </p:txBody>
      </p:sp>
      <p:sp>
        <p:nvSpPr>
          <p:cNvPr id="63" name="スライドのタイトル"/>
          <p:cNvSpPr txBox="1">
            <a:spLocks noGrp="1"/>
          </p:cNvSpPr>
          <p:nvPr>
            <p:ph type="title" hasCustomPrompt="1"/>
          </p:nvPr>
        </p:nvSpPr>
        <p:spPr>
          <a:xfrm>
            <a:off x="1206500" y="1079500"/>
            <a:ext cx="9779000" cy="1435100"/>
          </a:xfrm>
          <a:prstGeom prst="rect">
            <a:avLst/>
          </a:prstGeom>
        </p:spPr>
        <p:txBody>
          <a:bodyPr/>
          <a:lstStyle/>
          <a:p>
            <a:r>
              <a:t>スライドのタイトル</a:t>
            </a:r>
          </a:p>
        </p:txBody>
      </p:sp>
      <p:sp>
        <p:nvSpPr>
          <p:cNvPr id="64"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セクション">
    <p:spTree>
      <p:nvGrpSpPr>
        <p:cNvPr id="1" name=""/>
        <p:cNvGrpSpPr/>
        <p:nvPr/>
      </p:nvGrpSpPr>
      <p:grpSpPr>
        <a:xfrm>
          <a:off x="0" y="0"/>
          <a:ext cx="0" cy="0"/>
          <a:chOff x="0" y="0"/>
          <a:chExt cx="0" cy="0"/>
        </a:xfrm>
      </p:grpSpPr>
      <p:sp>
        <p:nvSpPr>
          <p:cNvPr id="71" name="セクションタイトル"/>
          <p:cNvSpPr txBox="1">
            <a:spLocks noGrp="1"/>
          </p:cNvSpPr>
          <p:nvPr>
            <p:ph type="title" hasCustomPrompt="1"/>
          </p:nvPr>
        </p:nvSpPr>
        <p:spPr>
          <a:xfrm>
            <a:off x="1206496" y="4533900"/>
            <a:ext cx="21971004" cy="4648200"/>
          </a:xfrm>
          <a:prstGeom prst="rect">
            <a:avLst/>
          </a:prstGeom>
        </p:spPr>
        <p:txBody>
          <a:bodyPr anchor="ctr"/>
          <a:lstStyle>
            <a:lvl1pPr>
              <a:defRPr sz="11600" spc="-232">
                <a:latin typeface="ヒラギノ角ゴ ProN W3"/>
                <a:ea typeface="ヒラギノ角ゴ ProN W3"/>
                <a:cs typeface="ヒラギノ角ゴ ProN W3"/>
                <a:sym typeface="ヒラギノ角ゴ ProN W3"/>
              </a:defRPr>
            </a:lvl1pPr>
          </a:lstStyle>
          <a:p>
            <a:r>
              <a:t>セクションタイトル</a:t>
            </a:r>
          </a:p>
        </p:txBody>
      </p:sp>
      <p:sp>
        <p:nvSpPr>
          <p:cNvPr id="72" name="スライド番号"/>
          <p:cNvSpPr txBox="1">
            <a:spLocks noGrp="1"/>
          </p:cNvSpPr>
          <p:nvPr>
            <p:ph type="sldNum" sz="quarter" idx="2"/>
          </p:nvPr>
        </p:nvSpPr>
        <p:spPr>
          <a:xfrm>
            <a:off x="11978411" y="13129632"/>
            <a:ext cx="414681" cy="3302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タイトルのみ">
    <p:spTree>
      <p:nvGrpSpPr>
        <p:cNvPr id="1" name=""/>
        <p:cNvGrpSpPr/>
        <p:nvPr/>
      </p:nvGrpSpPr>
      <p:grpSpPr>
        <a:xfrm>
          <a:off x="0" y="0"/>
          <a:ext cx="0" cy="0"/>
          <a:chOff x="0" y="0"/>
          <a:chExt cx="0" cy="0"/>
        </a:xfrm>
      </p:grpSpPr>
      <p:sp>
        <p:nvSpPr>
          <p:cNvPr id="79" name="スライドのタイトル"/>
          <p:cNvSpPr txBox="1">
            <a:spLocks noGrp="1"/>
          </p:cNvSpPr>
          <p:nvPr>
            <p:ph type="title" hasCustomPrompt="1"/>
          </p:nvPr>
        </p:nvSpPr>
        <p:spPr>
          <a:xfrm>
            <a:off x="1206500" y="1079500"/>
            <a:ext cx="21971000" cy="1434949"/>
          </a:xfrm>
          <a:prstGeom prst="rect">
            <a:avLst/>
          </a:prstGeom>
        </p:spPr>
        <p:txBody>
          <a:bodyPr/>
          <a:lstStyle/>
          <a:p>
            <a:r>
              <a:t>スライドのタイトル</a:t>
            </a:r>
          </a:p>
        </p:txBody>
      </p:sp>
      <p:sp>
        <p:nvSpPr>
          <p:cNvPr id="80" name="スライドのサブタイトル"/>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a:latin typeface="+mn-lt"/>
                <a:ea typeface="+mn-ea"/>
                <a:cs typeface="+mn-cs"/>
                <a:sym typeface="ヒラギノ角ゴ ProN W6"/>
              </a:defRPr>
            </a:lvl1pPr>
          </a:lstStyle>
          <a:p>
            <a:r>
              <a:t>スライドのサブタイトル</a:t>
            </a:r>
          </a:p>
        </p:txBody>
      </p:sp>
      <p:sp>
        <p:nvSpPr>
          <p:cNvPr id="81"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議題">
    <p:spTree>
      <p:nvGrpSpPr>
        <p:cNvPr id="1" name=""/>
        <p:cNvGrpSpPr/>
        <p:nvPr/>
      </p:nvGrpSpPr>
      <p:grpSpPr>
        <a:xfrm>
          <a:off x="0" y="0"/>
          <a:ext cx="0" cy="0"/>
          <a:chOff x="0" y="0"/>
          <a:chExt cx="0" cy="0"/>
        </a:xfrm>
      </p:grpSpPr>
      <p:sp>
        <p:nvSpPr>
          <p:cNvPr id="88" name="議題のタイトル"/>
          <p:cNvSpPr txBox="1">
            <a:spLocks noGrp="1"/>
          </p:cNvSpPr>
          <p:nvPr>
            <p:ph type="title" hasCustomPrompt="1"/>
          </p:nvPr>
        </p:nvSpPr>
        <p:spPr>
          <a:xfrm>
            <a:off x="1206500" y="1079500"/>
            <a:ext cx="21971000" cy="1435100"/>
          </a:xfrm>
          <a:prstGeom prst="rect">
            <a:avLst/>
          </a:prstGeom>
        </p:spPr>
        <p:txBody>
          <a:bodyPr/>
          <a:lstStyle/>
          <a:p>
            <a:r>
              <a:t>議題のタイトル</a:t>
            </a:r>
          </a:p>
        </p:txBody>
      </p:sp>
      <p:sp>
        <p:nvSpPr>
          <p:cNvPr id="89" name="議題のサブタイトル"/>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a:latin typeface="+mn-lt"/>
                <a:ea typeface="+mn-ea"/>
                <a:cs typeface="+mn-cs"/>
                <a:sym typeface="ヒラギノ角ゴ ProN W6"/>
              </a:defRPr>
            </a:lvl1pPr>
          </a:lstStyle>
          <a:p>
            <a:r>
              <a:t>議題のサブタイトル</a:t>
            </a:r>
          </a:p>
        </p:txBody>
      </p:sp>
      <p:sp>
        <p:nvSpPr>
          <p:cNvPr id="90" name="本文レベル1…"/>
          <p:cNvSpPr txBox="1">
            <a:spLocks noGrp="1"/>
          </p:cNvSpPr>
          <p:nvPr>
            <p:ph type="body" idx="1" hasCustomPrompt="1"/>
          </p:nvPr>
        </p:nvSpPr>
        <p:spPr>
          <a:prstGeom prst="rect">
            <a:avLst/>
          </a:prstGeom>
        </p:spPr>
        <p:txBody>
          <a:bodyPr/>
          <a:lstStyle>
            <a:lvl1pPr marL="0" indent="0" defTabSz="825500">
              <a:lnSpc>
                <a:spcPct val="100000"/>
              </a:lnSpc>
              <a:spcBef>
                <a:spcPts val="1800"/>
              </a:spcBef>
              <a:buSzTx/>
              <a:buNone/>
              <a:defRPr sz="5500" spc="-55"/>
            </a:lvl1pPr>
            <a:lvl2pPr marL="0" indent="457200" defTabSz="825500">
              <a:lnSpc>
                <a:spcPct val="100000"/>
              </a:lnSpc>
              <a:spcBef>
                <a:spcPts val="1800"/>
              </a:spcBef>
              <a:buSzTx/>
              <a:buNone/>
              <a:defRPr sz="5500" spc="-55"/>
            </a:lvl2pPr>
            <a:lvl3pPr marL="0" indent="914400" defTabSz="825500">
              <a:lnSpc>
                <a:spcPct val="100000"/>
              </a:lnSpc>
              <a:spcBef>
                <a:spcPts val="1800"/>
              </a:spcBef>
              <a:buSzTx/>
              <a:buNone/>
              <a:defRPr sz="5500" spc="-55"/>
            </a:lvl3pPr>
            <a:lvl4pPr marL="0" indent="1371600" defTabSz="825500">
              <a:lnSpc>
                <a:spcPct val="100000"/>
              </a:lnSpc>
              <a:spcBef>
                <a:spcPts val="1800"/>
              </a:spcBef>
              <a:buSzTx/>
              <a:buNone/>
              <a:defRPr sz="5500" spc="-55"/>
            </a:lvl4pPr>
            <a:lvl5pPr marL="0" indent="1828800" defTabSz="825500">
              <a:lnSpc>
                <a:spcPct val="100000"/>
              </a:lnSpc>
              <a:spcBef>
                <a:spcPts val="1800"/>
              </a:spcBef>
              <a:buSzTx/>
              <a:buNone/>
              <a:defRPr sz="5500" spc="-55"/>
            </a:lvl5pPr>
          </a:lstStyle>
          <a:p>
            <a:r>
              <a:t>議題のトピック</a:t>
            </a:r>
          </a:p>
          <a:p>
            <a:pPr lvl="1"/>
            <a:endParaRPr/>
          </a:p>
          <a:p>
            <a:pPr lvl="2"/>
            <a:endParaRPr/>
          </a:p>
          <a:p>
            <a:pPr lvl="3"/>
            <a:endParaRPr/>
          </a:p>
          <a:p>
            <a:pPr lvl="4"/>
            <a:endParaRPr/>
          </a:p>
        </p:txBody>
      </p:sp>
      <p:sp>
        <p:nvSpPr>
          <p:cNvPr id="91"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スライドのタイトル"/>
          <p:cNvSpPr txBox="1">
            <a:spLocks noGrp="1"/>
          </p:cNvSpPr>
          <p:nvPr>
            <p:ph type="title" hasCustomPrompt="1"/>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スライドのタイトル</a:t>
            </a:r>
          </a:p>
        </p:txBody>
      </p:sp>
      <p:sp>
        <p:nvSpPr>
          <p:cNvPr id="3" name="本文レベル1…"/>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スライドの箇条書きテキスト</a:t>
            </a:r>
          </a:p>
          <a:p>
            <a:pPr lvl="1"/>
            <a:endParaRPr/>
          </a:p>
          <a:p>
            <a:pPr lvl="2"/>
            <a:endParaRPr/>
          </a:p>
          <a:p>
            <a:pPr lvl="3"/>
            <a:endParaRPr/>
          </a:p>
          <a:p>
            <a:pPr lvl="4"/>
            <a:endParaRPr/>
          </a:p>
        </p:txBody>
      </p:sp>
      <p:sp>
        <p:nvSpPr>
          <p:cNvPr id="4" name="スライド番号"/>
          <p:cNvSpPr txBox="1">
            <a:spLocks noGrp="1"/>
          </p:cNvSpPr>
          <p:nvPr>
            <p:ph type="sldNum" sz="quarter" idx="2"/>
          </p:nvPr>
        </p:nvSpPr>
        <p:spPr>
          <a:xfrm>
            <a:off x="11978411" y="13125399"/>
            <a:ext cx="414681" cy="3302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l" defTabSz="2438338" rtl="0" latinLnBrk="0">
        <a:lnSpc>
          <a:spcPct val="80000"/>
        </a:lnSpc>
        <a:spcBef>
          <a:spcPts val="0"/>
        </a:spcBef>
        <a:spcAft>
          <a:spcPts val="0"/>
        </a:spcAft>
        <a:buClrTx/>
        <a:buSzTx/>
        <a:buFontTx/>
        <a:buNone/>
        <a:tabLst/>
        <a:defRPr sz="8500" b="0" i="0" u="none" strike="noStrike" cap="none" spc="-170" baseline="0">
          <a:solidFill>
            <a:srgbClr val="000000"/>
          </a:solidFill>
          <a:uFillTx/>
          <a:latin typeface="+mn-lt"/>
          <a:ea typeface="+mn-ea"/>
          <a:cs typeface="+mn-cs"/>
          <a:sym typeface="ヒラギノ角ゴ ProN W6"/>
        </a:defRPr>
      </a:lvl1pPr>
      <a:lvl2pPr marL="0" marR="0" indent="457200" algn="l" defTabSz="2438338" rtl="0" latinLnBrk="0">
        <a:lnSpc>
          <a:spcPct val="80000"/>
        </a:lnSpc>
        <a:spcBef>
          <a:spcPts val="0"/>
        </a:spcBef>
        <a:spcAft>
          <a:spcPts val="0"/>
        </a:spcAft>
        <a:buClrTx/>
        <a:buSzTx/>
        <a:buFontTx/>
        <a:buNone/>
        <a:tabLst/>
        <a:defRPr sz="8500" b="0" i="0" u="none" strike="noStrike" cap="none" spc="-170" baseline="0">
          <a:solidFill>
            <a:srgbClr val="000000"/>
          </a:solidFill>
          <a:uFillTx/>
          <a:latin typeface="+mn-lt"/>
          <a:ea typeface="+mn-ea"/>
          <a:cs typeface="+mn-cs"/>
          <a:sym typeface="ヒラギノ角ゴ ProN W6"/>
        </a:defRPr>
      </a:lvl2pPr>
      <a:lvl3pPr marL="0" marR="0" indent="914400" algn="l" defTabSz="2438338" rtl="0" latinLnBrk="0">
        <a:lnSpc>
          <a:spcPct val="80000"/>
        </a:lnSpc>
        <a:spcBef>
          <a:spcPts val="0"/>
        </a:spcBef>
        <a:spcAft>
          <a:spcPts val="0"/>
        </a:spcAft>
        <a:buClrTx/>
        <a:buSzTx/>
        <a:buFontTx/>
        <a:buNone/>
        <a:tabLst/>
        <a:defRPr sz="8500" b="0" i="0" u="none" strike="noStrike" cap="none" spc="-170" baseline="0">
          <a:solidFill>
            <a:srgbClr val="000000"/>
          </a:solidFill>
          <a:uFillTx/>
          <a:latin typeface="+mn-lt"/>
          <a:ea typeface="+mn-ea"/>
          <a:cs typeface="+mn-cs"/>
          <a:sym typeface="ヒラギノ角ゴ ProN W6"/>
        </a:defRPr>
      </a:lvl3pPr>
      <a:lvl4pPr marL="0" marR="0" indent="1371600" algn="l" defTabSz="2438338" rtl="0" latinLnBrk="0">
        <a:lnSpc>
          <a:spcPct val="80000"/>
        </a:lnSpc>
        <a:spcBef>
          <a:spcPts val="0"/>
        </a:spcBef>
        <a:spcAft>
          <a:spcPts val="0"/>
        </a:spcAft>
        <a:buClrTx/>
        <a:buSzTx/>
        <a:buFontTx/>
        <a:buNone/>
        <a:tabLst/>
        <a:defRPr sz="8500" b="0" i="0" u="none" strike="noStrike" cap="none" spc="-170" baseline="0">
          <a:solidFill>
            <a:srgbClr val="000000"/>
          </a:solidFill>
          <a:uFillTx/>
          <a:latin typeface="+mn-lt"/>
          <a:ea typeface="+mn-ea"/>
          <a:cs typeface="+mn-cs"/>
          <a:sym typeface="ヒラギノ角ゴ ProN W6"/>
        </a:defRPr>
      </a:lvl4pPr>
      <a:lvl5pPr marL="0" marR="0" indent="1828800" algn="l" defTabSz="2438338" rtl="0" latinLnBrk="0">
        <a:lnSpc>
          <a:spcPct val="80000"/>
        </a:lnSpc>
        <a:spcBef>
          <a:spcPts val="0"/>
        </a:spcBef>
        <a:spcAft>
          <a:spcPts val="0"/>
        </a:spcAft>
        <a:buClrTx/>
        <a:buSzTx/>
        <a:buFontTx/>
        <a:buNone/>
        <a:tabLst/>
        <a:defRPr sz="8500" b="0" i="0" u="none" strike="noStrike" cap="none" spc="-170" baseline="0">
          <a:solidFill>
            <a:srgbClr val="000000"/>
          </a:solidFill>
          <a:uFillTx/>
          <a:latin typeface="+mn-lt"/>
          <a:ea typeface="+mn-ea"/>
          <a:cs typeface="+mn-cs"/>
          <a:sym typeface="ヒラギノ角ゴ ProN W6"/>
        </a:defRPr>
      </a:lvl5pPr>
      <a:lvl6pPr marL="0" marR="0" indent="2286000" algn="l" defTabSz="2438338" rtl="0" latinLnBrk="0">
        <a:lnSpc>
          <a:spcPct val="80000"/>
        </a:lnSpc>
        <a:spcBef>
          <a:spcPts val="0"/>
        </a:spcBef>
        <a:spcAft>
          <a:spcPts val="0"/>
        </a:spcAft>
        <a:buClrTx/>
        <a:buSzTx/>
        <a:buFontTx/>
        <a:buNone/>
        <a:tabLst/>
        <a:defRPr sz="8500" b="0" i="0" u="none" strike="noStrike" cap="none" spc="-170" baseline="0">
          <a:solidFill>
            <a:srgbClr val="000000"/>
          </a:solidFill>
          <a:uFillTx/>
          <a:latin typeface="+mn-lt"/>
          <a:ea typeface="+mn-ea"/>
          <a:cs typeface="+mn-cs"/>
          <a:sym typeface="ヒラギノ角ゴ ProN W6"/>
        </a:defRPr>
      </a:lvl6pPr>
      <a:lvl7pPr marL="0" marR="0" indent="2743200" algn="l" defTabSz="2438338" rtl="0" latinLnBrk="0">
        <a:lnSpc>
          <a:spcPct val="80000"/>
        </a:lnSpc>
        <a:spcBef>
          <a:spcPts val="0"/>
        </a:spcBef>
        <a:spcAft>
          <a:spcPts val="0"/>
        </a:spcAft>
        <a:buClrTx/>
        <a:buSzTx/>
        <a:buFontTx/>
        <a:buNone/>
        <a:tabLst/>
        <a:defRPr sz="8500" b="0" i="0" u="none" strike="noStrike" cap="none" spc="-170" baseline="0">
          <a:solidFill>
            <a:srgbClr val="000000"/>
          </a:solidFill>
          <a:uFillTx/>
          <a:latin typeface="+mn-lt"/>
          <a:ea typeface="+mn-ea"/>
          <a:cs typeface="+mn-cs"/>
          <a:sym typeface="ヒラギノ角ゴ ProN W6"/>
        </a:defRPr>
      </a:lvl7pPr>
      <a:lvl8pPr marL="0" marR="0" indent="3200400" algn="l" defTabSz="2438338" rtl="0" latinLnBrk="0">
        <a:lnSpc>
          <a:spcPct val="80000"/>
        </a:lnSpc>
        <a:spcBef>
          <a:spcPts val="0"/>
        </a:spcBef>
        <a:spcAft>
          <a:spcPts val="0"/>
        </a:spcAft>
        <a:buClrTx/>
        <a:buSzTx/>
        <a:buFontTx/>
        <a:buNone/>
        <a:tabLst/>
        <a:defRPr sz="8500" b="0" i="0" u="none" strike="noStrike" cap="none" spc="-170" baseline="0">
          <a:solidFill>
            <a:srgbClr val="000000"/>
          </a:solidFill>
          <a:uFillTx/>
          <a:latin typeface="+mn-lt"/>
          <a:ea typeface="+mn-ea"/>
          <a:cs typeface="+mn-cs"/>
          <a:sym typeface="ヒラギノ角ゴ ProN W6"/>
        </a:defRPr>
      </a:lvl8pPr>
      <a:lvl9pPr marL="0" marR="0" indent="3657600" algn="l" defTabSz="2438338" rtl="0" latinLnBrk="0">
        <a:lnSpc>
          <a:spcPct val="80000"/>
        </a:lnSpc>
        <a:spcBef>
          <a:spcPts val="0"/>
        </a:spcBef>
        <a:spcAft>
          <a:spcPts val="0"/>
        </a:spcAft>
        <a:buClrTx/>
        <a:buSzTx/>
        <a:buFontTx/>
        <a:buNone/>
        <a:tabLst/>
        <a:defRPr sz="8500" b="0" i="0" u="none" strike="noStrike" cap="none" spc="-170" baseline="0">
          <a:solidFill>
            <a:srgbClr val="000000"/>
          </a:solidFill>
          <a:uFillTx/>
          <a:latin typeface="+mn-lt"/>
          <a:ea typeface="+mn-ea"/>
          <a:cs typeface="+mn-cs"/>
          <a:sym typeface="ヒラギノ角ゴ ProN W6"/>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ヒラギノ角ゴ ProN W3"/>
          <a:ea typeface="ヒラギノ角ゴ ProN W3"/>
          <a:cs typeface="ヒラギノ角ゴ ProN W3"/>
          <a:sym typeface="ヒラギノ角ゴ ProN W3"/>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ヒラギノ角ゴ ProN W3"/>
          <a:ea typeface="ヒラギノ角ゴ ProN W3"/>
          <a:cs typeface="ヒラギノ角ゴ ProN W3"/>
          <a:sym typeface="ヒラギノ角ゴ ProN W3"/>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ヒラギノ角ゴ ProN W3"/>
          <a:ea typeface="ヒラギノ角ゴ ProN W3"/>
          <a:cs typeface="ヒラギノ角ゴ ProN W3"/>
          <a:sym typeface="ヒラギノ角ゴ ProN W3"/>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ヒラギノ角ゴ ProN W3"/>
          <a:ea typeface="ヒラギノ角ゴ ProN W3"/>
          <a:cs typeface="ヒラギノ角ゴ ProN W3"/>
          <a:sym typeface="ヒラギノ角ゴ ProN W3"/>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ヒラギノ角ゴ ProN W3"/>
          <a:ea typeface="ヒラギノ角ゴ ProN W3"/>
          <a:cs typeface="ヒラギノ角ゴ ProN W3"/>
          <a:sym typeface="ヒラギノ角ゴ ProN W3"/>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ヒラギノ角ゴ ProN W3"/>
          <a:ea typeface="ヒラギノ角ゴ ProN W3"/>
          <a:cs typeface="ヒラギノ角ゴ ProN W3"/>
          <a:sym typeface="ヒラギノ角ゴ ProN W3"/>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ヒラギノ角ゴ ProN W3"/>
          <a:ea typeface="ヒラギノ角ゴ ProN W3"/>
          <a:cs typeface="ヒラギノ角ゴ ProN W3"/>
          <a:sym typeface="ヒラギノ角ゴ ProN W3"/>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ヒラギノ角ゴ ProN W3"/>
          <a:ea typeface="ヒラギノ角ゴ ProN W3"/>
          <a:cs typeface="ヒラギノ角ゴ ProN W3"/>
          <a:sym typeface="ヒラギノ角ゴ ProN W3"/>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ヒラギノ角ゴ ProN W3"/>
          <a:ea typeface="ヒラギノ角ゴ ProN W3"/>
          <a:cs typeface="ヒラギノ角ゴ ProN W3"/>
          <a:sym typeface="ヒラギノ角ゴ ProN W3"/>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ヒラギノ角ゴ ProN W3"/>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ヒラギノ角ゴ ProN W3"/>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ヒラギノ角ゴ ProN W3"/>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ヒラギノ角ゴ ProN W3"/>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ヒラギノ角ゴ ProN W3"/>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ヒラギノ角ゴ ProN W3"/>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ヒラギノ角ゴ ProN W3"/>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ヒラギノ角ゴ ProN W3"/>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ヒラギノ角ゴ ProN W3"/>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pasted-image.png" descr="pasted-image.png"/>
          <p:cNvPicPr>
            <a:picLocks noChangeAspect="1"/>
          </p:cNvPicPr>
          <p:nvPr/>
        </p:nvPicPr>
        <p:blipFill>
          <a:blip r:embed="rId2"/>
          <a:srcRect b="10533"/>
          <a:stretch>
            <a:fillRect/>
          </a:stretch>
        </p:blipFill>
        <p:spPr>
          <a:xfrm>
            <a:off x="867761" y="1886148"/>
            <a:ext cx="23172500" cy="9943570"/>
          </a:xfrm>
          <a:prstGeom prst="rect">
            <a:avLst/>
          </a:prstGeom>
          <a:ln w="12700">
            <a:miter lim="400000"/>
          </a:ln>
        </p:spPr>
      </p:pic>
      <p:sp>
        <p:nvSpPr>
          <p:cNvPr id="152" name="情報活用能力育成研修"/>
          <p:cNvSpPr txBox="1"/>
          <p:nvPr/>
        </p:nvSpPr>
        <p:spPr>
          <a:xfrm>
            <a:off x="6808782" y="1109572"/>
            <a:ext cx="11290301" cy="1219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defTabSz="355600">
              <a:defRPr sz="8800">
                <a:solidFill>
                  <a:srgbClr val="000000"/>
                </a:solidFill>
                <a:latin typeface="ヒラギノ角ゴシック W6"/>
                <a:ea typeface="ヒラギノ角ゴシック W6"/>
                <a:cs typeface="ヒラギノ角ゴシック W6"/>
                <a:sym typeface="ヒラギノ角ゴシック W6"/>
              </a:defRPr>
            </a:lvl1pPr>
          </a:lstStyle>
          <a:p>
            <a:r>
              <a:t>情報活用能力育成研修</a:t>
            </a:r>
          </a:p>
        </p:txBody>
      </p:sp>
      <p:sp>
        <p:nvSpPr>
          <p:cNvPr id="153" name="JAPET &amp; CEC（一般社団法人 日本教育情報化振興会）…"/>
          <p:cNvSpPr txBox="1"/>
          <p:nvPr/>
        </p:nvSpPr>
        <p:spPr>
          <a:xfrm>
            <a:off x="5732700" y="11581004"/>
            <a:ext cx="12918600" cy="16591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defTabSz="355600">
              <a:lnSpc>
                <a:spcPts val="6400"/>
              </a:lnSpc>
              <a:defRPr sz="3800">
                <a:solidFill>
                  <a:srgbClr val="000000"/>
                </a:solidFill>
                <a:latin typeface="ヒラギノ角ゴシック W6"/>
                <a:ea typeface="ヒラギノ角ゴシック W6"/>
                <a:cs typeface="ヒラギノ角ゴシック W6"/>
                <a:sym typeface="ヒラギノ角ゴシック W6"/>
              </a:defRPr>
            </a:pPr>
            <a:r>
              <a:rPr lang="en" dirty="0"/>
              <a:t>JAPET &amp; CEC（</a:t>
            </a:r>
            <a:r>
              <a:rPr lang="ja-JP" altLang="en-US"/>
              <a:t>一般社団法人　日本教育情報化振興会）</a:t>
            </a:r>
          </a:p>
          <a:p>
            <a:pPr defTabSz="355600">
              <a:lnSpc>
                <a:spcPts val="6400"/>
              </a:lnSpc>
              <a:defRPr sz="3800">
                <a:solidFill>
                  <a:srgbClr val="000000"/>
                </a:solidFill>
                <a:latin typeface="ヒラギノ角ゴシック W6"/>
                <a:ea typeface="ヒラギノ角ゴシック W6"/>
                <a:cs typeface="ヒラギノ角ゴシック W6"/>
                <a:sym typeface="ヒラギノ角ゴシック W6"/>
              </a:defRPr>
            </a:pPr>
            <a:r>
              <a:rPr lang="ja-JP" altLang="en-US"/>
              <a:t>情報活用能力育成調査研究委員会</a:t>
            </a:r>
            <a:endParaRPr lang="ja-JP" altLang="en-US" dirty="0"/>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１、本研修の目的を確認する（課題の設定）"/>
          <p:cNvSpPr txBox="1">
            <a:spLocks noGrp="1"/>
          </p:cNvSpPr>
          <p:nvPr>
            <p:ph type="title"/>
          </p:nvPr>
        </p:nvSpPr>
        <p:spPr>
          <a:xfrm>
            <a:off x="1104485" y="1546137"/>
            <a:ext cx="21971001" cy="1433164"/>
          </a:xfrm>
          <a:prstGeom prst="rect">
            <a:avLst/>
          </a:prstGeom>
        </p:spPr>
        <p:txBody>
          <a:bodyPr/>
          <a:lstStyle>
            <a:lvl1pPr>
              <a:defRPr sz="7800" spc="-156"/>
            </a:lvl1pPr>
          </a:lstStyle>
          <a:p>
            <a:r>
              <a:rPr dirty="0"/>
              <a:t>１、本研修の目的を確認する（課題の設定）</a:t>
            </a:r>
          </a:p>
        </p:txBody>
      </p:sp>
      <p:sp>
        <p:nvSpPr>
          <p:cNvPr id="156" name="この研修では、情報活用能力を育成するためのプロセスを理解するとともに、自分自身の授業改善に生かすことを目的とします。つまり、…"/>
          <p:cNvSpPr txBox="1"/>
          <p:nvPr/>
        </p:nvSpPr>
        <p:spPr>
          <a:xfrm>
            <a:off x="2079176" y="3260054"/>
            <a:ext cx="16970973" cy="86762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p>
            <a:pPr marR="466129" algn="just" defTabSz="642937">
              <a:lnSpc>
                <a:spcPts val="8400"/>
              </a:lnSpc>
              <a:defRPr sz="5800" b="1">
                <a:solidFill>
                  <a:srgbClr val="000000"/>
                </a:solidFill>
                <a:latin typeface="Helvetica"/>
                <a:ea typeface="Helvetica"/>
                <a:cs typeface="Helvetica"/>
                <a:sym typeface="Helvetica"/>
              </a:defRPr>
            </a:pPr>
            <a:r>
              <a:rPr dirty="0">
                <a:latin typeface="+mn-ea"/>
                <a:ea typeface="+mn-ea"/>
              </a:rPr>
              <a:t>　</a:t>
            </a:r>
            <a:r>
              <a:rPr dirty="0" err="1">
                <a:latin typeface="+mn-ea"/>
                <a:ea typeface="+mn-ea"/>
              </a:rPr>
              <a:t>この研修では、情報活用能力を育成するためのプロセスを理解するとともに、自分自身の授業改善に生かすことを目的とします。つまり</a:t>
            </a:r>
            <a:r>
              <a:rPr dirty="0">
                <a:latin typeface="+mn-ea"/>
                <a:ea typeface="+mn-ea"/>
              </a:rPr>
              <a:t>、</a:t>
            </a:r>
          </a:p>
          <a:p>
            <a:pPr marR="466129" algn="just" defTabSz="642937">
              <a:lnSpc>
                <a:spcPts val="8400"/>
              </a:lnSpc>
              <a:defRPr sz="5800" b="1">
                <a:solidFill>
                  <a:srgbClr val="000000"/>
                </a:solidFill>
                <a:latin typeface="Helvetica"/>
                <a:ea typeface="Helvetica"/>
                <a:cs typeface="Helvetica"/>
                <a:sym typeface="Helvetica"/>
              </a:defRPr>
            </a:pPr>
            <a:r>
              <a:rPr dirty="0">
                <a:latin typeface="+mn-ea"/>
                <a:ea typeface="+mn-ea"/>
              </a:rPr>
              <a:t>「</a:t>
            </a:r>
            <a:r>
              <a:rPr dirty="0" err="1">
                <a:latin typeface="+mn-ea"/>
                <a:ea typeface="+mn-ea"/>
              </a:rPr>
              <a:t>自分自身の授業をどのように改善するか</a:t>
            </a:r>
            <a:r>
              <a:rPr dirty="0">
                <a:latin typeface="+mn-ea"/>
                <a:ea typeface="+mn-ea"/>
              </a:rPr>
              <a:t>」</a:t>
            </a:r>
          </a:p>
          <a:p>
            <a:pPr marR="466129" algn="just" defTabSz="642937">
              <a:lnSpc>
                <a:spcPts val="8400"/>
              </a:lnSpc>
              <a:defRPr sz="5800" b="1">
                <a:solidFill>
                  <a:srgbClr val="000000"/>
                </a:solidFill>
                <a:latin typeface="Helvetica"/>
                <a:ea typeface="Helvetica"/>
                <a:cs typeface="Helvetica"/>
                <a:sym typeface="Helvetica"/>
              </a:defRPr>
            </a:pPr>
            <a:r>
              <a:rPr dirty="0" err="1">
                <a:latin typeface="+mn-ea"/>
                <a:ea typeface="+mn-ea"/>
              </a:rPr>
              <a:t>ということが課題ということになります</a:t>
            </a:r>
            <a:r>
              <a:rPr dirty="0">
                <a:latin typeface="+mn-ea"/>
                <a:ea typeface="+mn-ea"/>
              </a:rPr>
              <a:t>。</a:t>
            </a:r>
          </a:p>
          <a:p>
            <a:pPr marR="466129" algn="just" defTabSz="642937">
              <a:lnSpc>
                <a:spcPts val="8400"/>
              </a:lnSpc>
              <a:defRPr sz="5800" b="1">
                <a:solidFill>
                  <a:srgbClr val="000000"/>
                </a:solidFill>
                <a:latin typeface="Helvetica"/>
                <a:ea typeface="Helvetica"/>
                <a:cs typeface="Helvetica"/>
                <a:sym typeface="Helvetica"/>
              </a:defRPr>
            </a:pPr>
            <a:r>
              <a:rPr dirty="0">
                <a:latin typeface="+mn-ea"/>
                <a:ea typeface="+mn-ea"/>
              </a:rPr>
              <a:t>　また、本研修の流れそのものが、情報活用能力を育成する学習過程になっていますので、体験的に理解することができるようになっています。</a:t>
            </a:r>
          </a:p>
        </p:txBody>
      </p:sp>
      <p:pic>
        <p:nvPicPr>
          <p:cNvPr id="157" name="ペーストされたムービー.png" descr="ペーストされたムービー.png"/>
          <p:cNvPicPr>
            <a:picLocks noChangeAspect="1"/>
          </p:cNvPicPr>
          <p:nvPr/>
        </p:nvPicPr>
        <p:blipFill>
          <a:blip r:embed="rId2"/>
          <a:srcRect l="11940" t="7076" r="7752" b="1926"/>
          <a:stretch>
            <a:fillRect/>
          </a:stretch>
        </p:blipFill>
        <p:spPr>
          <a:xfrm>
            <a:off x="19062183" y="6987086"/>
            <a:ext cx="3681813" cy="5108060"/>
          </a:xfrm>
          <a:custGeom>
            <a:avLst/>
            <a:gdLst/>
            <a:ahLst/>
            <a:cxnLst>
              <a:cxn ang="0">
                <a:pos x="wd2" y="hd2"/>
              </a:cxn>
              <a:cxn ang="5400000">
                <a:pos x="wd2" y="hd2"/>
              </a:cxn>
              <a:cxn ang="10800000">
                <a:pos x="wd2" y="hd2"/>
              </a:cxn>
              <a:cxn ang="16200000">
                <a:pos x="wd2" y="hd2"/>
              </a:cxn>
            </a:cxnLst>
            <a:rect l="0" t="0" r="r" b="b"/>
            <a:pathLst>
              <a:path w="21557" h="21577" extrusionOk="0">
                <a:moveTo>
                  <a:pt x="10641" y="1"/>
                </a:moveTo>
                <a:cubicBezTo>
                  <a:pt x="10448" y="4"/>
                  <a:pt x="10260" y="12"/>
                  <a:pt x="10088" y="28"/>
                </a:cubicBezTo>
                <a:cubicBezTo>
                  <a:pt x="9428" y="89"/>
                  <a:pt x="8714" y="309"/>
                  <a:pt x="8119" y="633"/>
                </a:cubicBezTo>
                <a:cubicBezTo>
                  <a:pt x="7878" y="764"/>
                  <a:pt x="7497" y="898"/>
                  <a:pt x="7116" y="987"/>
                </a:cubicBezTo>
                <a:cubicBezTo>
                  <a:pt x="5207" y="1429"/>
                  <a:pt x="3899" y="2540"/>
                  <a:pt x="3500" y="4061"/>
                </a:cubicBezTo>
                <a:cubicBezTo>
                  <a:pt x="3457" y="4224"/>
                  <a:pt x="3385" y="4489"/>
                  <a:pt x="3339" y="4651"/>
                </a:cubicBezTo>
                <a:cubicBezTo>
                  <a:pt x="3222" y="5071"/>
                  <a:pt x="3086" y="6531"/>
                  <a:pt x="3082" y="7414"/>
                </a:cubicBezTo>
                <a:cubicBezTo>
                  <a:pt x="3076" y="8686"/>
                  <a:pt x="3323" y="9794"/>
                  <a:pt x="3751" y="10408"/>
                </a:cubicBezTo>
                <a:cubicBezTo>
                  <a:pt x="4117" y="10934"/>
                  <a:pt x="4680" y="11411"/>
                  <a:pt x="4934" y="11411"/>
                </a:cubicBezTo>
                <a:cubicBezTo>
                  <a:pt x="5107" y="11411"/>
                  <a:pt x="5229" y="11244"/>
                  <a:pt x="5219" y="11017"/>
                </a:cubicBezTo>
                <a:lnTo>
                  <a:pt x="5210" y="10794"/>
                </a:lnTo>
                <a:lnTo>
                  <a:pt x="5370" y="10955"/>
                </a:lnTo>
                <a:cubicBezTo>
                  <a:pt x="5459" y="11043"/>
                  <a:pt x="5721" y="11254"/>
                  <a:pt x="5954" y="11423"/>
                </a:cubicBezTo>
                <a:cubicBezTo>
                  <a:pt x="6568" y="11868"/>
                  <a:pt x="6977" y="11903"/>
                  <a:pt x="7057" y="11517"/>
                </a:cubicBezTo>
                <a:cubicBezTo>
                  <a:pt x="7090" y="11359"/>
                  <a:pt x="7108" y="11348"/>
                  <a:pt x="7206" y="11416"/>
                </a:cubicBezTo>
                <a:cubicBezTo>
                  <a:pt x="7352" y="11518"/>
                  <a:pt x="7700" y="11680"/>
                  <a:pt x="8013" y="11790"/>
                </a:cubicBezTo>
                <a:lnTo>
                  <a:pt x="8263" y="11879"/>
                </a:lnTo>
                <a:lnTo>
                  <a:pt x="7901" y="12038"/>
                </a:lnTo>
                <a:cubicBezTo>
                  <a:pt x="7252" y="12326"/>
                  <a:pt x="6088" y="12597"/>
                  <a:pt x="3860" y="12975"/>
                </a:cubicBezTo>
                <a:cubicBezTo>
                  <a:pt x="3676" y="13006"/>
                  <a:pt x="3375" y="13065"/>
                  <a:pt x="3191" y="13106"/>
                </a:cubicBezTo>
                <a:cubicBezTo>
                  <a:pt x="3007" y="13147"/>
                  <a:pt x="2622" y="13219"/>
                  <a:pt x="2336" y="13267"/>
                </a:cubicBezTo>
                <a:cubicBezTo>
                  <a:pt x="2049" y="13315"/>
                  <a:pt x="1578" y="13432"/>
                  <a:pt x="1288" y="13528"/>
                </a:cubicBezTo>
                <a:cubicBezTo>
                  <a:pt x="827" y="13681"/>
                  <a:pt x="740" y="13734"/>
                  <a:pt x="600" y="13942"/>
                </a:cubicBezTo>
                <a:cubicBezTo>
                  <a:pt x="464" y="14144"/>
                  <a:pt x="440" y="14277"/>
                  <a:pt x="439" y="14796"/>
                </a:cubicBezTo>
                <a:cubicBezTo>
                  <a:pt x="439" y="15140"/>
                  <a:pt x="489" y="15596"/>
                  <a:pt x="556" y="15837"/>
                </a:cubicBezTo>
                <a:lnTo>
                  <a:pt x="674" y="16266"/>
                </a:lnTo>
                <a:lnTo>
                  <a:pt x="374" y="16494"/>
                </a:lnTo>
                <a:cubicBezTo>
                  <a:pt x="147" y="16667"/>
                  <a:pt x="63" y="16780"/>
                  <a:pt x="24" y="16972"/>
                </a:cubicBezTo>
                <a:cubicBezTo>
                  <a:pt x="8" y="17048"/>
                  <a:pt x="1" y="17159"/>
                  <a:pt x="0" y="17285"/>
                </a:cubicBezTo>
                <a:cubicBezTo>
                  <a:pt x="-1" y="17665"/>
                  <a:pt x="61" y="18191"/>
                  <a:pt x="144" y="18385"/>
                </a:cubicBezTo>
                <a:cubicBezTo>
                  <a:pt x="189" y="18488"/>
                  <a:pt x="244" y="19207"/>
                  <a:pt x="268" y="19981"/>
                </a:cubicBezTo>
                <a:cubicBezTo>
                  <a:pt x="300" y="21032"/>
                  <a:pt x="336" y="21405"/>
                  <a:pt x="407" y="21448"/>
                </a:cubicBezTo>
                <a:cubicBezTo>
                  <a:pt x="474" y="21488"/>
                  <a:pt x="585" y="21488"/>
                  <a:pt x="786" y="21448"/>
                </a:cubicBezTo>
                <a:cubicBezTo>
                  <a:pt x="1144" y="21376"/>
                  <a:pt x="2519" y="21378"/>
                  <a:pt x="4009" y="21451"/>
                </a:cubicBezTo>
                <a:cubicBezTo>
                  <a:pt x="4643" y="21483"/>
                  <a:pt x="6935" y="21522"/>
                  <a:pt x="9102" y="21542"/>
                </a:cubicBezTo>
                <a:cubicBezTo>
                  <a:pt x="11270" y="21561"/>
                  <a:pt x="14650" y="21577"/>
                  <a:pt x="16615" y="21577"/>
                </a:cubicBezTo>
                <a:cubicBezTo>
                  <a:pt x="20580" y="21577"/>
                  <a:pt x="20422" y="21592"/>
                  <a:pt x="20737" y="21218"/>
                </a:cubicBezTo>
                <a:cubicBezTo>
                  <a:pt x="21010" y="20895"/>
                  <a:pt x="21331" y="19458"/>
                  <a:pt x="21335" y="18546"/>
                </a:cubicBezTo>
                <a:cubicBezTo>
                  <a:pt x="21336" y="18266"/>
                  <a:pt x="21385" y="17869"/>
                  <a:pt x="21446" y="17662"/>
                </a:cubicBezTo>
                <a:cubicBezTo>
                  <a:pt x="21507" y="17456"/>
                  <a:pt x="21558" y="17125"/>
                  <a:pt x="21558" y="16928"/>
                </a:cubicBezTo>
                <a:cubicBezTo>
                  <a:pt x="21558" y="16621"/>
                  <a:pt x="21530" y="16547"/>
                  <a:pt x="21365" y="16405"/>
                </a:cubicBezTo>
                <a:lnTo>
                  <a:pt x="21172" y="16241"/>
                </a:lnTo>
                <a:lnTo>
                  <a:pt x="21328" y="15599"/>
                </a:lnTo>
                <a:cubicBezTo>
                  <a:pt x="21599" y="14477"/>
                  <a:pt x="21512" y="13867"/>
                  <a:pt x="21060" y="13703"/>
                </a:cubicBezTo>
                <a:cubicBezTo>
                  <a:pt x="20770" y="13597"/>
                  <a:pt x="19599" y="13320"/>
                  <a:pt x="19104" y="13240"/>
                </a:cubicBezTo>
                <a:cubicBezTo>
                  <a:pt x="18879" y="13204"/>
                  <a:pt x="18611" y="13154"/>
                  <a:pt x="18509" y="13129"/>
                </a:cubicBezTo>
                <a:cubicBezTo>
                  <a:pt x="18215" y="13057"/>
                  <a:pt x="17556" y="12931"/>
                  <a:pt x="16910" y="12824"/>
                </a:cubicBezTo>
                <a:cubicBezTo>
                  <a:pt x="16583" y="12770"/>
                  <a:pt x="16114" y="12677"/>
                  <a:pt x="15869" y="12616"/>
                </a:cubicBezTo>
                <a:lnTo>
                  <a:pt x="15423" y="12507"/>
                </a:lnTo>
                <a:lnTo>
                  <a:pt x="15221" y="11946"/>
                </a:lnTo>
                <a:cubicBezTo>
                  <a:pt x="15110" y="11637"/>
                  <a:pt x="15019" y="11348"/>
                  <a:pt x="15019" y="11304"/>
                </a:cubicBezTo>
                <a:cubicBezTo>
                  <a:pt x="15019" y="11259"/>
                  <a:pt x="15136" y="11129"/>
                  <a:pt x="15279" y="11012"/>
                </a:cubicBezTo>
                <a:cubicBezTo>
                  <a:pt x="15502" y="10830"/>
                  <a:pt x="15558" y="10808"/>
                  <a:pt x="15667" y="10864"/>
                </a:cubicBezTo>
                <a:cubicBezTo>
                  <a:pt x="16050" y="11065"/>
                  <a:pt x="16559" y="11196"/>
                  <a:pt x="16957" y="11196"/>
                </a:cubicBezTo>
                <a:cubicBezTo>
                  <a:pt x="17245" y="11197"/>
                  <a:pt x="17404" y="11224"/>
                  <a:pt x="17470" y="11282"/>
                </a:cubicBezTo>
                <a:cubicBezTo>
                  <a:pt x="17623" y="11415"/>
                  <a:pt x="17983" y="11528"/>
                  <a:pt x="18137" y="11493"/>
                </a:cubicBezTo>
                <a:cubicBezTo>
                  <a:pt x="18368" y="11440"/>
                  <a:pt x="18373" y="11290"/>
                  <a:pt x="18167" y="10829"/>
                </a:cubicBezTo>
                <a:lnTo>
                  <a:pt x="17972" y="10393"/>
                </a:lnTo>
                <a:lnTo>
                  <a:pt x="18023" y="8690"/>
                </a:lnTo>
                <a:cubicBezTo>
                  <a:pt x="18050" y="7753"/>
                  <a:pt x="18079" y="6744"/>
                  <a:pt x="18086" y="6449"/>
                </a:cubicBezTo>
                <a:cubicBezTo>
                  <a:pt x="18116" y="5248"/>
                  <a:pt x="17806" y="4095"/>
                  <a:pt x="17249" y="3332"/>
                </a:cubicBezTo>
                <a:cubicBezTo>
                  <a:pt x="16611" y="2458"/>
                  <a:pt x="15501" y="1494"/>
                  <a:pt x="14593" y="1027"/>
                </a:cubicBezTo>
                <a:cubicBezTo>
                  <a:pt x="14032" y="738"/>
                  <a:pt x="12756" y="255"/>
                  <a:pt x="12221" y="128"/>
                </a:cubicBezTo>
                <a:cubicBezTo>
                  <a:pt x="11842" y="39"/>
                  <a:pt x="11219" y="-8"/>
                  <a:pt x="10641" y="1"/>
                </a:cubicBezTo>
                <a:close/>
              </a:path>
            </a:pathLst>
          </a:custGeom>
          <a:ln w="12700">
            <a:miter lim="400000"/>
          </a:ln>
        </p:spPr>
      </p:pic>
      <p:sp>
        <p:nvSpPr>
          <p:cNvPr id="158" name="課題の設定"/>
          <p:cNvSpPr txBox="1"/>
          <p:nvPr/>
        </p:nvSpPr>
        <p:spPr>
          <a:xfrm>
            <a:off x="18526664" y="12170686"/>
            <a:ext cx="4752851" cy="6674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marR="466129" defTabSz="642937">
              <a:defRPr sz="3400" b="1">
                <a:solidFill>
                  <a:srgbClr val="000000"/>
                </a:solidFill>
                <a:latin typeface="Helvetica"/>
                <a:ea typeface="Helvetica"/>
                <a:cs typeface="Helvetica"/>
                <a:sym typeface="Helvetica"/>
              </a:defRPr>
            </a:lvl1pPr>
          </a:lstStyle>
          <a:p>
            <a:r>
              <a:rPr dirty="0" err="1">
                <a:latin typeface="+mn-ea"/>
                <a:ea typeface="+mn-ea"/>
              </a:rPr>
              <a:t>課題の設定</a:t>
            </a:r>
            <a:endParaRPr dirty="0">
              <a:latin typeface="+mn-ea"/>
              <a:ea typeface="+mn-ea"/>
            </a:endParaRPr>
          </a:p>
        </p:txBody>
      </p:sp>
      <p:sp>
        <p:nvSpPr>
          <p:cNvPr id="159" name="5分"/>
          <p:cNvSpPr txBox="1"/>
          <p:nvPr/>
        </p:nvSpPr>
        <p:spPr>
          <a:xfrm>
            <a:off x="21159267" y="1802106"/>
            <a:ext cx="871881" cy="558801"/>
          </a:xfrm>
          <a:prstGeom prst="rect">
            <a:avLst/>
          </a:prstGeom>
          <a:solidFill>
            <a:srgbClr val="0000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825500">
              <a:defRPr sz="3600">
                <a:solidFill>
                  <a:srgbClr val="FFFFFF"/>
                </a:solidFill>
              </a:defRPr>
            </a:lvl1pPr>
          </a:lstStyle>
          <a:p>
            <a:r>
              <a:t>5分</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156"/>
                                        </p:tgtEl>
                                        <p:attrNameLst>
                                          <p:attrName>style.visibility</p:attrName>
                                        </p:attrNameLst>
                                      </p:cBhvr>
                                      <p:to>
                                        <p:strVal val="visible"/>
                                      </p:to>
                                    </p:set>
                                    <p:animEffect transition="in" filter="fade">
                                      <p:cBhvr>
                                        <p:cTn id="7" dur="1000"/>
                                        <p:tgtEl>
                                          <p:spTgt spid="1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2" nodeType="clickEffect">
                                  <p:stCondLst>
                                    <p:cond delay="0"/>
                                  </p:stCondLst>
                                  <p:iterate>
                                    <p:tmAbs val="0"/>
                                  </p:iterate>
                                  <p:childTnLst>
                                    <p:set>
                                      <p:cBhvr>
                                        <p:cTn id="11" fill="hold"/>
                                        <p:tgtEl>
                                          <p:spTgt spid="158"/>
                                        </p:tgtEl>
                                        <p:attrNameLst>
                                          <p:attrName>style.visibility</p:attrName>
                                        </p:attrNameLst>
                                      </p:cBhvr>
                                      <p:to>
                                        <p:strVal val="visible"/>
                                      </p:to>
                                    </p:set>
                                    <p:animEffect transition="in" filter="fade">
                                      <p:cBhvr>
                                        <p:cTn id="12" dur="1000"/>
                                        <p:tgtEl>
                                          <p:spTgt spid="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 grpId="1" animBg="1" advAuto="0"/>
      <p:bldP spid="158" grpId="2"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２、情報活用能力ベーシックを知る（情報の収集）"/>
          <p:cNvSpPr txBox="1">
            <a:spLocks noGrp="1"/>
          </p:cNvSpPr>
          <p:nvPr>
            <p:ph type="title"/>
          </p:nvPr>
        </p:nvSpPr>
        <p:spPr>
          <a:xfrm>
            <a:off x="932628" y="1423453"/>
            <a:ext cx="23024848" cy="1433164"/>
          </a:xfrm>
          <a:prstGeom prst="rect">
            <a:avLst/>
          </a:prstGeom>
        </p:spPr>
        <p:txBody>
          <a:bodyPr/>
          <a:lstStyle>
            <a:lvl1pPr>
              <a:defRPr sz="7800" spc="-156"/>
            </a:lvl1pPr>
          </a:lstStyle>
          <a:p>
            <a:r>
              <a:t>２、情報活用能力ベーシックを知る（情報の収集）</a:t>
            </a:r>
          </a:p>
        </p:txBody>
      </p:sp>
      <p:sp>
        <p:nvSpPr>
          <p:cNvPr id="162" name="研修用ビデオ１を視聴してください。…"/>
          <p:cNvSpPr txBox="1"/>
          <p:nvPr/>
        </p:nvSpPr>
        <p:spPr>
          <a:xfrm>
            <a:off x="2240642" y="2830846"/>
            <a:ext cx="16312724" cy="97503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p>
            <a:pPr marR="466129" algn="just" defTabSz="642937">
              <a:lnSpc>
                <a:spcPts val="8400"/>
              </a:lnSpc>
              <a:defRPr sz="5700" b="1">
                <a:solidFill>
                  <a:srgbClr val="000000"/>
                </a:solidFill>
                <a:latin typeface="Helvetica"/>
                <a:ea typeface="Helvetica"/>
                <a:cs typeface="Helvetica"/>
                <a:sym typeface="Helvetica"/>
              </a:defRPr>
            </a:pPr>
            <a:r>
              <a:rPr dirty="0">
                <a:latin typeface="+mn-ea"/>
                <a:ea typeface="+mn-ea"/>
              </a:rPr>
              <a:t>　研修用ビデオ１を視聴してください。</a:t>
            </a:r>
          </a:p>
          <a:p>
            <a:pPr marR="466129" algn="just" defTabSz="642937">
              <a:lnSpc>
                <a:spcPts val="8400"/>
              </a:lnSpc>
              <a:defRPr sz="5700" b="1">
                <a:solidFill>
                  <a:srgbClr val="000000"/>
                </a:solidFill>
                <a:latin typeface="Helvetica"/>
                <a:ea typeface="Helvetica"/>
                <a:cs typeface="Helvetica"/>
                <a:sym typeface="Helvetica"/>
              </a:defRPr>
            </a:pPr>
            <a:r>
              <a:rPr dirty="0">
                <a:latin typeface="+mn-ea"/>
                <a:ea typeface="+mn-ea"/>
              </a:rPr>
              <a:t>　</a:t>
            </a:r>
            <a:r>
              <a:rPr dirty="0" err="1">
                <a:latin typeface="+mn-ea"/>
                <a:ea typeface="+mn-ea"/>
              </a:rPr>
              <a:t>内容は大きく三つに分かれています</a:t>
            </a:r>
            <a:r>
              <a:rPr dirty="0">
                <a:latin typeface="+mn-ea"/>
                <a:ea typeface="+mn-ea"/>
              </a:rPr>
              <a:t>。</a:t>
            </a:r>
          </a:p>
          <a:p>
            <a:pPr marR="466129" algn="just" defTabSz="642937">
              <a:lnSpc>
                <a:spcPts val="8400"/>
              </a:lnSpc>
              <a:defRPr sz="5700" b="1">
                <a:solidFill>
                  <a:srgbClr val="000000"/>
                </a:solidFill>
                <a:latin typeface="Helvetica"/>
                <a:ea typeface="Helvetica"/>
                <a:cs typeface="Helvetica"/>
                <a:sym typeface="Helvetica"/>
              </a:defRPr>
            </a:pPr>
            <a:r>
              <a:rPr dirty="0">
                <a:latin typeface="+mn-ea"/>
                <a:ea typeface="+mn-ea"/>
              </a:rPr>
              <a:t>　①</a:t>
            </a:r>
            <a:r>
              <a:rPr dirty="0" err="1">
                <a:latin typeface="+mn-ea"/>
                <a:ea typeface="+mn-ea"/>
              </a:rPr>
              <a:t>情報活用能力とは何か・ベーシックの概要</a:t>
            </a:r>
            <a:endParaRPr dirty="0">
              <a:latin typeface="+mn-ea"/>
              <a:ea typeface="+mn-ea"/>
            </a:endParaRPr>
          </a:p>
          <a:p>
            <a:pPr marR="466129" algn="just" defTabSz="642937">
              <a:lnSpc>
                <a:spcPts val="8400"/>
              </a:lnSpc>
              <a:defRPr sz="5700" b="1">
                <a:solidFill>
                  <a:srgbClr val="000000"/>
                </a:solidFill>
                <a:latin typeface="Helvetica"/>
                <a:ea typeface="Helvetica"/>
                <a:cs typeface="Helvetica"/>
                <a:sym typeface="Helvetica"/>
              </a:defRPr>
            </a:pPr>
            <a:r>
              <a:rPr dirty="0">
                <a:latin typeface="+mn-ea"/>
                <a:ea typeface="+mn-ea"/>
              </a:rPr>
              <a:t>　②</a:t>
            </a:r>
            <a:r>
              <a:rPr dirty="0" err="1">
                <a:latin typeface="+mn-ea"/>
                <a:ea typeface="+mn-ea"/>
              </a:rPr>
              <a:t>情報活用能力を活用した小学校の事例</a:t>
            </a:r>
            <a:endParaRPr dirty="0">
              <a:latin typeface="+mn-ea"/>
              <a:ea typeface="+mn-ea"/>
            </a:endParaRPr>
          </a:p>
          <a:p>
            <a:pPr marR="466129" algn="just" defTabSz="642937">
              <a:lnSpc>
                <a:spcPts val="8400"/>
              </a:lnSpc>
              <a:defRPr sz="5700" b="1">
                <a:solidFill>
                  <a:srgbClr val="000000"/>
                </a:solidFill>
                <a:latin typeface="Helvetica"/>
                <a:ea typeface="Helvetica"/>
                <a:cs typeface="Helvetica"/>
                <a:sym typeface="Helvetica"/>
              </a:defRPr>
            </a:pPr>
            <a:r>
              <a:rPr dirty="0">
                <a:latin typeface="+mn-ea"/>
                <a:ea typeface="+mn-ea"/>
              </a:rPr>
              <a:t>　③</a:t>
            </a:r>
            <a:r>
              <a:rPr dirty="0" err="1">
                <a:latin typeface="+mn-ea"/>
                <a:ea typeface="+mn-ea"/>
              </a:rPr>
              <a:t>情報活用能力を活用した中学校の事例</a:t>
            </a:r>
            <a:endParaRPr dirty="0">
              <a:latin typeface="+mn-ea"/>
              <a:ea typeface="+mn-ea"/>
            </a:endParaRPr>
          </a:p>
          <a:p>
            <a:pPr marR="466129" algn="just" defTabSz="642937">
              <a:lnSpc>
                <a:spcPts val="8400"/>
              </a:lnSpc>
              <a:defRPr sz="5700" b="1">
                <a:solidFill>
                  <a:srgbClr val="000000"/>
                </a:solidFill>
                <a:latin typeface="Helvetica"/>
                <a:ea typeface="Helvetica"/>
                <a:cs typeface="Helvetica"/>
                <a:sym typeface="Helvetica"/>
              </a:defRPr>
            </a:pPr>
            <a:r>
              <a:rPr dirty="0">
                <a:latin typeface="+mn-ea"/>
                <a:ea typeface="+mn-ea"/>
              </a:rPr>
              <a:t>　</a:t>
            </a:r>
            <a:r>
              <a:rPr dirty="0" err="1">
                <a:latin typeface="+mn-ea"/>
                <a:ea typeface="+mn-ea"/>
              </a:rPr>
              <a:t>情報活用能力と情報活用能力ベーシック</a:t>
            </a:r>
            <a:endParaRPr dirty="0">
              <a:latin typeface="+mn-ea"/>
              <a:ea typeface="+mn-ea"/>
            </a:endParaRPr>
          </a:p>
          <a:p>
            <a:pPr marR="466129" algn="just" defTabSz="642937">
              <a:lnSpc>
                <a:spcPts val="8400"/>
              </a:lnSpc>
              <a:defRPr sz="5700" b="1">
                <a:solidFill>
                  <a:srgbClr val="000000"/>
                </a:solidFill>
                <a:latin typeface="Helvetica"/>
                <a:ea typeface="Helvetica"/>
                <a:cs typeface="Helvetica"/>
                <a:sym typeface="Helvetica"/>
              </a:defRPr>
            </a:pPr>
            <a:r>
              <a:rPr dirty="0" err="1">
                <a:latin typeface="+mn-ea"/>
                <a:ea typeface="+mn-ea"/>
              </a:rPr>
              <a:t>の概要を知ることができます</a:t>
            </a:r>
            <a:r>
              <a:rPr dirty="0">
                <a:latin typeface="+mn-ea"/>
                <a:ea typeface="+mn-ea"/>
              </a:rPr>
              <a:t>。</a:t>
            </a:r>
          </a:p>
          <a:p>
            <a:pPr marR="466129" algn="just" defTabSz="642937">
              <a:lnSpc>
                <a:spcPts val="8400"/>
              </a:lnSpc>
              <a:defRPr sz="5700" b="1">
                <a:solidFill>
                  <a:srgbClr val="000000"/>
                </a:solidFill>
                <a:latin typeface="Helvetica"/>
                <a:ea typeface="Helvetica"/>
                <a:cs typeface="Helvetica"/>
                <a:sym typeface="Helvetica"/>
              </a:defRPr>
            </a:pPr>
            <a:r>
              <a:rPr dirty="0">
                <a:latin typeface="+mn-ea"/>
                <a:ea typeface="+mn-ea"/>
              </a:rPr>
              <a:t>　</a:t>
            </a:r>
            <a:r>
              <a:rPr dirty="0" err="1">
                <a:latin typeface="+mn-ea"/>
                <a:ea typeface="+mn-ea"/>
              </a:rPr>
              <a:t>考えるための基となる知識の習得の段階</a:t>
            </a:r>
            <a:endParaRPr dirty="0">
              <a:latin typeface="+mn-ea"/>
              <a:ea typeface="+mn-ea"/>
            </a:endParaRPr>
          </a:p>
          <a:p>
            <a:pPr marR="466129" algn="just" defTabSz="642937">
              <a:lnSpc>
                <a:spcPts val="8400"/>
              </a:lnSpc>
              <a:defRPr sz="5700" b="1">
                <a:solidFill>
                  <a:srgbClr val="000000"/>
                </a:solidFill>
                <a:latin typeface="Helvetica"/>
                <a:ea typeface="Helvetica"/>
                <a:cs typeface="Helvetica"/>
                <a:sym typeface="Helvetica"/>
              </a:defRPr>
            </a:pPr>
            <a:r>
              <a:rPr dirty="0" err="1">
                <a:latin typeface="+mn-ea"/>
                <a:ea typeface="+mn-ea"/>
              </a:rPr>
              <a:t>と言えましょう</a:t>
            </a:r>
            <a:r>
              <a:rPr dirty="0">
                <a:latin typeface="+mn-ea"/>
                <a:ea typeface="+mn-ea"/>
              </a:rPr>
              <a:t>。</a:t>
            </a:r>
          </a:p>
        </p:txBody>
      </p:sp>
      <p:pic>
        <p:nvPicPr>
          <p:cNvPr id="163" name="ペーストされたムービー.png" descr="ペーストされたムービー.png"/>
          <p:cNvPicPr>
            <a:picLocks noChangeAspect="1"/>
          </p:cNvPicPr>
          <p:nvPr/>
        </p:nvPicPr>
        <p:blipFill>
          <a:blip r:embed="rId3"/>
          <a:srcRect l="5810" t="1857" r="2997" b="1815"/>
          <a:stretch>
            <a:fillRect/>
          </a:stretch>
        </p:blipFill>
        <p:spPr>
          <a:xfrm>
            <a:off x="17759509" y="7015529"/>
            <a:ext cx="5699821" cy="4862993"/>
          </a:xfrm>
          <a:custGeom>
            <a:avLst/>
            <a:gdLst/>
            <a:ahLst/>
            <a:cxnLst>
              <a:cxn ang="0">
                <a:pos x="wd2" y="hd2"/>
              </a:cxn>
              <a:cxn ang="5400000">
                <a:pos x="wd2" y="hd2"/>
              </a:cxn>
              <a:cxn ang="10800000">
                <a:pos x="wd2" y="hd2"/>
              </a:cxn>
              <a:cxn ang="16200000">
                <a:pos x="wd2" y="hd2"/>
              </a:cxn>
            </a:cxnLst>
            <a:rect l="0" t="0" r="r" b="b"/>
            <a:pathLst>
              <a:path w="21563" h="21553" extrusionOk="0">
                <a:moveTo>
                  <a:pt x="6490" y="3"/>
                </a:moveTo>
                <a:cubicBezTo>
                  <a:pt x="6355" y="9"/>
                  <a:pt x="6216" y="21"/>
                  <a:pt x="6072" y="42"/>
                </a:cubicBezTo>
                <a:cubicBezTo>
                  <a:pt x="5522" y="122"/>
                  <a:pt x="5396" y="163"/>
                  <a:pt x="4873" y="432"/>
                </a:cubicBezTo>
                <a:cubicBezTo>
                  <a:pt x="4623" y="562"/>
                  <a:pt x="4493" y="604"/>
                  <a:pt x="4405" y="584"/>
                </a:cubicBezTo>
                <a:cubicBezTo>
                  <a:pt x="4262" y="550"/>
                  <a:pt x="4105" y="635"/>
                  <a:pt x="3955" y="828"/>
                </a:cubicBezTo>
                <a:cubicBezTo>
                  <a:pt x="3833" y="985"/>
                  <a:pt x="3653" y="1341"/>
                  <a:pt x="3606" y="1521"/>
                </a:cubicBezTo>
                <a:cubicBezTo>
                  <a:pt x="3589" y="1588"/>
                  <a:pt x="3508" y="1784"/>
                  <a:pt x="3426" y="1957"/>
                </a:cubicBezTo>
                <a:cubicBezTo>
                  <a:pt x="3148" y="2543"/>
                  <a:pt x="3075" y="2947"/>
                  <a:pt x="3072" y="3943"/>
                </a:cubicBezTo>
                <a:cubicBezTo>
                  <a:pt x="3068" y="4899"/>
                  <a:pt x="3142" y="5172"/>
                  <a:pt x="3635" y="6035"/>
                </a:cubicBezTo>
                <a:cubicBezTo>
                  <a:pt x="3878" y="6460"/>
                  <a:pt x="4199" y="7193"/>
                  <a:pt x="4312" y="7581"/>
                </a:cubicBezTo>
                <a:cubicBezTo>
                  <a:pt x="4490" y="8193"/>
                  <a:pt x="4427" y="8531"/>
                  <a:pt x="4078" y="8860"/>
                </a:cubicBezTo>
                <a:cubicBezTo>
                  <a:pt x="3964" y="8966"/>
                  <a:pt x="3733" y="9231"/>
                  <a:pt x="3564" y="9447"/>
                </a:cubicBezTo>
                <a:cubicBezTo>
                  <a:pt x="3241" y="9861"/>
                  <a:pt x="2849" y="10163"/>
                  <a:pt x="2264" y="10448"/>
                </a:cubicBezTo>
                <a:cubicBezTo>
                  <a:pt x="2030" y="10562"/>
                  <a:pt x="1968" y="10621"/>
                  <a:pt x="1792" y="10898"/>
                </a:cubicBezTo>
                <a:cubicBezTo>
                  <a:pt x="1502" y="11358"/>
                  <a:pt x="913" y="12613"/>
                  <a:pt x="749" y="13122"/>
                </a:cubicBezTo>
                <a:cubicBezTo>
                  <a:pt x="672" y="13361"/>
                  <a:pt x="588" y="13598"/>
                  <a:pt x="564" y="13647"/>
                </a:cubicBezTo>
                <a:cubicBezTo>
                  <a:pt x="463" y="13856"/>
                  <a:pt x="271" y="14687"/>
                  <a:pt x="87" y="15713"/>
                </a:cubicBezTo>
                <a:cubicBezTo>
                  <a:pt x="7" y="16160"/>
                  <a:pt x="-27" y="18306"/>
                  <a:pt x="24" y="19718"/>
                </a:cubicBezTo>
                <a:cubicBezTo>
                  <a:pt x="62" y="20789"/>
                  <a:pt x="74" y="20911"/>
                  <a:pt x="160" y="21114"/>
                </a:cubicBezTo>
                <a:cubicBezTo>
                  <a:pt x="213" y="21237"/>
                  <a:pt x="294" y="21363"/>
                  <a:pt x="341" y="21394"/>
                </a:cubicBezTo>
                <a:cubicBezTo>
                  <a:pt x="444" y="21463"/>
                  <a:pt x="1945" y="21450"/>
                  <a:pt x="2594" y="21375"/>
                </a:cubicBezTo>
                <a:cubicBezTo>
                  <a:pt x="3269" y="21296"/>
                  <a:pt x="5726" y="21295"/>
                  <a:pt x="6546" y="21373"/>
                </a:cubicBezTo>
                <a:cubicBezTo>
                  <a:pt x="7149" y="21430"/>
                  <a:pt x="7271" y="21429"/>
                  <a:pt x="7373" y="21371"/>
                </a:cubicBezTo>
                <a:lnTo>
                  <a:pt x="7493" y="21304"/>
                </a:lnTo>
                <a:lnTo>
                  <a:pt x="7513" y="20159"/>
                </a:lnTo>
                <a:cubicBezTo>
                  <a:pt x="7524" y="19529"/>
                  <a:pt x="7546" y="19000"/>
                  <a:pt x="7559" y="18984"/>
                </a:cubicBezTo>
                <a:cubicBezTo>
                  <a:pt x="7573" y="18968"/>
                  <a:pt x="7635" y="19103"/>
                  <a:pt x="7698" y="19283"/>
                </a:cubicBezTo>
                <a:cubicBezTo>
                  <a:pt x="7895" y="19847"/>
                  <a:pt x="7930" y="19937"/>
                  <a:pt x="8145" y="20434"/>
                </a:cubicBezTo>
                <a:cubicBezTo>
                  <a:pt x="8484" y="21217"/>
                  <a:pt x="8639" y="21419"/>
                  <a:pt x="8987" y="21522"/>
                </a:cubicBezTo>
                <a:cubicBezTo>
                  <a:pt x="9205" y="21587"/>
                  <a:pt x="10231" y="21544"/>
                  <a:pt x="10622" y="21454"/>
                </a:cubicBezTo>
                <a:cubicBezTo>
                  <a:pt x="10961" y="21376"/>
                  <a:pt x="11097" y="21340"/>
                  <a:pt x="11751" y="21160"/>
                </a:cubicBezTo>
                <a:cubicBezTo>
                  <a:pt x="12337" y="20998"/>
                  <a:pt x="12413" y="20988"/>
                  <a:pt x="13176" y="20944"/>
                </a:cubicBezTo>
                <a:cubicBezTo>
                  <a:pt x="13552" y="20922"/>
                  <a:pt x="13910" y="20880"/>
                  <a:pt x="13972" y="20852"/>
                </a:cubicBezTo>
                <a:cubicBezTo>
                  <a:pt x="14034" y="20824"/>
                  <a:pt x="14126" y="20722"/>
                  <a:pt x="14178" y="20627"/>
                </a:cubicBezTo>
                <a:cubicBezTo>
                  <a:pt x="14255" y="20485"/>
                  <a:pt x="14291" y="20458"/>
                  <a:pt x="14376" y="20479"/>
                </a:cubicBezTo>
                <a:cubicBezTo>
                  <a:pt x="15235" y="20691"/>
                  <a:pt x="16528" y="20679"/>
                  <a:pt x="17684" y="20449"/>
                </a:cubicBezTo>
                <a:cubicBezTo>
                  <a:pt x="17945" y="20397"/>
                  <a:pt x="18269" y="20338"/>
                  <a:pt x="18406" y="20316"/>
                </a:cubicBezTo>
                <a:cubicBezTo>
                  <a:pt x="18542" y="20294"/>
                  <a:pt x="18766" y="20251"/>
                  <a:pt x="18903" y="20221"/>
                </a:cubicBezTo>
                <a:cubicBezTo>
                  <a:pt x="19039" y="20190"/>
                  <a:pt x="19295" y="20148"/>
                  <a:pt x="19472" y="20128"/>
                </a:cubicBezTo>
                <a:cubicBezTo>
                  <a:pt x="19774" y="20092"/>
                  <a:pt x="19797" y="20096"/>
                  <a:pt x="19882" y="20201"/>
                </a:cubicBezTo>
                <a:cubicBezTo>
                  <a:pt x="20002" y="20351"/>
                  <a:pt x="20073" y="20342"/>
                  <a:pt x="20416" y="20140"/>
                </a:cubicBezTo>
                <a:cubicBezTo>
                  <a:pt x="20616" y="20022"/>
                  <a:pt x="20810" y="19851"/>
                  <a:pt x="21029" y="19596"/>
                </a:cubicBezTo>
                <a:cubicBezTo>
                  <a:pt x="21301" y="19280"/>
                  <a:pt x="21367" y="19171"/>
                  <a:pt x="21463" y="18875"/>
                </a:cubicBezTo>
                <a:cubicBezTo>
                  <a:pt x="21564" y="18560"/>
                  <a:pt x="21573" y="18482"/>
                  <a:pt x="21556" y="18052"/>
                </a:cubicBezTo>
                <a:cubicBezTo>
                  <a:pt x="21545" y="17791"/>
                  <a:pt x="21516" y="17424"/>
                  <a:pt x="21491" y="17238"/>
                </a:cubicBezTo>
                <a:cubicBezTo>
                  <a:pt x="21466" y="17051"/>
                  <a:pt x="21426" y="16484"/>
                  <a:pt x="21403" y="15978"/>
                </a:cubicBezTo>
                <a:cubicBezTo>
                  <a:pt x="21379" y="15472"/>
                  <a:pt x="21338" y="14743"/>
                  <a:pt x="21312" y="14356"/>
                </a:cubicBezTo>
                <a:cubicBezTo>
                  <a:pt x="21287" y="13970"/>
                  <a:pt x="21265" y="12887"/>
                  <a:pt x="21263" y="11948"/>
                </a:cubicBezTo>
                <a:lnTo>
                  <a:pt x="21258" y="10242"/>
                </a:lnTo>
                <a:lnTo>
                  <a:pt x="21152" y="10116"/>
                </a:lnTo>
                <a:cubicBezTo>
                  <a:pt x="21062" y="10010"/>
                  <a:pt x="20979" y="9979"/>
                  <a:pt x="20635" y="9924"/>
                </a:cubicBezTo>
                <a:cubicBezTo>
                  <a:pt x="20049" y="9829"/>
                  <a:pt x="19812" y="9776"/>
                  <a:pt x="19461" y="9662"/>
                </a:cubicBezTo>
                <a:cubicBezTo>
                  <a:pt x="19291" y="9606"/>
                  <a:pt x="19020" y="9528"/>
                  <a:pt x="18861" y="9486"/>
                </a:cubicBezTo>
                <a:cubicBezTo>
                  <a:pt x="18702" y="9444"/>
                  <a:pt x="18397" y="9328"/>
                  <a:pt x="18185" y="9231"/>
                </a:cubicBezTo>
                <a:lnTo>
                  <a:pt x="17799" y="9053"/>
                </a:lnTo>
                <a:lnTo>
                  <a:pt x="18012" y="8944"/>
                </a:lnTo>
                <a:cubicBezTo>
                  <a:pt x="18130" y="8884"/>
                  <a:pt x="18295" y="8771"/>
                  <a:pt x="18379" y="8694"/>
                </a:cubicBezTo>
                <a:cubicBezTo>
                  <a:pt x="18462" y="8618"/>
                  <a:pt x="18584" y="8541"/>
                  <a:pt x="18649" y="8524"/>
                </a:cubicBezTo>
                <a:cubicBezTo>
                  <a:pt x="18808" y="8480"/>
                  <a:pt x="18980" y="8324"/>
                  <a:pt x="19149" y="8070"/>
                </a:cubicBezTo>
                <a:cubicBezTo>
                  <a:pt x="19283" y="7869"/>
                  <a:pt x="19292" y="7864"/>
                  <a:pt x="19335" y="7959"/>
                </a:cubicBezTo>
                <a:cubicBezTo>
                  <a:pt x="19370" y="8034"/>
                  <a:pt x="19422" y="8059"/>
                  <a:pt x="19544" y="8059"/>
                </a:cubicBezTo>
                <a:cubicBezTo>
                  <a:pt x="19738" y="8059"/>
                  <a:pt x="19770" y="8005"/>
                  <a:pt x="19886" y="7479"/>
                </a:cubicBezTo>
                <a:cubicBezTo>
                  <a:pt x="20116" y="6433"/>
                  <a:pt x="20057" y="4368"/>
                  <a:pt x="19771" y="3435"/>
                </a:cubicBezTo>
                <a:cubicBezTo>
                  <a:pt x="19663" y="3085"/>
                  <a:pt x="19423" y="2629"/>
                  <a:pt x="19171" y="2297"/>
                </a:cubicBezTo>
                <a:cubicBezTo>
                  <a:pt x="19121" y="2230"/>
                  <a:pt x="19052" y="2127"/>
                  <a:pt x="19018" y="2068"/>
                </a:cubicBezTo>
                <a:cubicBezTo>
                  <a:pt x="18951" y="1950"/>
                  <a:pt x="18417" y="1424"/>
                  <a:pt x="18364" y="1424"/>
                </a:cubicBezTo>
                <a:cubicBezTo>
                  <a:pt x="18345" y="1424"/>
                  <a:pt x="18301" y="1394"/>
                  <a:pt x="18265" y="1356"/>
                </a:cubicBezTo>
                <a:cubicBezTo>
                  <a:pt x="18228" y="1317"/>
                  <a:pt x="18040" y="1238"/>
                  <a:pt x="17847" y="1180"/>
                </a:cubicBezTo>
                <a:cubicBezTo>
                  <a:pt x="17646" y="1119"/>
                  <a:pt x="17409" y="1007"/>
                  <a:pt x="17290" y="916"/>
                </a:cubicBezTo>
                <a:cubicBezTo>
                  <a:pt x="16778" y="526"/>
                  <a:pt x="16110" y="586"/>
                  <a:pt x="15277" y="1099"/>
                </a:cubicBezTo>
                <a:cubicBezTo>
                  <a:pt x="14867" y="1351"/>
                  <a:pt x="14412" y="1875"/>
                  <a:pt x="14103" y="2450"/>
                </a:cubicBezTo>
                <a:cubicBezTo>
                  <a:pt x="13662" y="3268"/>
                  <a:pt x="13565" y="3807"/>
                  <a:pt x="13637" y="5055"/>
                </a:cubicBezTo>
                <a:cubicBezTo>
                  <a:pt x="13676" y="5732"/>
                  <a:pt x="13673" y="5946"/>
                  <a:pt x="13618" y="6438"/>
                </a:cubicBezTo>
                <a:cubicBezTo>
                  <a:pt x="13511" y="7382"/>
                  <a:pt x="13472" y="7634"/>
                  <a:pt x="13382" y="7929"/>
                </a:cubicBezTo>
                <a:cubicBezTo>
                  <a:pt x="13275" y="8279"/>
                  <a:pt x="13287" y="8402"/>
                  <a:pt x="13436" y="8460"/>
                </a:cubicBezTo>
                <a:cubicBezTo>
                  <a:pt x="13607" y="8527"/>
                  <a:pt x="13821" y="8373"/>
                  <a:pt x="14055" y="8017"/>
                </a:cubicBezTo>
                <a:cubicBezTo>
                  <a:pt x="14163" y="7851"/>
                  <a:pt x="14251" y="7734"/>
                  <a:pt x="14251" y="7755"/>
                </a:cubicBezTo>
                <a:cubicBezTo>
                  <a:pt x="14251" y="7776"/>
                  <a:pt x="14298" y="7857"/>
                  <a:pt x="14355" y="7934"/>
                </a:cubicBezTo>
                <a:cubicBezTo>
                  <a:pt x="14412" y="8012"/>
                  <a:pt x="14458" y="8091"/>
                  <a:pt x="14458" y="8110"/>
                </a:cubicBezTo>
                <a:cubicBezTo>
                  <a:pt x="14458" y="8130"/>
                  <a:pt x="14564" y="8271"/>
                  <a:pt x="14694" y="8423"/>
                </a:cubicBezTo>
                <a:cubicBezTo>
                  <a:pt x="15004" y="8787"/>
                  <a:pt x="15280" y="8929"/>
                  <a:pt x="15718" y="8955"/>
                </a:cubicBezTo>
                <a:cubicBezTo>
                  <a:pt x="15901" y="8965"/>
                  <a:pt x="16097" y="8994"/>
                  <a:pt x="16154" y="9020"/>
                </a:cubicBezTo>
                <a:cubicBezTo>
                  <a:pt x="16251" y="9064"/>
                  <a:pt x="16238" y="9077"/>
                  <a:pt x="15942" y="9243"/>
                </a:cubicBezTo>
                <a:cubicBezTo>
                  <a:pt x="15751" y="9350"/>
                  <a:pt x="15515" y="9439"/>
                  <a:pt x="15343" y="9468"/>
                </a:cubicBezTo>
                <a:cubicBezTo>
                  <a:pt x="15186" y="9495"/>
                  <a:pt x="14906" y="9549"/>
                  <a:pt x="14720" y="9588"/>
                </a:cubicBezTo>
                <a:cubicBezTo>
                  <a:pt x="14534" y="9627"/>
                  <a:pt x="14175" y="9658"/>
                  <a:pt x="13922" y="9658"/>
                </a:cubicBezTo>
                <a:cubicBezTo>
                  <a:pt x="13412" y="9658"/>
                  <a:pt x="13244" y="9713"/>
                  <a:pt x="13101" y="9926"/>
                </a:cubicBezTo>
                <a:cubicBezTo>
                  <a:pt x="13015" y="10053"/>
                  <a:pt x="13011" y="10105"/>
                  <a:pt x="13011" y="11115"/>
                </a:cubicBezTo>
                <a:cubicBezTo>
                  <a:pt x="13011" y="11695"/>
                  <a:pt x="12998" y="12182"/>
                  <a:pt x="12980" y="12195"/>
                </a:cubicBezTo>
                <a:cubicBezTo>
                  <a:pt x="12935" y="12227"/>
                  <a:pt x="11295" y="12138"/>
                  <a:pt x="10882" y="12080"/>
                </a:cubicBezTo>
                <a:cubicBezTo>
                  <a:pt x="10121" y="11975"/>
                  <a:pt x="9705" y="11925"/>
                  <a:pt x="9363" y="11901"/>
                </a:cubicBezTo>
                <a:lnTo>
                  <a:pt x="8999" y="11874"/>
                </a:lnTo>
                <a:lnTo>
                  <a:pt x="8894" y="11663"/>
                </a:lnTo>
                <a:cubicBezTo>
                  <a:pt x="8737" y="11350"/>
                  <a:pt x="8542" y="11176"/>
                  <a:pt x="8222" y="11062"/>
                </a:cubicBezTo>
                <a:cubicBezTo>
                  <a:pt x="7991" y="10980"/>
                  <a:pt x="7912" y="10923"/>
                  <a:pt x="7806" y="10768"/>
                </a:cubicBezTo>
                <a:cubicBezTo>
                  <a:pt x="7733" y="10663"/>
                  <a:pt x="7579" y="10521"/>
                  <a:pt x="7462" y="10451"/>
                </a:cubicBezTo>
                <a:cubicBezTo>
                  <a:pt x="7073" y="10220"/>
                  <a:pt x="7018" y="10151"/>
                  <a:pt x="7019" y="9903"/>
                </a:cubicBezTo>
                <a:cubicBezTo>
                  <a:pt x="7019" y="9768"/>
                  <a:pt x="7048" y="9641"/>
                  <a:pt x="7091" y="9576"/>
                </a:cubicBezTo>
                <a:lnTo>
                  <a:pt x="7162" y="9468"/>
                </a:lnTo>
                <a:lnTo>
                  <a:pt x="7406" y="9563"/>
                </a:lnTo>
                <a:cubicBezTo>
                  <a:pt x="7554" y="9621"/>
                  <a:pt x="7763" y="9658"/>
                  <a:pt x="7935" y="9658"/>
                </a:cubicBezTo>
                <a:cubicBezTo>
                  <a:pt x="8453" y="9658"/>
                  <a:pt x="8884" y="9340"/>
                  <a:pt x="9231" y="8707"/>
                </a:cubicBezTo>
                <a:cubicBezTo>
                  <a:pt x="9453" y="8299"/>
                  <a:pt x="9497" y="8129"/>
                  <a:pt x="9523" y="7579"/>
                </a:cubicBezTo>
                <a:cubicBezTo>
                  <a:pt x="9546" y="7102"/>
                  <a:pt x="9558" y="7050"/>
                  <a:pt x="9688" y="6814"/>
                </a:cubicBezTo>
                <a:cubicBezTo>
                  <a:pt x="9766" y="6675"/>
                  <a:pt x="9828" y="6527"/>
                  <a:pt x="9828" y="6485"/>
                </a:cubicBezTo>
                <a:cubicBezTo>
                  <a:pt x="9828" y="6443"/>
                  <a:pt x="9736" y="6277"/>
                  <a:pt x="9622" y="6117"/>
                </a:cubicBezTo>
                <a:cubicBezTo>
                  <a:pt x="9416" y="5827"/>
                  <a:pt x="9415" y="5826"/>
                  <a:pt x="9415" y="5474"/>
                </a:cubicBezTo>
                <a:cubicBezTo>
                  <a:pt x="9415" y="5280"/>
                  <a:pt x="9443" y="4906"/>
                  <a:pt x="9477" y="4642"/>
                </a:cubicBezTo>
                <a:cubicBezTo>
                  <a:pt x="9511" y="4378"/>
                  <a:pt x="9538" y="3952"/>
                  <a:pt x="9538" y="3695"/>
                </a:cubicBezTo>
                <a:cubicBezTo>
                  <a:pt x="9539" y="3325"/>
                  <a:pt x="9553" y="3216"/>
                  <a:pt x="9606" y="3164"/>
                </a:cubicBezTo>
                <a:cubicBezTo>
                  <a:pt x="9698" y="3075"/>
                  <a:pt x="9664" y="2564"/>
                  <a:pt x="9540" y="2176"/>
                </a:cubicBezTo>
                <a:cubicBezTo>
                  <a:pt x="9489" y="2016"/>
                  <a:pt x="9438" y="1828"/>
                  <a:pt x="9427" y="1759"/>
                </a:cubicBezTo>
                <a:cubicBezTo>
                  <a:pt x="9404" y="1608"/>
                  <a:pt x="9168" y="1301"/>
                  <a:pt x="8939" y="1120"/>
                </a:cubicBezTo>
                <a:cubicBezTo>
                  <a:pt x="8848" y="1049"/>
                  <a:pt x="8717" y="919"/>
                  <a:pt x="8645" y="832"/>
                </a:cubicBezTo>
                <a:cubicBezTo>
                  <a:pt x="8486" y="638"/>
                  <a:pt x="7947" y="297"/>
                  <a:pt x="7594" y="165"/>
                </a:cubicBezTo>
                <a:cubicBezTo>
                  <a:pt x="7260" y="40"/>
                  <a:pt x="6896" y="-13"/>
                  <a:pt x="6490" y="3"/>
                </a:cubicBezTo>
                <a:close/>
              </a:path>
            </a:pathLst>
          </a:custGeom>
          <a:ln w="12700">
            <a:miter lim="400000"/>
          </a:ln>
        </p:spPr>
      </p:pic>
      <p:sp>
        <p:nvSpPr>
          <p:cNvPr id="164" name="情報の収集"/>
          <p:cNvSpPr txBox="1"/>
          <p:nvPr/>
        </p:nvSpPr>
        <p:spPr>
          <a:xfrm>
            <a:off x="18604796" y="12128034"/>
            <a:ext cx="4752850" cy="6674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marR="466129" defTabSz="642937">
              <a:defRPr sz="3400" b="1">
                <a:solidFill>
                  <a:srgbClr val="000000"/>
                </a:solidFill>
                <a:latin typeface="Helvetica"/>
                <a:ea typeface="Helvetica"/>
                <a:cs typeface="Helvetica"/>
                <a:sym typeface="Helvetica"/>
              </a:defRPr>
            </a:lvl1pPr>
          </a:lstStyle>
          <a:p>
            <a:r>
              <a:rPr dirty="0" err="1">
                <a:latin typeface="+mn-ea"/>
                <a:ea typeface="+mn-ea"/>
              </a:rPr>
              <a:t>情報の収集</a:t>
            </a:r>
            <a:endParaRPr dirty="0">
              <a:latin typeface="+mn-ea"/>
              <a:ea typeface="+mn-ea"/>
            </a:endParaRPr>
          </a:p>
        </p:txBody>
      </p:sp>
      <p:sp>
        <p:nvSpPr>
          <p:cNvPr id="165" name="15分"/>
          <p:cNvSpPr txBox="1"/>
          <p:nvPr/>
        </p:nvSpPr>
        <p:spPr>
          <a:xfrm>
            <a:off x="21254386" y="2852935"/>
            <a:ext cx="1172261" cy="558800"/>
          </a:xfrm>
          <a:prstGeom prst="rect">
            <a:avLst/>
          </a:prstGeom>
          <a:solidFill>
            <a:srgbClr val="0000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825500">
              <a:defRPr sz="3600">
                <a:solidFill>
                  <a:srgbClr val="FFFFFF"/>
                </a:solidFill>
              </a:defRPr>
            </a:lvl1pPr>
          </a:lstStyle>
          <a:p>
            <a:r>
              <a:t>15分</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162"/>
                                        </p:tgtEl>
                                        <p:attrNameLst>
                                          <p:attrName>style.visibility</p:attrName>
                                        </p:attrNameLst>
                                      </p:cBhvr>
                                      <p:to>
                                        <p:strVal val="visible"/>
                                      </p:to>
                                    </p:set>
                                    <p:animEffect transition="in" filter="fade">
                                      <p:cBhvr>
                                        <p:cTn id="7" dur="1000"/>
                                        <p:tgtEl>
                                          <p:spTgt spid="16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2" nodeType="clickEffect">
                                  <p:stCondLst>
                                    <p:cond delay="0"/>
                                  </p:stCondLst>
                                  <p:iterate>
                                    <p:tmAbs val="0"/>
                                  </p:iterate>
                                  <p:childTnLst>
                                    <p:set>
                                      <p:cBhvr>
                                        <p:cTn id="11" fill="hold"/>
                                        <p:tgtEl>
                                          <p:spTgt spid="164"/>
                                        </p:tgtEl>
                                        <p:attrNameLst>
                                          <p:attrName>style.visibility</p:attrName>
                                        </p:attrNameLst>
                                      </p:cBhvr>
                                      <p:to>
                                        <p:strVal val="visible"/>
                                      </p:to>
                                    </p:set>
                                    <p:animEffect transition="in" filter="fade">
                                      <p:cBhvr>
                                        <p:cTn id="12" dur="1000"/>
                                        <p:tgtEl>
                                          <p:spTgt spid="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 grpId="1" animBg="1" advAuto="0"/>
      <p:bldP spid="164" grpId="2"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３、授業の動画を視聴する（情報の収集）"/>
          <p:cNvSpPr txBox="1">
            <a:spLocks noGrp="1"/>
          </p:cNvSpPr>
          <p:nvPr>
            <p:ph type="title"/>
          </p:nvPr>
        </p:nvSpPr>
        <p:spPr>
          <a:xfrm>
            <a:off x="946645" y="1438185"/>
            <a:ext cx="19679200" cy="1433164"/>
          </a:xfrm>
          <a:prstGeom prst="rect">
            <a:avLst/>
          </a:prstGeom>
        </p:spPr>
        <p:txBody>
          <a:bodyPr/>
          <a:lstStyle>
            <a:lvl1pPr>
              <a:defRPr sz="7800" spc="-156"/>
            </a:lvl1pPr>
          </a:lstStyle>
          <a:p>
            <a:r>
              <a:t>３、授業の動画を視聴する（情報の収集）</a:t>
            </a:r>
          </a:p>
        </p:txBody>
      </p:sp>
      <p:sp>
        <p:nvSpPr>
          <p:cNvPr id="168" name="研修用ビデオ２を視聴してください。…"/>
          <p:cNvSpPr txBox="1"/>
          <p:nvPr/>
        </p:nvSpPr>
        <p:spPr>
          <a:xfrm>
            <a:off x="2115698" y="2814247"/>
            <a:ext cx="18358741" cy="75990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p>
            <a:pPr marR="466129" algn="just" defTabSz="642937">
              <a:lnSpc>
                <a:spcPts val="8400"/>
              </a:lnSpc>
              <a:defRPr sz="5800" b="1">
                <a:solidFill>
                  <a:srgbClr val="000000"/>
                </a:solidFill>
                <a:latin typeface="Helvetica"/>
                <a:ea typeface="Helvetica"/>
                <a:cs typeface="Helvetica"/>
                <a:sym typeface="Helvetica"/>
              </a:defRPr>
            </a:pPr>
            <a:r>
              <a:rPr dirty="0">
                <a:latin typeface="+mn-ea"/>
                <a:ea typeface="+mn-ea"/>
              </a:rPr>
              <a:t>　研修用ビデオ２を視聴してください。</a:t>
            </a:r>
          </a:p>
          <a:p>
            <a:pPr marR="466129" algn="just" defTabSz="642937">
              <a:lnSpc>
                <a:spcPts val="8400"/>
              </a:lnSpc>
              <a:defRPr sz="5800" b="1">
                <a:solidFill>
                  <a:srgbClr val="000000"/>
                </a:solidFill>
                <a:latin typeface="Helvetica"/>
                <a:ea typeface="Helvetica"/>
                <a:cs typeface="Helvetica"/>
                <a:sym typeface="Helvetica"/>
              </a:defRPr>
            </a:pPr>
            <a:r>
              <a:rPr dirty="0">
                <a:latin typeface="+mn-ea"/>
                <a:ea typeface="+mn-ea"/>
              </a:rPr>
              <a:t>　</a:t>
            </a:r>
            <a:r>
              <a:rPr dirty="0" err="1">
                <a:latin typeface="+mn-ea"/>
                <a:ea typeface="+mn-ea"/>
              </a:rPr>
              <a:t>実際の授業の様子が短くまとめられています</a:t>
            </a:r>
            <a:r>
              <a:rPr dirty="0">
                <a:latin typeface="+mn-ea"/>
                <a:ea typeface="+mn-ea"/>
              </a:rPr>
              <a:t>。</a:t>
            </a:r>
          </a:p>
          <a:p>
            <a:pPr marR="466129" algn="just" defTabSz="642937">
              <a:lnSpc>
                <a:spcPts val="8400"/>
              </a:lnSpc>
              <a:defRPr sz="5800" b="1">
                <a:solidFill>
                  <a:srgbClr val="000000"/>
                </a:solidFill>
                <a:latin typeface="Helvetica"/>
                <a:ea typeface="Helvetica"/>
                <a:cs typeface="Helvetica"/>
                <a:sym typeface="Helvetica"/>
              </a:defRPr>
            </a:pPr>
            <a:r>
              <a:rPr dirty="0">
                <a:latin typeface="+mn-ea"/>
                <a:ea typeface="+mn-ea"/>
              </a:rPr>
              <a:t>　</a:t>
            </a:r>
            <a:r>
              <a:rPr dirty="0" err="1">
                <a:latin typeface="+mn-ea"/>
                <a:ea typeface="+mn-ea"/>
              </a:rPr>
              <a:t>視聴後に、この授業の良かった点や学びになった点を話し合っていただきますので、情報収集の</a:t>
            </a:r>
            <a:endParaRPr dirty="0">
              <a:latin typeface="+mn-ea"/>
              <a:ea typeface="+mn-ea"/>
            </a:endParaRPr>
          </a:p>
          <a:p>
            <a:pPr marR="466129" algn="just" defTabSz="642937">
              <a:lnSpc>
                <a:spcPts val="8400"/>
              </a:lnSpc>
              <a:defRPr sz="5800" b="1">
                <a:solidFill>
                  <a:srgbClr val="000000"/>
                </a:solidFill>
                <a:latin typeface="Helvetica"/>
                <a:ea typeface="Helvetica"/>
                <a:cs typeface="Helvetica"/>
                <a:sym typeface="Helvetica"/>
              </a:defRPr>
            </a:pPr>
            <a:r>
              <a:rPr dirty="0" err="1">
                <a:latin typeface="+mn-ea"/>
                <a:ea typeface="+mn-ea"/>
              </a:rPr>
              <a:t>視点でビデオをごらんください</a:t>
            </a:r>
            <a:r>
              <a:rPr dirty="0">
                <a:latin typeface="+mn-ea"/>
                <a:ea typeface="+mn-ea"/>
              </a:rPr>
              <a:t>。</a:t>
            </a:r>
          </a:p>
          <a:p>
            <a:pPr marR="466129" algn="just" defTabSz="642937">
              <a:lnSpc>
                <a:spcPts val="8400"/>
              </a:lnSpc>
              <a:defRPr sz="5800" b="1">
                <a:solidFill>
                  <a:srgbClr val="000000"/>
                </a:solidFill>
                <a:latin typeface="Helvetica"/>
                <a:ea typeface="Helvetica"/>
                <a:cs typeface="Helvetica"/>
                <a:sym typeface="Helvetica"/>
              </a:defRPr>
            </a:pPr>
            <a:r>
              <a:rPr dirty="0">
                <a:latin typeface="+mn-ea"/>
                <a:ea typeface="+mn-ea"/>
              </a:rPr>
              <a:t>　</a:t>
            </a:r>
            <a:r>
              <a:rPr dirty="0" err="1">
                <a:latin typeface="+mn-ea"/>
                <a:ea typeface="+mn-ea"/>
              </a:rPr>
              <a:t>これは、考える対象となる情報を収集</a:t>
            </a:r>
            <a:endParaRPr dirty="0">
              <a:latin typeface="+mn-ea"/>
              <a:ea typeface="+mn-ea"/>
            </a:endParaRPr>
          </a:p>
          <a:p>
            <a:pPr marR="466129" algn="just" defTabSz="642937">
              <a:lnSpc>
                <a:spcPts val="8400"/>
              </a:lnSpc>
              <a:defRPr sz="5800" b="1">
                <a:solidFill>
                  <a:srgbClr val="000000"/>
                </a:solidFill>
                <a:latin typeface="Helvetica"/>
                <a:ea typeface="Helvetica"/>
                <a:cs typeface="Helvetica"/>
                <a:sym typeface="Helvetica"/>
              </a:defRPr>
            </a:pPr>
            <a:r>
              <a:rPr dirty="0" err="1">
                <a:latin typeface="+mn-ea"/>
                <a:ea typeface="+mn-ea"/>
              </a:rPr>
              <a:t>する段階となります</a:t>
            </a:r>
            <a:r>
              <a:rPr dirty="0">
                <a:latin typeface="+mn-ea"/>
                <a:ea typeface="+mn-ea"/>
              </a:rPr>
              <a:t>。</a:t>
            </a:r>
          </a:p>
        </p:txBody>
      </p:sp>
      <p:pic>
        <p:nvPicPr>
          <p:cNvPr id="169" name="ペーストされたムービー.png" descr="ペーストされたムービー.png"/>
          <p:cNvPicPr>
            <a:picLocks noChangeAspect="1"/>
          </p:cNvPicPr>
          <p:nvPr/>
        </p:nvPicPr>
        <p:blipFill>
          <a:blip r:embed="rId2"/>
          <a:srcRect l="5810" t="1857" r="2997" b="1815"/>
          <a:stretch>
            <a:fillRect/>
          </a:stretch>
        </p:blipFill>
        <p:spPr>
          <a:xfrm>
            <a:off x="17624274" y="6615875"/>
            <a:ext cx="5699821" cy="4862993"/>
          </a:xfrm>
          <a:custGeom>
            <a:avLst/>
            <a:gdLst/>
            <a:ahLst/>
            <a:cxnLst>
              <a:cxn ang="0">
                <a:pos x="wd2" y="hd2"/>
              </a:cxn>
              <a:cxn ang="5400000">
                <a:pos x="wd2" y="hd2"/>
              </a:cxn>
              <a:cxn ang="10800000">
                <a:pos x="wd2" y="hd2"/>
              </a:cxn>
              <a:cxn ang="16200000">
                <a:pos x="wd2" y="hd2"/>
              </a:cxn>
            </a:cxnLst>
            <a:rect l="0" t="0" r="r" b="b"/>
            <a:pathLst>
              <a:path w="21563" h="21553" extrusionOk="0">
                <a:moveTo>
                  <a:pt x="6490" y="3"/>
                </a:moveTo>
                <a:cubicBezTo>
                  <a:pt x="6355" y="9"/>
                  <a:pt x="6216" y="21"/>
                  <a:pt x="6072" y="42"/>
                </a:cubicBezTo>
                <a:cubicBezTo>
                  <a:pt x="5522" y="122"/>
                  <a:pt x="5396" y="163"/>
                  <a:pt x="4873" y="432"/>
                </a:cubicBezTo>
                <a:cubicBezTo>
                  <a:pt x="4623" y="562"/>
                  <a:pt x="4493" y="604"/>
                  <a:pt x="4405" y="584"/>
                </a:cubicBezTo>
                <a:cubicBezTo>
                  <a:pt x="4262" y="550"/>
                  <a:pt x="4105" y="635"/>
                  <a:pt x="3955" y="828"/>
                </a:cubicBezTo>
                <a:cubicBezTo>
                  <a:pt x="3833" y="985"/>
                  <a:pt x="3653" y="1341"/>
                  <a:pt x="3606" y="1521"/>
                </a:cubicBezTo>
                <a:cubicBezTo>
                  <a:pt x="3589" y="1588"/>
                  <a:pt x="3508" y="1784"/>
                  <a:pt x="3426" y="1957"/>
                </a:cubicBezTo>
                <a:cubicBezTo>
                  <a:pt x="3148" y="2543"/>
                  <a:pt x="3075" y="2947"/>
                  <a:pt x="3072" y="3943"/>
                </a:cubicBezTo>
                <a:cubicBezTo>
                  <a:pt x="3068" y="4899"/>
                  <a:pt x="3142" y="5172"/>
                  <a:pt x="3635" y="6035"/>
                </a:cubicBezTo>
                <a:cubicBezTo>
                  <a:pt x="3878" y="6460"/>
                  <a:pt x="4199" y="7193"/>
                  <a:pt x="4312" y="7581"/>
                </a:cubicBezTo>
                <a:cubicBezTo>
                  <a:pt x="4490" y="8193"/>
                  <a:pt x="4427" y="8531"/>
                  <a:pt x="4078" y="8860"/>
                </a:cubicBezTo>
                <a:cubicBezTo>
                  <a:pt x="3964" y="8966"/>
                  <a:pt x="3733" y="9231"/>
                  <a:pt x="3564" y="9447"/>
                </a:cubicBezTo>
                <a:cubicBezTo>
                  <a:pt x="3241" y="9861"/>
                  <a:pt x="2849" y="10163"/>
                  <a:pt x="2264" y="10448"/>
                </a:cubicBezTo>
                <a:cubicBezTo>
                  <a:pt x="2030" y="10562"/>
                  <a:pt x="1968" y="10621"/>
                  <a:pt x="1792" y="10898"/>
                </a:cubicBezTo>
                <a:cubicBezTo>
                  <a:pt x="1502" y="11358"/>
                  <a:pt x="913" y="12613"/>
                  <a:pt x="749" y="13122"/>
                </a:cubicBezTo>
                <a:cubicBezTo>
                  <a:pt x="672" y="13361"/>
                  <a:pt x="588" y="13598"/>
                  <a:pt x="564" y="13647"/>
                </a:cubicBezTo>
                <a:cubicBezTo>
                  <a:pt x="463" y="13856"/>
                  <a:pt x="271" y="14687"/>
                  <a:pt x="87" y="15713"/>
                </a:cubicBezTo>
                <a:cubicBezTo>
                  <a:pt x="7" y="16160"/>
                  <a:pt x="-27" y="18306"/>
                  <a:pt x="24" y="19718"/>
                </a:cubicBezTo>
                <a:cubicBezTo>
                  <a:pt x="62" y="20789"/>
                  <a:pt x="74" y="20911"/>
                  <a:pt x="160" y="21114"/>
                </a:cubicBezTo>
                <a:cubicBezTo>
                  <a:pt x="213" y="21237"/>
                  <a:pt x="294" y="21363"/>
                  <a:pt x="341" y="21394"/>
                </a:cubicBezTo>
                <a:cubicBezTo>
                  <a:pt x="444" y="21463"/>
                  <a:pt x="1945" y="21450"/>
                  <a:pt x="2594" y="21375"/>
                </a:cubicBezTo>
                <a:cubicBezTo>
                  <a:pt x="3269" y="21296"/>
                  <a:pt x="5726" y="21295"/>
                  <a:pt x="6546" y="21373"/>
                </a:cubicBezTo>
                <a:cubicBezTo>
                  <a:pt x="7149" y="21430"/>
                  <a:pt x="7271" y="21429"/>
                  <a:pt x="7373" y="21371"/>
                </a:cubicBezTo>
                <a:lnTo>
                  <a:pt x="7493" y="21304"/>
                </a:lnTo>
                <a:lnTo>
                  <a:pt x="7513" y="20159"/>
                </a:lnTo>
                <a:cubicBezTo>
                  <a:pt x="7524" y="19529"/>
                  <a:pt x="7546" y="19000"/>
                  <a:pt x="7559" y="18984"/>
                </a:cubicBezTo>
                <a:cubicBezTo>
                  <a:pt x="7573" y="18968"/>
                  <a:pt x="7635" y="19103"/>
                  <a:pt x="7698" y="19283"/>
                </a:cubicBezTo>
                <a:cubicBezTo>
                  <a:pt x="7895" y="19847"/>
                  <a:pt x="7930" y="19937"/>
                  <a:pt x="8145" y="20434"/>
                </a:cubicBezTo>
                <a:cubicBezTo>
                  <a:pt x="8484" y="21217"/>
                  <a:pt x="8639" y="21419"/>
                  <a:pt x="8987" y="21522"/>
                </a:cubicBezTo>
                <a:cubicBezTo>
                  <a:pt x="9205" y="21587"/>
                  <a:pt x="10231" y="21544"/>
                  <a:pt x="10622" y="21454"/>
                </a:cubicBezTo>
                <a:cubicBezTo>
                  <a:pt x="10961" y="21376"/>
                  <a:pt x="11097" y="21340"/>
                  <a:pt x="11751" y="21160"/>
                </a:cubicBezTo>
                <a:cubicBezTo>
                  <a:pt x="12337" y="20998"/>
                  <a:pt x="12413" y="20988"/>
                  <a:pt x="13176" y="20944"/>
                </a:cubicBezTo>
                <a:cubicBezTo>
                  <a:pt x="13552" y="20922"/>
                  <a:pt x="13910" y="20880"/>
                  <a:pt x="13972" y="20852"/>
                </a:cubicBezTo>
                <a:cubicBezTo>
                  <a:pt x="14034" y="20824"/>
                  <a:pt x="14126" y="20722"/>
                  <a:pt x="14178" y="20627"/>
                </a:cubicBezTo>
                <a:cubicBezTo>
                  <a:pt x="14255" y="20485"/>
                  <a:pt x="14291" y="20458"/>
                  <a:pt x="14376" y="20479"/>
                </a:cubicBezTo>
                <a:cubicBezTo>
                  <a:pt x="15235" y="20691"/>
                  <a:pt x="16528" y="20679"/>
                  <a:pt x="17684" y="20449"/>
                </a:cubicBezTo>
                <a:cubicBezTo>
                  <a:pt x="17945" y="20397"/>
                  <a:pt x="18269" y="20338"/>
                  <a:pt x="18406" y="20316"/>
                </a:cubicBezTo>
                <a:cubicBezTo>
                  <a:pt x="18542" y="20294"/>
                  <a:pt x="18766" y="20251"/>
                  <a:pt x="18903" y="20221"/>
                </a:cubicBezTo>
                <a:cubicBezTo>
                  <a:pt x="19039" y="20190"/>
                  <a:pt x="19295" y="20148"/>
                  <a:pt x="19472" y="20128"/>
                </a:cubicBezTo>
                <a:cubicBezTo>
                  <a:pt x="19774" y="20092"/>
                  <a:pt x="19797" y="20096"/>
                  <a:pt x="19882" y="20201"/>
                </a:cubicBezTo>
                <a:cubicBezTo>
                  <a:pt x="20002" y="20351"/>
                  <a:pt x="20073" y="20342"/>
                  <a:pt x="20416" y="20140"/>
                </a:cubicBezTo>
                <a:cubicBezTo>
                  <a:pt x="20616" y="20022"/>
                  <a:pt x="20810" y="19851"/>
                  <a:pt x="21029" y="19596"/>
                </a:cubicBezTo>
                <a:cubicBezTo>
                  <a:pt x="21301" y="19280"/>
                  <a:pt x="21367" y="19171"/>
                  <a:pt x="21463" y="18875"/>
                </a:cubicBezTo>
                <a:cubicBezTo>
                  <a:pt x="21564" y="18560"/>
                  <a:pt x="21573" y="18482"/>
                  <a:pt x="21556" y="18052"/>
                </a:cubicBezTo>
                <a:cubicBezTo>
                  <a:pt x="21545" y="17791"/>
                  <a:pt x="21516" y="17424"/>
                  <a:pt x="21491" y="17238"/>
                </a:cubicBezTo>
                <a:cubicBezTo>
                  <a:pt x="21466" y="17051"/>
                  <a:pt x="21426" y="16484"/>
                  <a:pt x="21403" y="15978"/>
                </a:cubicBezTo>
                <a:cubicBezTo>
                  <a:pt x="21379" y="15472"/>
                  <a:pt x="21338" y="14743"/>
                  <a:pt x="21312" y="14356"/>
                </a:cubicBezTo>
                <a:cubicBezTo>
                  <a:pt x="21287" y="13970"/>
                  <a:pt x="21265" y="12887"/>
                  <a:pt x="21263" y="11948"/>
                </a:cubicBezTo>
                <a:lnTo>
                  <a:pt x="21258" y="10242"/>
                </a:lnTo>
                <a:lnTo>
                  <a:pt x="21152" y="10116"/>
                </a:lnTo>
                <a:cubicBezTo>
                  <a:pt x="21062" y="10010"/>
                  <a:pt x="20979" y="9979"/>
                  <a:pt x="20635" y="9924"/>
                </a:cubicBezTo>
                <a:cubicBezTo>
                  <a:pt x="20049" y="9829"/>
                  <a:pt x="19812" y="9776"/>
                  <a:pt x="19461" y="9662"/>
                </a:cubicBezTo>
                <a:cubicBezTo>
                  <a:pt x="19291" y="9606"/>
                  <a:pt x="19020" y="9528"/>
                  <a:pt x="18861" y="9486"/>
                </a:cubicBezTo>
                <a:cubicBezTo>
                  <a:pt x="18702" y="9444"/>
                  <a:pt x="18397" y="9328"/>
                  <a:pt x="18185" y="9231"/>
                </a:cubicBezTo>
                <a:lnTo>
                  <a:pt x="17799" y="9053"/>
                </a:lnTo>
                <a:lnTo>
                  <a:pt x="18012" y="8944"/>
                </a:lnTo>
                <a:cubicBezTo>
                  <a:pt x="18130" y="8884"/>
                  <a:pt x="18295" y="8771"/>
                  <a:pt x="18379" y="8694"/>
                </a:cubicBezTo>
                <a:cubicBezTo>
                  <a:pt x="18462" y="8618"/>
                  <a:pt x="18584" y="8541"/>
                  <a:pt x="18649" y="8524"/>
                </a:cubicBezTo>
                <a:cubicBezTo>
                  <a:pt x="18808" y="8480"/>
                  <a:pt x="18980" y="8324"/>
                  <a:pt x="19149" y="8070"/>
                </a:cubicBezTo>
                <a:cubicBezTo>
                  <a:pt x="19283" y="7869"/>
                  <a:pt x="19292" y="7864"/>
                  <a:pt x="19335" y="7959"/>
                </a:cubicBezTo>
                <a:cubicBezTo>
                  <a:pt x="19370" y="8034"/>
                  <a:pt x="19422" y="8059"/>
                  <a:pt x="19544" y="8059"/>
                </a:cubicBezTo>
                <a:cubicBezTo>
                  <a:pt x="19738" y="8059"/>
                  <a:pt x="19770" y="8005"/>
                  <a:pt x="19886" y="7479"/>
                </a:cubicBezTo>
                <a:cubicBezTo>
                  <a:pt x="20116" y="6433"/>
                  <a:pt x="20057" y="4368"/>
                  <a:pt x="19771" y="3435"/>
                </a:cubicBezTo>
                <a:cubicBezTo>
                  <a:pt x="19663" y="3085"/>
                  <a:pt x="19423" y="2629"/>
                  <a:pt x="19171" y="2297"/>
                </a:cubicBezTo>
                <a:cubicBezTo>
                  <a:pt x="19121" y="2230"/>
                  <a:pt x="19052" y="2127"/>
                  <a:pt x="19018" y="2068"/>
                </a:cubicBezTo>
                <a:cubicBezTo>
                  <a:pt x="18951" y="1950"/>
                  <a:pt x="18417" y="1424"/>
                  <a:pt x="18364" y="1424"/>
                </a:cubicBezTo>
                <a:cubicBezTo>
                  <a:pt x="18345" y="1424"/>
                  <a:pt x="18301" y="1394"/>
                  <a:pt x="18265" y="1356"/>
                </a:cubicBezTo>
                <a:cubicBezTo>
                  <a:pt x="18228" y="1317"/>
                  <a:pt x="18040" y="1238"/>
                  <a:pt x="17847" y="1180"/>
                </a:cubicBezTo>
                <a:cubicBezTo>
                  <a:pt x="17646" y="1119"/>
                  <a:pt x="17409" y="1007"/>
                  <a:pt x="17290" y="916"/>
                </a:cubicBezTo>
                <a:cubicBezTo>
                  <a:pt x="16778" y="526"/>
                  <a:pt x="16110" y="586"/>
                  <a:pt x="15277" y="1099"/>
                </a:cubicBezTo>
                <a:cubicBezTo>
                  <a:pt x="14867" y="1351"/>
                  <a:pt x="14412" y="1875"/>
                  <a:pt x="14103" y="2450"/>
                </a:cubicBezTo>
                <a:cubicBezTo>
                  <a:pt x="13662" y="3268"/>
                  <a:pt x="13565" y="3807"/>
                  <a:pt x="13637" y="5055"/>
                </a:cubicBezTo>
                <a:cubicBezTo>
                  <a:pt x="13676" y="5732"/>
                  <a:pt x="13673" y="5946"/>
                  <a:pt x="13618" y="6438"/>
                </a:cubicBezTo>
                <a:cubicBezTo>
                  <a:pt x="13511" y="7382"/>
                  <a:pt x="13472" y="7634"/>
                  <a:pt x="13382" y="7929"/>
                </a:cubicBezTo>
                <a:cubicBezTo>
                  <a:pt x="13275" y="8279"/>
                  <a:pt x="13287" y="8402"/>
                  <a:pt x="13436" y="8460"/>
                </a:cubicBezTo>
                <a:cubicBezTo>
                  <a:pt x="13607" y="8527"/>
                  <a:pt x="13821" y="8373"/>
                  <a:pt x="14055" y="8017"/>
                </a:cubicBezTo>
                <a:cubicBezTo>
                  <a:pt x="14163" y="7851"/>
                  <a:pt x="14251" y="7734"/>
                  <a:pt x="14251" y="7755"/>
                </a:cubicBezTo>
                <a:cubicBezTo>
                  <a:pt x="14251" y="7776"/>
                  <a:pt x="14298" y="7857"/>
                  <a:pt x="14355" y="7934"/>
                </a:cubicBezTo>
                <a:cubicBezTo>
                  <a:pt x="14412" y="8012"/>
                  <a:pt x="14458" y="8091"/>
                  <a:pt x="14458" y="8110"/>
                </a:cubicBezTo>
                <a:cubicBezTo>
                  <a:pt x="14458" y="8130"/>
                  <a:pt x="14564" y="8271"/>
                  <a:pt x="14694" y="8423"/>
                </a:cubicBezTo>
                <a:cubicBezTo>
                  <a:pt x="15004" y="8787"/>
                  <a:pt x="15280" y="8929"/>
                  <a:pt x="15718" y="8955"/>
                </a:cubicBezTo>
                <a:cubicBezTo>
                  <a:pt x="15901" y="8965"/>
                  <a:pt x="16097" y="8994"/>
                  <a:pt x="16154" y="9020"/>
                </a:cubicBezTo>
                <a:cubicBezTo>
                  <a:pt x="16251" y="9064"/>
                  <a:pt x="16238" y="9077"/>
                  <a:pt x="15942" y="9243"/>
                </a:cubicBezTo>
                <a:cubicBezTo>
                  <a:pt x="15751" y="9350"/>
                  <a:pt x="15515" y="9439"/>
                  <a:pt x="15343" y="9468"/>
                </a:cubicBezTo>
                <a:cubicBezTo>
                  <a:pt x="15186" y="9495"/>
                  <a:pt x="14906" y="9549"/>
                  <a:pt x="14720" y="9588"/>
                </a:cubicBezTo>
                <a:cubicBezTo>
                  <a:pt x="14534" y="9627"/>
                  <a:pt x="14175" y="9658"/>
                  <a:pt x="13922" y="9658"/>
                </a:cubicBezTo>
                <a:cubicBezTo>
                  <a:pt x="13412" y="9658"/>
                  <a:pt x="13244" y="9713"/>
                  <a:pt x="13101" y="9926"/>
                </a:cubicBezTo>
                <a:cubicBezTo>
                  <a:pt x="13015" y="10053"/>
                  <a:pt x="13011" y="10105"/>
                  <a:pt x="13011" y="11115"/>
                </a:cubicBezTo>
                <a:cubicBezTo>
                  <a:pt x="13011" y="11695"/>
                  <a:pt x="12998" y="12182"/>
                  <a:pt x="12980" y="12195"/>
                </a:cubicBezTo>
                <a:cubicBezTo>
                  <a:pt x="12935" y="12227"/>
                  <a:pt x="11295" y="12138"/>
                  <a:pt x="10882" y="12080"/>
                </a:cubicBezTo>
                <a:cubicBezTo>
                  <a:pt x="10121" y="11975"/>
                  <a:pt x="9705" y="11925"/>
                  <a:pt x="9363" y="11901"/>
                </a:cubicBezTo>
                <a:lnTo>
                  <a:pt x="8999" y="11874"/>
                </a:lnTo>
                <a:lnTo>
                  <a:pt x="8894" y="11663"/>
                </a:lnTo>
                <a:cubicBezTo>
                  <a:pt x="8737" y="11350"/>
                  <a:pt x="8542" y="11176"/>
                  <a:pt x="8222" y="11062"/>
                </a:cubicBezTo>
                <a:cubicBezTo>
                  <a:pt x="7991" y="10980"/>
                  <a:pt x="7912" y="10923"/>
                  <a:pt x="7806" y="10768"/>
                </a:cubicBezTo>
                <a:cubicBezTo>
                  <a:pt x="7733" y="10663"/>
                  <a:pt x="7579" y="10521"/>
                  <a:pt x="7462" y="10451"/>
                </a:cubicBezTo>
                <a:cubicBezTo>
                  <a:pt x="7073" y="10220"/>
                  <a:pt x="7018" y="10151"/>
                  <a:pt x="7019" y="9903"/>
                </a:cubicBezTo>
                <a:cubicBezTo>
                  <a:pt x="7019" y="9768"/>
                  <a:pt x="7048" y="9641"/>
                  <a:pt x="7091" y="9576"/>
                </a:cubicBezTo>
                <a:lnTo>
                  <a:pt x="7162" y="9468"/>
                </a:lnTo>
                <a:lnTo>
                  <a:pt x="7406" y="9563"/>
                </a:lnTo>
                <a:cubicBezTo>
                  <a:pt x="7554" y="9621"/>
                  <a:pt x="7763" y="9658"/>
                  <a:pt x="7935" y="9658"/>
                </a:cubicBezTo>
                <a:cubicBezTo>
                  <a:pt x="8453" y="9658"/>
                  <a:pt x="8884" y="9340"/>
                  <a:pt x="9231" y="8707"/>
                </a:cubicBezTo>
                <a:cubicBezTo>
                  <a:pt x="9453" y="8299"/>
                  <a:pt x="9497" y="8129"/>
                  <a:pt x="9523" y="7579"/>
                </a:cubicBezTo>
                <a:cubicBezTo>
                  <a:pt x="9546" y="7102"/>
                  <a:pt x="9558" y="7050"/>
                  <a:pt x="9688" y="6814"/>
                </a:cubicBezTo>
                <a:cubicBezTo>
                  <a:pt x="9766" y="6675"/>
                  <a:pt x="9828" y="6527"/>
                  <a:pt x="9828" y="6485"/>
                </a:cubicBezTo>
                <a:cubicBezTo>
                  <a:pt x="9828" y="6443"/>
                  <a:pt x="9736" y="6277"/>
                  <a:pt x="9622" y="6117"/>
                </a:cubicBezTo>
                <a:cubicBezTo>
                  <a:pt x="9416" y="5827"/>
                  <a:pt x="9415" y="5826"/>
                  <a:pt x="9415" y="5474"/>
                </a:cubicBezTo>
                <a:cubicBezTo>
                  <a:pt x="9415" y="5280"/>
                  <a:pt x="9443" y="4906"/>
                  <a:pt x="9477" y="4642"/>
                </a:cubicBezTo>
                <a:cubicBezTo>
                  <a:pt x="9511" y="4378"/>
                  <a:pt x="9538" y="3952"/>
                  <a:pt x="9538" y="3695"/>
                </a:cubicBezTo>
                <a:cubicBezTo>
                  <a:pt x="9539" y="3325"/>
                  <a:pt x="9553" y="3216"/>
                  <a:pt x="9606" y="3164"/>
                </a:cubicBezTo>
                <a:cubicBezTo>
                  <a:pt x="9698" y="3075"/>
                  <a:pt x="9664" y="2564"/>
                  <a:pt x="9540" y="2176"/>
                </a:cubicBezTo>
                <a:cubicBezTo>
                  <a:pt x="9489" y="2016"/>
                  <a:pt x="9438" y="1828"/>
                  <a:pt x="9427" y="1759"/>
                </a:cubicBezTo>
                <a:cubicBezTo>
                  <a:pt x="9404" y="1608"/>
                  <a:pt x="9168" y="1301"/>
                  <a:pt x="8939" y="1120"/>
                </a:cubicBezTo>
                <a:cubicBezTo>
                  <a:pt x="8848" y="1049"/>
                  <a:pt x="8717" y="919"/>
                  <a:pt x="8645" y="832"/>
                </a:cubicBezTo>
                <a:cubicBezTo>
                  <a:pt x="8486" y="638"/>
                  <a:pt x="7947" y="297"/>
                  <a:pt x="7594" y="165"/>
                </a:cubicBezTo>
                <a:cubicBezTo>
                  <a:pt x="7260" y="40"/>
                  <a:pt x="6896" y="-13"/>
                  <a:pt x="6490" y="3"/>
                </a:cubicBezTo>
                <a:close/>
              </a:path>
            </a:pathLst>
          </a:custGeom>
          <a:ln w="12700">
            <a:miter lim="400000"/>
          </a:ln>
        </p:spPr>
      </p:pic>
      <p:sp>
        <p:nvSpPr>
          <p:cNvPr id="170" name="情報の収集"/>
          <p:cNvSpPr txBox="1"/>
          <p:nvPr/>
        </p:nvSpPr>
        <p:spPr>
          <a:xfrm>
            <a:off x="18684504" y="11656733"/>
            <a:ext cx="4752851" cy="6674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marR="466129" defTabSz="642937">
              <a:defRPr sz="3400" b="1">
                <a:solidFill>
                  <a:srgbClr val="000000"/>
                </a:solidFill>
                <a:latin typeface="Helvetica"/>
                <a:ea typeface="Helvetica"/>
                <a:cs typeface="Helvetica"/>
                <a:sym typeface="Helvetica"/>
              </a:defRPr>
            </a:lvl1pPr>
          </a:lstStyle>
          <a:p>
            <a:r>
              <a:rPr dirty="0" err="1">
                <a:latin typeface="+mn-ea"/>
                <a:ea typeface="+mn-ea"/>
              </a:rPr>
              <a:t>情報の収集</a:t>
            </a:r>
            <a:endParaRPr dirty="0">
              <a:latin typeface="+mn-ea"/>
              <a:ea typeface="+mn-ea"/>
            </a:endParaRPr>
          </a:p>
        </p:txBody>
      </p:sp>
      <p:sp>
        <p:nvSpPr>
          <p:cNvPr id="171" name="5分"/>
          <p:cNvSpPr txBox="1"/>
          <p:nvPr/>
        </p:nvSpPr>
        <p:spPr>
          <a:xfrm>
            <a:off x="21412636" y="1681454"/>
            <a:ext cx="871881" cy="558800"/>
          </a:xfrm>
          <a:prstGeom prst="rect">
            <a:avLst/>
          </a:prstGeom>
          <a:solidFill>
            <a:srgbClr val="0000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825500">
              <a:defRPr sz="3600">
                <a:solidFill>
                  <a:srgbClr val="FFFFFF"/>
                </a:solidFill>
              </a:defRPr>
            </a:lvl1pPr>
          </a:lstStyle>
          <a:p>
            <a:r>
              <a:t>5分</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168"/>
                                        </p:tgtEl>
                                        <p:attrNameLst>
                                          <p:attrName>style.visibility</p:attrName>
                                        </p:attrNameLst>
                                      </p:cBhvr>
                                      <p:to>
                                        <p:strVal val="visible"/>
                                      </p:to>
                                    </p:set>
                                    <p:animEffect transition="in" filter="fade">
                                      <p:cBhvr>
                                        <p:cTn id="7" dur="1000"/>
                                        <p:tgtEl>
                                          <p:spTgt spid="1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2" nodeType="clickEffect">
                                  <p:stCondLst>
                                    <p:cond delay="0"/>
                                  </p:stCondLst>
                                  <p:iterate>
                                    <p:tmAbs val="0"/>
                                  </p:iterate>
                                  <p:childTnLst>
                                    <p:set>
                                      <p:cBhvr>
                                        <p:cTn id="11" fill="hold"/>
                                        <p:tgtEl>
                                          <p:spTgt spid="170"/>
                                        </p:tgtEl>
                                        <p:attrNameLst>
                                          <p:attrName>style.visibility</p:attrName>
                                        </p:attrNameLst>
                                      </p:cBhvr>
                                      <p:to>
                                        <p:strVal val="visible"/>
                                      </p:to>
                                    </p:set>
                                    <p:animEffect transition="in" filter="fade">
                                      <p:cBhvr>
                                        <p:cTn id="12" dur="1000"/>
                                        <p:tgtEl>
                                          <p:spTgt spid="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1" animBg="1" advAuto="0"/>
      <p:bldP spid="170" grpId="2"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 name="ペーストされたムービー.png" descr="ペーストされたムービー.png"/>
          <p:cNvPicPr>
            <a:picLocks noChangeAspect="1"/>
          </p:cNvPicPr>
          <p:nvPr/>
        </p:nvPicPr>
        <p:blipFill>
          <a:blip r:embed="rId3"/>
          <a:srcRect/>
          <a:stretch>
            <a:fillRect/>
          </a:stretch>
        </p:blipFill>
        <p:spPr>
          <a:xfrm>
            <a:off x="17989898" y="5630881"/>
            <a:ext cx="5397657" cy="6314455"/>
          </a:xfrm>
          <a:prstGeom prst="rect">
            <a:avLst/>
          </a:prstGeom>
          <a:ln w="12700">
            <a:miter lim="400000"/>
          </a:ln>
        </p:spPr>
      </p:pic>
      <p:sp>
        <p:nvSpPr>
          <p:cNvPr id="174" name="４、授業からの学びを明らかにする（整理・分析）"/>
          <p:cNvSpPr txBox="1">
            <a:spLocks noGrp="1"/>
          </p:cNvSpPr>
          <p:nvPr>
            <p:ph type="title"/>
          </p:nvPr>
        </p:nvSpPr>
        <p:spPr>
          <a:xfrm>
            <a:off x="967039" y="1433592"/>
            <a:ext cx="22449922" cy="1433163"/>
          </a:xfrm>
          <a:prstGeom prst="rect">
            <a:avLst/>
          </a:prstGeom>
        </p:spPr>
        <p:txBody>
          <a:bodyPr/>
          <a:lstStyle>
            <a:lvl1pPr>
              <a:defRPr sz="7800" spc="-156"/>
            </a:lvl1pPr>
          </a:lstStyle>
          <a:p>
            <a:r>
              <a:t>４、授業からの学びを明らかにする（整理・分析）</a:t>
            </a:r>
          </a:p>
        </p:txBody>
      </p:sp>
      <p:sp>
        <p:nvSpPr>
          <p:cNvPr id="175" name="ビデオ２の授業の良かった点や学びになった点を、…"/>
          <p:cNvSpPr txBox="1"/>
          <p:nvPr/>
        </p:nvSpPr>
        <p:spPr>
          <a:xfrm>
            <a:off x="2176743" y="3074665"/>
            <a:ext cx="18358741" cy="86762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p>
            <a:pPr marR="466129" algn="just" defTabSz="642937">
              <a:lnSpc>
                <a:spcPts val="8400"/>
              </a:lnSpc>
              <a:defRPr sz="5800" b="1">
                <a:solidFill>
                  <a:srgbClr val="000000"/>
                </a:solidFill>
                <a:latin typeface="Helvetica"/>
                <a:ea typeface="Helvetica"/>
                <a:cs typeface="Helvetica"/>
                <a:sym typeface="Helvetica"/>
              </a:defRPr>
            </a:pPr>
            <a:r>
              <a:rPr dirty="0">
                <a:latin typeface="+mn-ea"/>
                <a:ea typeface="+mn-ea"/>
              </a:rPr>
              <a:t>　ビデオ２の授業の良かった点や学びになった点を、</a:t>
            </a:r>
          </a:p>
          <a:p>
            <a:pPr marR="466129" algn="just" defTabSz="642937">
              <a:lnSpc>
                <a:spcPts val="8400"/>
              </a:lnSpc>
              <a:defRPr sz="5800" b="1">
                <a:solidFill>
                  <a:srgbClr val="000000"/>
                </a:solidFill>
                <a:latin typeface="Helvetica"/>
                <a:ea typeface="Helvetica"/>
                <a:cs typeface="Helvetica"/>
                <a:sym typeface="Helvetica"/>
              </a:defRPr>
            </a:pPr>
            <a:r>
              <a:rPr dirty="0" err="1">
                <a:latin typeface="+mn-ea"/>
                <a:ea typeface="+mn-ea"/>
              </a:rPr>
              <a:t>対話によって明らかにしてください。情報端末を使って共有するのも効果的です</a:t>
            </a:r>
            <a:r>
              <a:rPr dirty="0">
                <a:latin typeface="+mn-ea"/>
                <a:ea typeface="+mn-ea"/>
              </a:rPr>
              <a:t>。</a:t>
            </a:r>
          </a:p>
          <a:p>
            <a:pPr marR="466129" algn="just" defTabSz="642937">
              <a:lnSpc>
                <a:spcPts val="8400"/>
              </a:lnSpc>
              <a:defRPr sz="5800" b="1">
                <a:solidFill>
                  <a:srgbClr val="000000"/>
                </a:solidFill>
                <a:latin typeface="Helvetica"/>
                <a:ea typeface="Helvetica"/>
                <a:cs typeface="Helvetica"/>
                <a:sym typeface="Helvetica"/>
              </a:defRPr>
            </a:pPr>
            <a:r>
              <a:rPr dirty="0">
                <a:latin typeface="+mn-ea"/>
                <a:ea typeface="+mn-ea"/>
              </a:rPr>
              <a:t>　</a:t>
            </a:r>
            <a:r>
              <a:rPr dirty="0" err="1">
                <a:latin typeface="+mn-ea"/>
                <a:ea typeface="+mn-ea"/>
              </a:rPr>
              <a:t>情報活用能力育成の視点として次のような</a:t>
            </a:r>
            <a:endParaRPr dirty="0">
              <a:latin typeface="+mn-ea"/>
              <a:ea typeface="+mn-ea"/>
            </a:endParaRPr>
          </a:p>
          <a:p>
            <a:pPr marR="466129" algn="just" defTabSz="642937">
              <a:lnSpc>
                <a:spcPts val="8400"/>
              </a:lnSpc>
              <a:defRPr sz="5800" b="1">
                <a:solidFill>
                  <a:srgbClr val="000000"/>
                </a:solidFill>
                <a:latin typeface="Helvetica"/>
                <a:ea typeface="Helvetica"/>
                <a:cs typeface="Helvetica"/>
                <a:sym typeface="Helvetica"/>
              </a:defRPr>
            </a:pPr>
            <a:r>
              <a:rPr dirty="0" err="1">
                <a:latin typeface="+mn-ea"/>
                <a:ea typeface="+mn-ea"/>
              </a:rPr>
              <a:t>ことを考えてみましょう</a:t>
            </a:r>
            <a:r>
              <a:rPr dirty="0">
                <a:latin typeface="+mn-ea"/>
                <a:ea typeface="+mn-ea"/>
              </a:rPr>
              <a:t>。</a:t>
            </a:r>
          </a:p>
          <a:p>
            <a:pPr marR="466129" algn="just" defTabSz="642937">
              <a:lnSpc>
                <a:spcPts val="8400"/>
              </a:lnSpc>
              <a:defRPr sz="5800" b="1">
                <a:solidFill>
                  <a:srgbClr val="000000"/>
                </a:solidFill>
                <a:latin typeface="Helvetica"/>
                <a:ea typeface="Helvetica"/>
                <a:cs typeface="Helvetica"/>
                <a:sym typeface="Helvetica"/>
              </a:defRPr>
            </a:pPr>
            <a:r>
              <a:rPr dirty="0">
                <a:latin typeface="+mn-ea"/>
                <a:ea typeface="+mn-ea"/>
              </a:rPr>
              <a:t>・</a:t>
            </a:r>
            <a:r>
              <a:rPr dirty="0" err="1">
                <a:latin typeface="+mn-ea"/>
                <a:ea typeface="+mn-ea"/>
              </a:rPr>
              <a:t>この授業での情報とは何なのか</a:t>
            </a:r>
            <a:endParaRPr dirty="0">
              <a:latin typeface="+mn-ea"/>
              <a:ea typeface="+mn-ea"/>
            </a:endParaRPr>
          </a:p>
          <a:p>
            <a:pPr marR="466129" algn="just" defTabSz="642937">
              <a:lnSpc>
                <a:spcPts val="8400"/>
              </a:lnSpc>
              <a:defRPr sz="5800" b="1">
                <a:solidFill>
                  <a:srgbClr val="000000"/>
                </a:solidFill>
                <a:latin typeface="Helvetica"/>
                <a:ea typeface="Helvetica"/>
                <a:cs typeface="Helvetica"/>
                <a:sym typeface="Helvetica"/>
              </a:defRPr>
            </a:pPr>
            <a:r>
              <a:rPr dirty="0">
                <a:latin typeface="+mn-ea"/>
                <a:ea typeface="+mn-ea"/>
              </a:rPr>
              <a:t>・５つの学習過程がどう具体化されていたか</a:t>
            </a:r>
          </a:p>
          <a:p>
            <a:pPr marR="466129" algn="just" defTabSz="642937">
              <a:lnSpc>
                <a:spcPts val="8400"/>
              </a:lnSpc>
              <a:defRPr sz="5800" b="1">
                <a:solidFill>
                  <a:srgbClr val="000000"/>
                </a:solidFill>
                <a:latin typeface="Helvetica"/>
                <a:ea typeface="Helvetica"/>
                <a:cs typeface="Helvetica"/>
                <a:sym typeface="Helvetica"/>
              </a:defRPr>
            </a:pPr>
            <a:r>
              <a:rPr dirty="0">
                <a:latin typeface="+mn-ea"/>
                <a:ea typeface="+mn-ea"/>
              </a:rPr>
              <a:t>・</a:t>
            </a:r>
            <a:r>
              <a:rPr dirty="0" err="1">
                <a:latin typeface="+mn-ea"/>
                <a:ea typeface="+mn-ea"/>
              </a:rPr>
              <a:t>教師の働きかけはどうだったか</a:t>
            </a:r>
            <a:endParaRPr dirty="0">
              <a:latin typeface="+mn-ea"/>
              <a:ea typeface="+mn-ea"/>
            </a:endParaRPr>
          </a:p>
        </p:txBody>
      </p:sp>
      <p:sp>
        <p:nvSpPr>
          <p:cNvPr id="176" name="整理・分析"/>
          <p:cNvSpPr txBox="1"/>
          <p:nvPr/>
        </p:nvSpPr>
        <p:spPr>
          <a:xfrm>
            <a:off x="18533149" y="12240817"/>
            <a:ext cx="4752851" cy="6674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marR="466129" defTabSz="642937">
              <a:defRPr sz="3400" b="1">
                <a:solidFill>
                  <a:srgbClr val="000000"/>
                </a:solidFill>
                <a:latin typeface="Helvetica"/>
                <a:ea typeface="Helvetica"/>
                <a:cs typeface="Helvetica"/>
                <a:sym typeface="Helvetica"/>
              </a:defRPr>
            </a:lvl1pPr>
          </a:lstStyle>
          <a:p>
            <a:r>
              <a:rPr dirty="0" err="1">
                <a:latin typeface="+mn-ea"/>
                <a:ea typeface="+mn-ea"/>
              </a:rPr>
              <a:t>整理・分析</a:t>
            </a:r>
            <a:endParaRPr dirty="0">
              <a:latin typeface="+mn-ea"/>
              <a:ea typeface="+mn-ea"/>
            </a:endParaRPr>
          </a:p>
        </p:txBody>
      </p:sp>
      <p:sp>
        <p:nvSpPr>
          <p:cNvPr id="177" name="10分"/>
          <p:cNvSpPr txBox="1"/>
          <p:nvPr/>
        </p:nvSpPr>
        <p:spPr>
          <a:xfrm>
            <a:off x="21111090" y="2829052"/>
            <a:ext cx="1172262" cy="558801"/>
          </a:xfrm>
          <a:prstGeom prst="rect">
            <a:avLst/>
          </a:prstGeom>
          <a:solidFill>
            <a:srgbClr val="0000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825500">
              <a:defRPr sz="3600">
                <a:solidFill>
                  <a:srgbClr val="FFFFFF"/>
                </a:solidFill>
              </a:defRPr>
            </a:lvl1pPr>
          </a:lstStyle>
          <a:p>
            <a:r>
              <a:t>10分</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175"/>
                                        </p:tgtEl>
                                        <p:attrNameLst>
                                          <p:attrName>style.visibility</p:attrName>
                                        </p:attrNameLst>
                                      </p:cBhvr>
                                      <p:to>
                                        <p:strVal val="visible"/>
                                      </p:to>
                                    </p:set>
                                    <p:animEffect transition="in" filter="fade">
                                      <p:cBhvr>
                                        <p:cTn id="7" dur="1000"/>
                                        <p:tgtEl>
                                          <p:spTgt spid="1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2" nodeType="clickEffect">
                                  <p:stCondLst>
                                    <p:cond delay="0"/>
                                  </p:stCondLst>
                                  <p:iterate>
                                    <p:tmAbs val="0"/>
                                  </p:iterate>
                                  <p:childTnLst>
                                    <p:set>
                                      <p:cBhvr>
                                        <p:cTn id="11" fill="hold"/>
                                        <p:tgtEl>
                                          <p:spTgt spid="176"/>
                                        </p:tgtEl>
                                        <p:attrNameLst>
                                          <p:attrName>style.visibility</p:attrName>
                                        </p:attrNameLst>
                                      </p:cBhvr>
                                      <p:to>
                                        <p:strVal val="visible"/>
                                      </p:to>
                                    </p:set>
                                    <p:animEffect transition="in" filter="fade">
                                      <p:cBhvr>
                                        <p:cTn id="12" dur="1000"/>
                                        <p:tgtEl>
                                          <p:spTgt spid="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 grpId="1" animBg="1" advAuto="0"/>
      <p:bldP spid="176" grpId="2"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 name="ペーストされたムービー.png" descr="ペーストされたムービー.png"/>
          <p:cNvPicPr>
            <a:picLocks noChangeAspect="1"/>
          </p:cNvPicPr>
          <p:nvPr/>
        </p:nvPicPr>
        <p:blipFill>
          <a:blip r:embed="rId2"/>
          <a:srcRect r="2" b="3209"/>
          <a:stretch>
            <a:fillRect/>
          </a:stretch>
        </p:blipFill>
        <p:spPr>
          <a:xfrm>
            <a:off x="17130290" y="6624487"/>
            <a:ext cx="6914754" cy="5105616"/>
          </a:xfrm>
          <a:custGeom>
            <a:avLst/>
            <a:gdLst/>
            <a:ahLst/>
            <a:cxnLst>
              <a:cxn ang="0">
                <a:pos x="wd2" y="hd2"/>
              </a:cxn>
              <a:cxn ang="5400000">
                <a:pos x="wd2" y="hd2"/>
              </a:cxn>
              <a:cxn ang="10800000">
                <a:pos x="wd2" y="hd2"/>
              </a:cxn>
              <a:cxn ang="16200000">
                <a:pos x="wd2" y="hd2"/>
              </a:cxn>
            </a:cxnLst>
            <a:rect l="0" t="0" r="r" b="b"/>
            <a:pathLst>
              <a:path w="21600" h="21594" extrusionOk="0">
                <a:moveTo>
                  <a:pt x="0" y="0"/>
                </a:moveTo>
                <a:lnTo>
                  <a:pt x="0" y="10233"/>
                </a:lnTo>
                <a:cubicBezTo>
                  <a:pt x="0" y="18120"/>
                  <a:pt x="19" y="20467"/>
                  <a:pt x="86" y="20467"/>
                </a:cubicBezTo>
                <a:cubicBezTo>
                  <a:pt x="133" y="20467"/>
                  <a:pt x="441" y="20356"/>
                  <a:pt x="770" y="20220"/>
                </a:cubicBezTo>
                <a:cubicBezTo>
                  <a:pt x="1099" y="20085"/>
                  <a:pt x="1399" y="20000"/>
                  <a:pt x="1437" y="20032"/>
                </a:cubicBezTo>
                <a:cubicBezTo>
                  <a:pt x="1479" y="20067"/>
                  <a:pt x="1464" y="20224"/>
                  <a:pt x="1398" y="20435"/>
                </a:cubicBezTo>
                <a:cubicBezTo>
                  <a:pt x="1268" y="20858"/>
                  <a:pt x="1261" y="21282"/>
                  <a:pt x="1382" y="21419"/>
                </a:cubicBezTo>
                <a:cubicBezTo>
                  <a:pt x="1432" y="21475"/>
                  <a:pt x="1602" y="21539"/>
                  <a:pt x="1759" y="21563"/>
                </a:cubicBezTo>
                <a:cubicBezTo>
                  <a:pt x="1917" y="21587"/>
                  <a:pt x="2788" y="21600"/>
                  <a:pt x="3696" y="21592"/>
                </a:cubicBezTo>
                <a:cubicBezTo>
                  <a:pt x="5260" y="21577"/>
                  <a:pt x="5360" y="21564"/>
                  <a:pt x="5617" y="21360"/>
                </a:cubicBezTo>
                <a:cubicBezTo>
                  <a:pt x="5766" y="21242"/>
                  <a:pt x="5981" y="21145"/>
                  <a:pt x="6095" y="21145"/>
                </a:cubicBezTo>
                <a:cubicBezTo>
                  <a:pt x="6210" y="21145"/>
                  <a:pt x="6462" y="21000"/>
                  <a:pt x="6670" y="20811"/>
                </a:cubicBezTo>
                <a:cubicBezTo>
                  <a:pt x="7029" y="20484"/>
                  <a:pt x="7049" y="20478"/>
                  <a:pt x="7448" y="20569"/>
                </a:cubicBezTo>
                <a:cubicBezTo>
                  <a:pt x="7674" y="20621"/>
                  <a:pt x="7971" y="20709"/>
                  <a:pt x="8109" y="20764"/>
                </a:cubicBezTo>
                <a:cubicBezTo>
                  <a:pt x="8247" y="20819"/>
                  <a:pt x="8575" y="20898"/>
                  <a:pt x="8838" y="20939"/>
                </a:cubicBezTo>
                <a:lnTo>
                  <a:pt x="9315" y="21012"/>
                </a:lnTo>
                <a:lnTo>
                  <a:pt x="9392" y="20316"/>
                </a:lnTo>
                <a:cubicBezTo>
                  <a:pt x="9434" y="19933"/>
                  <a:pt x="9505" y="19494"/>
                  <a:pt x="9550" y="19341"/>
                </a:cubicBezTo>
                <a:lnTo>
                  <a:pt x="9629" y="19060"/>
                </a:lnTo>
                <a:lnTo>
                  <a:pt x="9744" y="19304"/>
                </a:lnTo>
                <a:cubicBezTo>
                  <a:pt x="9926" y="19690"/>
                  <a:pt x="10720" y="20721"/>
                  <a:pt x="10968" y="20895"/>
                </a:cubicBezTo>
                <a:cubicBezTo>
                  <a:pt x="11290" y="21120"/>
                  <a:pt x="11439" y="20992"/>
                  <a:pt x="12386" y="19670"/>
                </a:cubicBezTo>
                <a:cubicBezTo>
                  <a:pt x="13375" y="18290"/>
                  <a:pt x="14003" y="17268"/>
                  <a:pt x="13979" y="17075"/>
                </a:cubicBezTo>
                <a:cubicBezTo>
                  <a:pt x="13969" y="16993"/>
                  <a:pt x="13988" y="16869"/>
                  <a:pt x="14020" y="16799"/>
                </a:cubicBezTo>
                <a:cubicBezTo>
                  <a:pt x="14058" y="16718"/>
                  <a:pt x="14035" y="16626"/>
                  <a:pt x="13957" y="16549"/>
                </a:cubicBezTo>
                <a:cubicBezTo>
                  <a:pt x="13846" y="16439"/>
                  <a:pt x="13869" y="16382"/>
                  <a:pt x="14202" y="15950"/>
                </a:cubicBezTo>
                <a:cubicBezTo>
                  <a:pt x="14405" y="15687"/>
                  <a:pt x="14688" y="15243"/>
                  <a:pt x="14831" y="14965"/>
                </a:cubicBezTo>
                <a:cubicBezTo>
                  <a:pt x="14974" y="14686"/>
                  <a:pt x="15117" y="14479"/>
                  <a:pt x="15147" y="14505"/>
                </a:cubicBezTo>
                <a:cubicBezTo>
                  <a:pt x="15178" y="14530"/>
                  <a:pt x="15293" y="14496"/>
                  <a:pt x="15405" y="14429"/>
                </a:cubicBezTo>
                <a:cubicBezTo>
                  <a:pt x="15550" y="14342"/>
                  <a:pt x="16321" y="14294"/>
                  <a:pt x="18084" y="14260"/>
                </a:cubicBezTo>
                <a:lnTo>
                  <a:pt x="20560" y="14211"/>
                </a:lnTo>
                <a:lnTo>
                  <a:pt x="20596" y="8148"/>
                </a:lnTo>
                <a:cubicBezTo>
                  <a:pt x="20619" y="4203"/>
                  <a:pt x="20657" y="2085"/>
                  <a:pt x="20704" y="2085"/>
                </a:cubicBezTo>
                <a:cubicBezTo>
                  <a:pt x="20750" y="2085"/>
                  <a:pt x="20782" y="3876"/>
                  <a:pt x="20794" y="7213"/>
                </a:cubicBezTo>
                <a:cubicBezTo>
                  <a:pt x="20810" y="11609"/>
                  <a:pt x="20827" y="12331"/>
                  <a:pt x="20914" y="12286"/>
                </a:cubicBezTo>
                <a:cubicBezTo>
                  <a:pt x="20971" y="12256"/>
                  <a:pt x="21148" y="12186"/>
                  <a:pt x="21309" y="12128"/>
                </a:cubicBezTo>
                <a:lnTo>
                  <a:pt x="21600" y="12020"/>
                </a:lnTo>
                <a:lnTo>
                  <a:pt x="21600" y="11156"/>
                </a:lnTo>
                <a:lnTo>
                  <a:pt x="21600" y="6011"/>
                </a:lnTo>
                <a:lnTo>
                  <a:pt x="21600" y="0"/>
                </a:lnTo>
                <a:lnTo>
                  <a:pt x="10801" y="0"/>
                </a:lnTo>
                <a:lnTo>
                  <a:pt x="0" y="0"/>
                </a:lnTo>
                <a:close/>
                <a:moveTo>
                  <a:pt x="13182" y="15436"/>
                </a:moveTo>
                <a:cubicBezTo>
                  <a:pt x="13227" y="15441"/>
                  <a:pt x="13247" y="15462"/>
                  <a:pt x="13257" y="15495"/>
                </a:cubicBezTo>
                <a:cubicBezTo>
                  <a:pt x="13302" y="15655"/>
                  <a:pt x="13045" y="16005"/>
                  <a:pt x="12882" y="16005"/>
                </a:cubicBezTo>
                <a:cubicBezTo>
                  <a:pt x="12832" y="16005"/>
                  <a:pt x="12545" y="16414"/>
                  <a:pt x="12244" y="16915"/>
                </a:cubicBezTo>
                <a:cubicBezTo>
                  <a:pt x="11942" y="17416"/>
                  <a:pt x="11567" y="17985"/>
                  <a:pt x="11409" y="18177"/>
                </a:cubicBezTo>
                <a:cubicBezTo>
                  <a:pt x="11252" y="18370"/>
                  <a:pt x="11064" y="18526"/>
                  <a:pt x="10992" y="18526"/>
                </a:cubicBezTo>
                <a:cubicBezTo>
                  <a:pt x="10855" y="18526"/>
                  <a:pt x="10579" y="18062"/>
                  <a:pt x="10199" y="17190"/>
                </a:cubicBezTo>
                <a:lnTo>
                  <a:pt x="9976" y="16680"/>
                </a:lnTo>
                <a:lnTo>
                  <a:pt x="10137" y="16584"/>
                </a:lnTo>
                <a:cubicBezTo>
                  <a:pt x="10226" y="16532"/>
                  <a:pt x="10955" y="16231"/>
                  <a:pt x="11756" y="15916"/>
                </a:cubicBezTo>
                <a:cubicBezTo>
                  <a:pt x="12694" y="15549"/>
                  <a:pt x="13048" y="15421"/>
                  <a:pt x="13182" y="15436"/>
                </a:cubicBezTo>
                <a:close/>
                <a:moveTo>
                  <a:pt x="3966" y="19060"/>
                </a:moveTo>
                <a:cubicBezTo>
                  <a:pt x="3994" y="19061"/>
                  <a:pt x="4013" y="19067"/>
                  <a:pt x="4022" y="19079"/>
                </a:cubicBezTo>
                <a:cubicBezTo>
                  <a:pt x="4119" y="19217"/>
                  <a:pt x="4296" y="19868"/>
                  <a:pt x="4252" y="19926"/>
                </a:cubicBezTo>
                <a:cubicBezTo>
                  <a:pt x="4204" y="19991"/>
                  <a:pt x="4188" y="19989"/>
                  <a:pt x="3661" y="19871"/>
                </a:cubicBezTo>
                <a:cubicBezTo>
                  <a:pt x="3258" y="19781"/>
                  <a:pt x="3033" y="19594"/>
                  <a:pt x="3114" y="19416"/>
                </a:cubicBezTo>
                <a:cubicBezTo>
                  <a:pt x="3172" y="19291"/>
                  <a:pt x="3772" y="19054"/>
                  <a:pt x="3966" y="19060"/>
                </a:cubicBezTo>
                <a:close/>
              </a:path>
            </a:pathLst>
          </a:custGeom>
          <a:ln w="12700">
            <a:miter lim="400000"/>
          </a:ln>
        </p:spPr>
      </p:pic>
      <p:sp>
        <p:nvSpPr>
          <p:cNvPr id="180" name="５、自分の授業への活用を考える（まとめ・表現）"/>
          <p:cNvSpPr txBox="1">
            <a:spLocks noGrp="1"/>
          </p:cNvSpPr>
          <p:nvPr>
            <p:ph type="title"/>
          </p:nvPr>
        </p:nvSpPr>
        <p:spPr>
          <a:xfrm>
            <a:off x="967039" y="1350762"/>
            <a:ext cx="22449922" cy="1433164"/>
          </a:xfrm>
          <a:prstGeom prst="rect">
            <a:avLst/>
          </a:prstGeom>
        </p:spPr>
        <p:txBody>
          <a:bodyPr/>
          <a:lstStyle>
            <a:lvl1pPr>
              <a:defRPr sz="7800" spc="-156"/>
            </a:lvl1pPr>
          </a:lstStyle>
          <a:p>
            <a:r>
              <a:t>５、自分の授業への活用を考える（まとめ・表現）</a:t>
            </a:r>
          </a:p>
        </p:txBody>
      </p:sp>
      <p:sp>
        <p:nvSpPr>
          <p:cNvPr id="181" name="グループで、授業の良かった点や学びになった点を参考にしながら、自分の授業への活用を対話によって具体的に考えて明らかにしてください。…"/>
          <p:cNvSpPr txBox="1"/>
          <p:nvPr/>
        </p:nvSpPr>
        <p:spPr>
          <a:xfrm>
            <a:off x="2107002" y="3120193"/>
            <a:ext cx="18358741" cy="86762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p>
            <a:pPr marR="466129" algn="just" defTabSz="642937">
              <a:lnSpc>
                <a:spcPts val="8400"/>
              </a:lnSpc>
              <a:defRPr sz="5800" b="1">
                <a:solidFill>
                  <a:srgbClr val="000000"/>
                </a:solidFill>
                <a:latin typeface="Helvetica"/>
                <a:ea typeface="Helvetica"/>
                <a:cs typeface="Helvetica"/>
                <a:sym typeface="Helvetica"/>
              </a:defRPr>
            </a:pPr>
            <a:r>
              <a:rPr dirty="0">
                <a:latin typeface="+mn-ea"/>
                <a:ea typeface="+mn-ea"/>
              </a:rPr>
              <a:t>　グループで、授業の良かった点や学びになった点を参考にしながら、自分の授業への活用を対話によって具体的に考えて明らかにしてください。</a:t>
            </a:r>
          </a:p>
          <a:p>
            <a:pPr marR="466129" algn="just" defTabSz="642937">
              <a:lnSpc>
                <a:spcPts val="8400"/>
              </a:lnSpc>
              <a:defRPr sz="5800" b="1">
                <a:solidFill>
                  <a:srgbClr val="000000"/>
                </a:solidFill>
                <a:latin typeface="Helvetica"/>
                <a:ea typeface="Helvetica"/>
                <a:cs typeface="Helvetica"/>
                <a:sym typeface="Helvetica"/>
              </a:defRPr>
            </a:pPr>
            <a:r>
              <a:rPr dirty="0">
                <a:latin typeface="+mn-ea"/>
                <a:ea typeface="+mn-ea"/>
              </a:rPr>
              <a:t>「</a:t>
            </a:r>
            <a:r>
              <a:rPr dirty="0" err="1">
                <a:latin typeface="+mn-ea"/>
                <a:ea typeface="+mn-ea"/>
              </a:rPr>
              <a:t>社会科で情報の収集ができるようにする</a:t>
            </a:r>
            <a:r>
              <a:rPr dirty="0">
                <a:latin typeface="+mn-ea"/>
                <a:ea typeface="+mn-ea"/>
              </a:rPr>
              <a:t>」</a:t>
            </a:r>
          </a:p>
          <a:p>
            <a:pPr marR="466129" algn="just" defTabSz="642937">
              <a:lnSpc>
                <a:spcPts val="8400"/>
              </a:lnSpc>
              <a:defRPr sz="5800" b="1">
                <a:solidFill>
                  <a:srgbClr val="000000"/>
                </a:solidFill>
                <a:latin typeface="Helvetica"/>
                <a:ea typeface="Helvetica"/>
                <a:cs typeface="Helvetica"/>
                <a:sym typeface="Helvetica"/>
              </a:defRPr>
            </a:pPr>
            <a:r>
              <a:rPr dirty="0">
                <a:latin typeface="+mn-ea"/>
                <a:ea typeface="+mn-ea"/>
              </a:rPr>
              <a:t>「</a:t>
            </a:r>
            <a:r>
              <a:rPr dirty="0" err="1">
                <a:latin typeface="+mn-ea"/>
                <a:ea typeface="+mn-ea"/>
              </a:rPr>
              <a:t>理科で学んだことをまとめらるようにする</a:t>
            </a:r>
            <a:r>
              <a:rPr dirty="0">
                <a:latin typeface="+mn-ea"/>
                <a:ea typeface="+mn-ea"/>
              </a:rPr>
              <a:t>」</a:t>
            </a:r>
          </a:p>
          <a:p>
            <a:pPr marR="466129" algn="just" defTabSz="642937">
              <a:lnSpc>
                <a:spcPts val="8400"/>
              </a:lnSpc>
              <a:defRPr sz="5800" b="1">
                <a:solidFill>
                  <a:srgbClr val="000000"/>
                </a:solidFill>
                <a:latin typeface="Helvetica"/>
                <a:ea typeface="Helvetica"/>
                <a:cs typeface="Helvetica"/>
                <a:sym typeface="Helvetica"/>
              </a:defRPr>
            </a:pPr>
            <a:r>
              <a:rPr dirty="0">
                <a:latin typeface="+mn-ea"/>
                <a:ea typeface="+mn-ea"/>
              </a:rPr>
              <a:t>「</a:t>
            </a:r>
            <a:r>
              <a:rPr dirty="0" err="1">
                <a:latin typeface="+mn-ea"/>
                <a:ea typeface="+mn-ea"/>
              </a:rPr>
              <a:t>国語科で振り返りができるようにする</a:t>
            </a:r>
            <a:r>
              <a:rPr dirty="0">
                <a:latin typeface="+mn-ea"/>
                <a:ea typeface="+mn-ea"/>
              </a:rPr>
              <a:t>」</a:t>
            </a:r>
          </a:p>
          <a:p>
            <a:pPr marR="466129" algn="just" defTabSz="642937">
              <a:lnSpc>
                <a:spcPts val="8400"/>
              </a:lnSpc>
              <a:defRPr sz="5800" b="1">
                <a:solidFill>
                  <a:srgbClr val="000000"/>
                </a:solidFill>
                <a:latin typeface="Helvetica"/>
                <a:ea typeface="Helvetica"/>
                <a:cs typeface="Helvetica"/>
                <a:sym typeface="Helvetica"/>
              </a:defRPr>
            </a:pPr>
            <a:r>
              <a:rPr dirty="0" err="1">
                <a:latin typeface="+mn-ea"/>
                <a:ea typeface="+mn-ea"/>
              </a:rPr>
              <a:t>といった日常の授業改善のアイディアを言</a:t>
            </a:r>
            <a:endParaRPr dirty="0">
              <a:latin typeface="+mn-ea"/>
              <a:ea typeface="+mn-ea"/>
            </a:endParaRPr>
          </a:p>
          <a:p>
            <a:pPr marR="466129" algn="just" defTabSz="642937">
              <a:lnSpc>
                <a:spcPts val="8400"/>
              </a:lnSpc>
              <a:defRPr sz="5800" b="1">
                <a:solidFill>
                  <a:srgbClr val="000000"/>
                </a:solidFill>
                <a:latin typeface="Helvetica"/>
                <a:ea typeface="Helvetica"/>
                <a:cs typeface="Helvetica"/>
                <a:sym typeface="Helvetica"/>
              </a:defRPr>
            </a:pPr>
            <a:r>
              <a:rPr dirty="0" err="1">
                <a:latin typeface="+mn-ea"/>
                <a:ea typeface="+mn-ea"/>
              </a:rPr>
              <a:t>語化してみんなで共有しましょう</a:t>
            </a:r>
            <a:r>
              <a:rPr dirty="0">
                <a:latin typeface="+mn-ea"/>
                <a:ea typeface="+mn-ea"/>
              </a:rPr>
              <a:t>。</a:t>
            </a:r>
          </a:p>
        </p:txBody>
      </p:sp>
      <p:sp>
        <p:nvSpPr>
          <p:cNvPr id="182" name="まとめ・表現"/>
          <p:cNvSpPr txBox="1"/>
          <p:nvPr/>
        </p:nvSpPr>
        <p:spPr>
          <a:xfrm>
            <a:off x="18557031" y="12086340"/>
            <a:ext cx="4752851" cy="6674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marR="466129" defTabSz="642937">
              <a:defRPr sz="3400" b="1">
                <a:solidFill>
                  <a:srgbClr val="000000"/>
                </a:solidFill>
                <a:latin typeface="Helvetica"/>
                <a:ea typeface="Helvetica"/>
                <a:cs typeface="Helvetica"/>
                <a:sym typeface="Helvetica"/>
              </a:defRPr>
            </a:lvl1pPr>
          </a:lstStyle>
          <a:p>
            <a:r>
              <a:rPr dirty="0" err="1">
                <a:latin typeface="+mn-ea"/>
                <a:ea typeface="+mn-ea"/>
              </a:rPr>
              <a:t>まとめ・表現</a:t>
            </a:r>
            <a:endParaRPr dirty="0">
              <a:latin typeface="+mn-ea"/>
              <a:ea typeface="+mn-ea"/>
            </a:endParaRPr>
          </a:p>
        </p:txBody>
      </p:sp>
      <p:sp>
        <p:nvSpPr>
          <p:cNvPr id="183" name="10分"/>
          <p:cNvSpPr txBox="1"/>
          <p:nvPr/>
        </p:nvSpPr>
        <p:spPr>
          <a:xfrm>
            <a:off x="21111090" y="2542462"/>
            <a:ext cx="1172262" cy="558801"/>
          </a:xfrm>
          <a:prstGeom prst="rect">
            <a:avLst/>
          </a:prstGeom>
          <a:solidFill>
            <a:srgbClr val="0000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825500">
              <a:defRPr sz="3600">
                <a:solidFill>
                  <a:srgbClr val="FFFFFF"/>
                </a:solidFill>
              </a:defRPr>
            </a:lvl1pPr>
          </a:lstStyle>
          <a:p>
            <a:r>
              <a:t>10分</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181"/>
                                        </p:tgtEl>
                                        <p:attrNameLst>
                                          <p:attrName>style.visibility</p:attrName>
                                        </p:attrNameLst>
                                      </p:cBhvr>
                                      <p:to>
                                        <p:strVal val="visible"/>
                                      </p:to>
                                    </p:set>
                                    <p:animEffect transition="in" filter="fade">
                                      <p:cBhvr>
                                        <p:cTn id="7" dur="1000"/>
                                        <p:tgtEl>
                                          <p:spTgt spid="18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2" nodeType="clickEffect">
                                  <p:stCondLst>
                                    <p:cond delay="0"/>
                                  </p:stCondLst>
                                  <p:iterate>
                                    <p:tmAbs val="0"/>
                                  </p:iterate>
                                  <p:childTnLst>
                                    <p:set>
                                      <p:cBhvr>
                                        <p:cTn id="11" fill="hold"/>
                                        <p:tgtEl>
                                          <p:spTgt spid="182"/>
                                        </p:tgtEl>
                                        <p:attrNameLst>
                                          <p:attrName>style.visibility</p:attrName>
                                        </p:attrNameLst>
                                      </p:cBhvr>
                                      <p:to>
                                        <p:strVal val="visible"/>
                                      </p:to>
                                    </p:set>
                                    <p:animEffect transition="in" filter="fade">
                                      <p:cBhvr>
                                        <p:cTn id="12" dur="10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 grpId="1" animBg="1" advAuto="0"/>
      <p:bldP spid="182" grpId="2"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６、研修全体を振り返る（振り返り・改善）"/>
          <p:cNvSpPr txBox="1">
            <a:spLocks noGrp="1"/>
          </p:cNvSpPr>
          <p:nvPr>
            <p:ph type="title"/>
          </p:nvPr>
        </p:nvSpPr>
        <p:spPr>
          <a:xfrm>
            <a:off x="967039" y="1438144"/>
            <a:ext cx="22449922" cy="1433164"/>
          </a:xfrm>
          <a:prstGeom prst="rect">
            <a:avLst/>
          </a:prstGeom>
        </p:spPr>
        <p:txBody>
          <a:bodyPr/>
          <a:lstStyle>
            <a:lvl1pPr>
              <a:defRPr sz="7800" spc="-156"/>
            </a:lvl1pPr>
          </a:lstStyle>
          <a:p>
            <a:r>
              <a:t>６、研修全体を振り返る（振り返り・改善）</a:t>
            </a:r>
          </a:p>
        </p:txBody>
      </p:sp>
      <p:sp>
        <p:nvSpPr>
          <p:cNvPr id="186" name="この研修で自分が学んだことは何か（内容知）、…"/>
          <p:cNvSpPr txBox="1"/>
          <p:nvPr/>
        </p:nvSpPr>
        <p:spPr>
          <a:xfrm>
            <a:off x="2059237" y="3164059"/>
            <a:ext cx="18358741" cy="75990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p>
            <a:pPr marR="466129" algn="just" defTabSz="642937">
              <a:lnSpc>
                <a:spcPts val="8400"/>
              </a:lnSpc>
              <a:defRPr sz="5800" b="1">
                <a:solidFill>
                  <a:srgbClr val="000000"/>
                </a:solidFill>
                <a:latin typeface="Helvetica"/>
                <a:ea typeface="Helvetica"/>
                <a:cs typeface="Helvetica"/>
                <a:sym typeface="Helvetica"/>
              </a:defRPr>
            </a:pPr>
            <a:r>
              <a:rPr dirty="0">
                <a:latin typeface="+mn-ea"/>
                <a:ea typeface="+mn-ea"/>
              </a:rPr>
              <a:t>　</a:t>
            </a:r>
            <a:r>
              <a:rPr dirty="0" err="1">
                <a:latin typeface="+mn-ea"/>
                <a:ea typeface="+mn-ea"/>
              </a:rPr>
              <a:t>この研修で自分が学んだことは何か（内容知</a:t>
            </a:r>
            <a:r>
              <a:rPr dirty="0">
                <a:latin typeface="+mn-ea"/>
                <a:ea typeface="+mn-ea"/>
              </a:rPr>
              <a:t>）、</a:t>
            </a:r>
          </a:p>
          <a:p>
            <a:pPr marR="466129" algn="just" defTabSz="642937">
              <a:lnSpc>
                <a:spcPts val="8400"/>
              </a:lnSpc>
              <a:defRPr sz="5800" b="1">
                <a:solidFill>
                  <a:srgbClr val="000000"/>
                </a:solidFill>
                <a:latin typeface="Helvetica"/>
                <a:ea typeface="Helvetica"/>
                <a:cs typeface="Helvetica"/>
                <a:sym typeface="Helvetica"/>
              </a:defRPr>
            </a:pPr>
            <a:r>
              <a:rPr dirty="0" err="1">
                <a:latin typeface="+mn-ea"/>
                <a:ea typeface="+mn-ea"/>
              </a:rPr>
              <a:t>自分たちの学び方はどうだったのか（方法知</a:t>
            </a:r>
            <a:r>
              <a:rPr dirty="0">
                <a:latin typeface="+mn-ea"/>
                <a:ea typeface="+mn-ea"/>
              </a:rPr>
              <a:t>）</a:t>
            </a:r>
          </a:p>
          <a:p>
            <a:pPr marR="466129" algn="just" defTabSz="642937">
              <a:lnSpc>
                <a:spcPts val="8400"/>
              </a:lnSpc>
              <a:defRPr sz="5800" b="1">
                <a:solidFill>
                  <a:srgbClr val="000000"/>
                </a:solidFill>
                <a:latin typeface="Helvetica"/>
                <a:ea typeface="Helvetica"/>
                <a:cs typeface="Helvetica"/>
                <a:sym typeface="Helvetica"/>
              </a:defRPr>
            </a:pPr>
            <a:r>
              <a:rPr dirty="0" err="1">
                <a:latin typeface="+mn-ea"/>
                <a:ea typeface="+mn-ea"/>
              </a:rPr>
              <a:t>といったことを対話によって明らかにしてください</a:t>
            </a:r>
            <a:r>
              <a:rPr dirty="0">
                <a:latin typeface="+mn-ea"/>
                <a:ea typeface="+mn-ea"/>
              </a:rPr>
              <a:t>。</a:t>
            </a:r>
          </a:p>
          <a:p>
            <a:pPr marR="466129" algn="just" defTabSz="642937">
              <a:lnSpc>
                <a:spcPts val="8400"/>
              </a:lnSpc>
              <a:defRPr sz="5800" b="1">
                <a:solidFill>
                  <a:srgbClr val="000000"/>
                </a:solidFill>
                <a:latin typeface="Helvetica"/>
                <a:ea typeface="Helvetica"/>
                <a:cs typeface="Helvetica"/>
                <a:sym typeface="Helvetica"/>
              </a:defRPr>
            </a:pPr>
            <a:r>
              <a:rPr dirty="0">
                <a:latin typeface="+mn-ea"/>
                <a:ea typeface="+mn-ea"/>
              </a:rPr>
              <a:t>　</a:t>
            </a:r>
            <a:r>
              <a:rPr dirty="0" err="1">
                <a:latin typeface="+mn-ea"/>
                <a:ea typeface="+mn-ea"/>
              </a:rPr>
              <a:t>また、同じグループのメンバーの</a:t>
            </a:r>
            <a:endParaRPr dirty="0">
              <a:latin typeface="+mn-ea"/>
              <a:ea typeface="+mn-ea"/>
            </a:endParaRPr>
          </a:p>
          <a:p>
            <a:pPr marR="466129" algn="just" defTabSz="642937">
              <a:lnSpc>
                <a:spcPts val="8400"/>
              </a:lnSpc>
              <a:defRPr sz="5800" b="1">
                <a:solidFill>
                  <a:srgbClr val="000000"/>
                </a:solidFill>
                <a:latin typeface="Helvetica"/>
                <a:ea typeface="Helvetica"/>
                <a:cs typeface="Helvetica"/>
                <a:sym typeface="Helvetica"/>
              </a:defRPr>
            </a:pPr>
            <a:r>
              <a:rPr dirty="0" err="1">
                <a:latin typeface="+mn-ea"/>
                <a:ea typeface="+mn-ea"/>
              </a:rPr>
              <a:t>発言や態度から学んだことも言語化</a:t>
            </a:r>
            <a:endParaRPr dirty="0">
              <a:latin typeface="+mn-ea"/>
              <a:ea typeface="+mn-ea"/>
            </a:endParaRPr>
          </a:p>
          <a:p>
            <a:pPr marR="466129" algn="just" defTabSz="642937">
              <a:lnSpc>
                <a:spcPts val="8400"/>
              </a:lnSpc>
              <a:defRPr sz="5800" b="1">
                <a:solidFill>
                  <a:srgbClr val="000000"/>
                </a:solidFill>
                <a:latin typeface="Helvetica"/>
                <a:ea typeface="Helvetica"/>
                <a:cs typeface="Helvetica"/>
                <a:sym typeface="Helvetica"/>
              </a:defRPr>
            </a:pPr>
            <a:r>
              <a:rPr dirty="0" err="1">
                <a:latin typeface="+mn-ea"/>
                <a:ea typeface="+mn-ea"/>
              </a:rPr>
              <a:t>してみてください。他者からの学び</a:t>
            </a:r>
            <a:endParaRPr dirty="0">
              <a:latin typeface="+mn-ea"/>
              <a:ea typeface="+mn-ea"/>
            </a:endParaRPr>
          </a:p>
          <a:p>
            <a:pPr marR="466129" algn="just" defTabSz="642937">
              <a:lnSpc>
                <a:spcPts val="8400"/>
              </a:lnSpc>
              <a:defRPr sz="5800" b="1">
                <a:solidFill>
                  <a:srgbClr val="000000"/>
                </a:solidFill>
                <a:latin typeface="Helvetica"/>
                <a:ea typeface="Helvetica"/>
                <a:cs typeface="Helvetica"/>
                <a:sym typeface="Helvetica"/>
              </a:defRPr>
            </a:pPr>
            <a:r>
              <a:rPr dirty="0" err="1">
                <a:latin typeface="+mn-ea"/>
                <a:ea typeface="+mn-ea"/>
              </a:rPr>
              <a:t>も重要なポイントです</a:t>
            </a:r>
            <a:r>
              <a:rPr dirty="0">
                <a:latin typeface="+mn-ea"/>
                <a:ea typeface="+mn-ea"/>
              </a:rPr>
              <a:t>。</a:t>
            </a:r>
          </a:p>
        </p:txBody>
      </p:sp>
      <p:pic>
        <p:nvPicPr>
          <p:cNvPr id="187" name="ペーストされたムービー.png" descr="ペーストされたムービー.png"/>
          <p:cNvPicPr>
            <a:picLocks noChangeAspect="1"/>
          </p:cNvPicPr>
          <p:nvPr/>
        </p:nvPicPr>
        <p:blipFill>
          <a:blip r:embed="rId3"/>
          <a:srcRect l="3245" t="24563" r="6924" b="1695"/>
          <a:stretch>
            <a:fillRect/>
          </a:stretch>
        </p:blipFill>
        <p:spPr>
          <a:xfrm>
            <a:off x="16641025" y="7474613"/>
            <a:ext cx="6548461" cy="4542071"/>
          </a:xfrm>
          <a:custGeom>
            <a:avLst/>
            <a:gdLst/>
            <a:ahLst/>
            <a:cxnLst>
              <a:cxn ang="0">
                <a:pos x="wd2" y="hd2"/>
              </a:cxn>
              <a:cxn ang="5400000">
                <a:pos x="wd2" y="hd2"/>
              </a:cxn>
              <a:cxn ang="10800000">
                <a:pos x="wd2" y="hd2"/>
              </a:cxn>
              <a:cxn ang="16200000">
                <a:pos x="wd2" y="hd2"/>
              </a:cxn>
            </a:cxnLst>
            <a:rect l="0" t="0" r="r" b="b"/>
            <a:pathLst>
              <a:path w="21587" h="21517" extrusionOk="0">
                <a:moveTo>
                  <a:pt x="17290" y="10"/>
                </a:moveTo>
                <a:cubicBezTo>
                  <a:pt x="17146" y="25"/>
                  <a:pt x="17000" y="59"/>
                  <a:pt x="16846" y="108"/>
                </a:cubicBezTo>
                <a:cubicBezTo>
                  <a:pt x="15911" y="405"/>
                  <a:pt x="15461" y="913"/>
                  <a:pt x="15134" y="2037"/>
                </a:cubicBezTo>
                <a:cubicBezTo>
                  <a:pt x="15012" y="2456"/>
                  <a:pt x="15004" y="2537"/>
                  <a:pt x="15003" y="3210"/>
                </a:cubicBezTo>
                <a:cubicBezTo>
                  <a:pt x="15003" y="3987"/>
                  <a:pt x="14918" y="5182"/>
                  <a:pt x="14805" y="6008"/>
                </a:cubicBezTo>
                <a:cubicBezTo>
                  <a:pt x="14696" y="6796"/>
                  <a:pt x="14710" y="7166"/>
                  <a:pt x="14870" y="7643"/>
                </a:cubicBezTo>
                <a:cubicBezTo>
                  <a:pt x="15044" y="8165"/>
                  <a:pt x="15365" y="8580"/>
                  <a:pt x="15841" y="8905"/>
                </a:cubicBezTo>
                <a:cubicBezTo>
                  <a:pt x="16036" y="9038"/>
                  <a:pt x="16244" y="9179"/>
                  <a:pt x="16301" y="9219"/>
                </a:cubicBezTo>
                <a:cubicBezTo>
                  <a:pt x="16487" y="9346"/>
                  <a:pt x="16422" y="9457"/>
                  <a:pt x="15966" y="9785"/>
                </a:cubicBezTo>
                <a:cubicBezTo>
                  <a:pt x="15478" y="10136"/>
                  <a:pt x="14647" y="10535"/>
                  <a:pt x="14041" y="10710"/>
                </a:cubicBezTo>
                <a:cubicBezTo>
                  <a:pt x="13558" y="10849"/>
                  <a:pt x="13414" y="11015"/>
                  <a:pt x="13409" y="11439"/>
                </a:cubicBezTo>
                <a:cubicBezTo>
                  <a:pt x="13407" y="11579"/>
                  <a:pt x="13393" y="11811"/>
                  <a:pt x="13377" y="11954"/>
                </a:cubicBezTo>
                <a:lnTo>
                  <a:pt x="13350" y="12216"/>
                </a:lnTo>
                <a:lnTo>
                  <a:pt x="13245" y="12099"/>
                </a:lnTo>
                <a:cubicBezTo>
                  <a:pt x="13071" y="11905"/>
                  <a:pt x="12827" y="11823"/>
                  <a:pt x="12405" y="11819"/>
                </a:cubicBezTo>
                <a:cubicBezTo>
                  <a:pt x="12028" y="11815"/>
                  <a:pt x="11994" y="11824"/>
                  <a:pt x="11849" y="11983"/>
                </a:cubicBezTo>
                <a:cubicBezTo>
                  <a:pt x="11674" y="12174"/>
                  <a:pt x="11581" y="12412"/>
                  <a:pt x="11445" y="13017"/>
                </a:cubicBezTo>
                <a:cubicBezTo>
                  <a:pt x="11299" y="13666"/>
                  <a:pt x="11332" y="13940"/>
                  <a:pt x="11604" y="14350"/>
                </a:cubicBezTo>
                <a:lnTo>
                  <a:pt x="11730" y="14539"/>
                </a:lnTo>
                <a:lnTo>
                  <a:pt x="11729" y="15583"/>
                </a:lnTo>
                <a:cubicBezTo>
                  <a:pt x="11727" y="16548"/>
                  <a:pt x="11737" y="16668"/>
                  <a:pt x="11841" y="17168"/>
                </a:cubicBezTo>
                <a:cubicBezTo>
                  <a:pt x="11904" y="17466"/>
                  <a:pt x="12000" y="17994"/>
                  <a:pt x="12056" y="18341"/>
                </a:cubicBezTo>
                <a:cubicBezTo>
                  <a:pt x="12192" y="19189"/>
                  <a:pt x="12229" y="19336"/>
                  <a:pt x="12392" y="19702"/>
                </a:cubicBezTo>
                <a:cubicBezTo>
                  <a:pt x="12562" y="20085"/>
                  <a:pt x="12719" y="20254"/>
                  <a:pt x="12969" y="20321"/>
                </a:cubicBezTo>
                <a:cubicBezTo>
                  <a:pt x="13263" y="20400"/>
                  <a:pt x="13460" y="20319"/>
                  <a:pt x="13712" y="20018"/>
                </a:cubicBezTo>
                <a:cubicBezTo>
                  <a:pt x="14119" y="19531"/>
                  <a:pt x="14093" y="19543"/>
                  <a:pt x="14061" y="19849"/>
                </a:cubicBezTo>
                <a:cubicBezTo>
                  <a:pt x="14039" y="20068"/>
                  <a:pt x="14050" y="20147"/>
                  <a:pt x="14120" y="20276"/>
                </a:cubicBezTo>
                <a:lnTo>
                  <a:pt x="14207" y="20434"/>
                </a:lnTo>
                <a:lnTo>
                  <a:pt x="17022" y="20430"/>
                </a:lnTo>
                <a:lnTo>
                  <a:pt x="19839" y="20428"/>
                </a:lnTo>
                <a:lnTo>
                  <a:pt x="20056" y="20586"/>
                </a:lnTo>
                <a:cubicBezTo>
                  <a:pt x="20175" y="20673"/>
                  <a:pt x="20284" y="20774"/>
                  <a:pt x="20298" y="20808"/>
                </a:cubicBezTo>
                <a:cubicBezTo>
                  <a:pt x="20313" y="20841"/>
                  <a:pt x="20399" y="20868"/>
                  <a:pt x="20489" y="20868"/>
                </a:cubicBezTo>
                <a:cubicBezTo>
                  <a:pt x="20699" y="20868"/>
                  <a:pt x="21147" y="20468"/>
                  <a:pt x="21405" y="20050"/>
                </a:cubicBezTo>
                <a:lnTo>
                  <a:pt x="21587" y="19755"/>
                </a:lnTo>
                <a:lnTo>
                  <a:pt x="21552" y="19063"/>
                </a:lnTo>
                <a:cubicBezTo>
                  <a:pt x="21510" y="18249"/>
                  <a:pt x="21508" y="15912"/>
                  <a:pt x="21548" y="13370"/>
                </a:cubicBezTo>
                <a:cubicBezTo>
                  <a:pt x="21580" y="11247"/>
                  <a:pt x="21595" y="11332"/>
                  <a:pt x="21149" y="11155"/>
                </a:cubicBezTo>
                <a:cubicBezTo>
                  <a:pt x="21004" y="11098"/>
                  <a:pt x="20612" y="10916"/>
                  <a:pt x="20279" y="10751"/>
                </a:cubicBezTo>
                <a:cubicBezTo>
                  <a:pt x="19945" y="10586"/>
                  <a:pt x="19560" y="10400"/>
                  <a:pt x="19424" y="10336"/>
                </a:cubicBezTo>
                <a:cubicBezTo>
                  <a:pt x="19004" y="10138"/>
                  <a:pt x="18247" y="9619"/>
                  <a:pt x="18109" y="9435"/>
                </a:cubicBezTo>
                <a:cubicBezTo>
                  <a:pt x="18042" y="9345"/>
                  <a:pt x="18018" y="9242"/>
                  <a:pt x="18018" y="9051"/>
                </a:cubicBezTo>
                <a:cubicBezTo>
                  <a:pt x="18018" y="8806"/>
                  <a:pt x="18032" y="8775"/>
                  <a:pt x="18252" y="8531"/>
                </a:cubicBezTo>
                <a:cubicBezTo>
                  <a:pt x="18477" y="8282"/>
                  <a:pt x="18491" y="8276"/>
                  <a:pt x="18618" y="8352"/>
                </a:cubicBezTo>
                <a:cubicBezTo>
                  <a:pt x="18891" y="8516"/>
                  <a:pt x="19045" y="8502"/>
                  <a:pt x="19304" y="8292"/>
                </a:cubicBezTo>
                <a:cubicBezTo>
                  <a:pt x="19570" y="8076"/>
                  <a:pt x="19595" y="8040"/>
                  <a:pt x="19776" y="7594"/>
                </a:cubicBezTo>
                <a:cubicBezTo>
                  <a:pt x="19916" y="7250"/>
                  <a:pt x="19944" y="6844"/>
                  <a:pt x="19842" y="6634"/>
                </a:cubicBezTo>
                <a:cubicBezTo>
                  <a:pt x="19788" y="6524"/>
                  <a:pt x="19792" y="6479"/>
                  <a:pt x="19882" y="6214"/>
                </a:cubicBezTo>
                <a:cubicBezTo>
                  <a:pt x="19990" y="5898"/>
                  <a:pt x="20159" y="5265"/>
                  <a:pt x="20265" y="4774"/>
                </a:cubicBezTo>
                <a:cubicBezTo>
                  <a:pt x="20351" y="4381"/>
                  <a:pt x="20356" y="3125"/>
                  <a:pt x="20273" y="2787"/>
                </a:cubicBezTo>
                <a:cubicBezTo>
                  <a:pt x="20118" y="2151"/>
                  <a:pt x="19939" y="1732"/>
                  <a:pt x="19641" y="1307"/>
                </a:cubicBezTo>
                <a:cubicBezTo>
                  <a:pt x="19278" y="789"/>
                  <a:pt x="19072" y="593"/>
                  <a:pt x="18637" y="352"/>
                </a:cubicBezTo>
                <a:cubicBezTo>
                  <a:pt x="18134" y="74"/>
                  <a:pt x="17724" y="-36"/>
                  <a:pt x="17290" y="10"/>
                </a:cubicBezTo>
                <a:close/>
                <a:moveTo>
                  <a:pt x="4097" y="2828"/>
                </a:moveTo>
                <a:cubicBezTo>
                  <a:pt x="3686" y="2813"/>
                  <a:pt x="3268" y="2836"/>
                  <a:pt x="3072" y="2909"/>
                </a:cubicBezTo>
                <a:cubicBezTo>
                  <a:pt x="2356" y="3176"/>
                  <a:pt x="1697" y="3813"/>
                  <a:pt x="1333" y="4590"/>
                </a:cubicBezTo>
                <a:cubicBezTo>
                  <a:pt x="1047" y="5199"/>
                  <a:pt x="876" y="5828"/>
                  <a:pt x="769" y="6656"/>
                </a:cubicBezTo>
                <a:cubicBezTo>
                  <a:pt x="749" y="6813"/>
                  <a:pt x="711" y="7071"/>
                  <a:pt x="684" y="7232"/>
                </a:cubicBezTo>
                <a:cubicBezTo>
                  <a:pt x="617" y="7634"/>
                  <a:pt x="644" y="10003"/>
                  <a:pt x="717" y="10108"/>
                </a:cubicBezTo>
                <a:cubicBezTo>
                  <a:pt x="745" y="10149"/>
                  <a:pt x="769" y="10252"/>
                  <a:pt x="769" y="10334"/>
                </a:cubicBezTo>
                <a:cubicBezTo>
                  <a:pt x="769" y="10589"/>
                  <a:pt x="942" y="11417"/>
                  <a:pt x="1028" y="11575"/>
                </a:cubicBezTo>
                <a:cubicBezTo>
                  <a:pt x="1198" y="11884"/>
                  <a:pt x="1439" y="11696"/>
                  <a:pt x="1439" y="11255"/>
                </a:cubicBezTo>
                <a:cubicBezTo>
                  <a:pt x="1439" y="10987"/>
                  <a:pt x="1439" y="10988"/>
                  <a:pt x="1533" y="11086"/>
                </a:cubicBezTo>
                <a:cubicBezTo>
                  <a:pt x="1585" y="11140"/>
                  <a:pt x="1701" y="11254"/>
                  <a:pt x="1791" y="11340"/>
                </a:cubicBezTo>
                <a:cubicBezTo>
                  <a:pt x="1881" y="11425"/>
                  <a:pt x="2050" y="11629"/>
                  <a:pt x="2168" y="11791"/>
                </a:cubicBezTo>
                <a:cubicBezTo>
                  <a:pt x="2455" y="12187"/>
                  <a:pt x="2693" y="12185"/>
                  <a:pt x="2695" y="11787"/>
                </a:cubicBezTo>
                <a:cubicBezTo>
                  <a:pt x="2696" y="11547"/>
                  <a:pt x="2742" y="11362"/>
                  <a:pt x="2799" y="11362"/>
                </a:cubicBezTo>
                <a:cubicBezTo>
                  <a:pt x="2828" y="11362"/>
                  <a:pt x="2958" y="11430"/>
                  <a:pt x="3089" y="11513"/>
                </a:cubicBezTo>
                <a:cubicBezTo>
                  <a:pt x="3219" y="11595"/>
                  <a:pt x="3375" y="11663"/>
                  <a:pt x="3437" y="11663"/>
                </a:cubicBezTo>
                <a:lnTo>
                  <a:pt x="3548" y="11663"/>
                </a:lnTo>
                <a:lnTo>
                  <a:pt x="3425" y="11849"/>
                </a:lnTo>
                <a:cubicBezTo>
                  <a:pt x="3357" y="11951"/>
                  <a:pt x="3248" y="12076"/>
                  <a:pt x="3183" y="12125"/>
                </a:cubicBezTo>
                <a:cubicBezTo>
                  <a:pt x="3027" y="12242"/>
                  <a:pt x="2698" y="12384"/>
                  <a:pt x="2582" y="12385"/>
                </a:cubicBezTo>
                <a:cubicBezTo>
                  <a:pt x="2532" y="12385"/>
                  <a:pt x="2400" y="12442"/>
                  <a:pt x="2289" y="12513"/>
                </a:cubicBezTo>
                <a:cubicBezTo>
                  <a:pt x="2178" y="12583"/>
                  <a:pt x="1924" y="12703"/>
                  <a:pt x="1724" y="12780"/>
                </a:cubicBezTo>
                <a:cubicBezTo>
                  <a:pt x="1084" y="13024"/>
                  <a:pt x="1062" y="13068"/>
                  <a:pt x="1062" y="14054"/>
                </a:cubicBezTo>
                <a:cubicBezTo>
                  <a:pt x="1062" y="15156"/>
                  <a:pt x="829" y="16527"/>
                  <a:pt x="291" y="18591"/>
                </a:cubicBezTo>
                <a:cubicBezTo>
                  <a:pt x="141" y="19167"/>
                  <a:pt x="3" y="20008"/>
                  <a:pt x="0" y="20360"/>
                </a:cubicBezTo>
                <a:cubicBezTo>
                  <a:pt x="-5" y="20906"/>
                  <a:pt x="208" y="21276"/>
                  <a:pt x="641" y="21477"/>
                </a:cubicBezTo>
                <a:cubicBezTo>
                  <a:pt x="828" y="21564"/>
                  <a:pt x="2802" y="21497"/>
                  <a:pt x="3176" y="21391"/>
                </a:cubicBezTo>
                <a:cubicBezTo>
                  <a:pt x="3656" y="21255"/>
                  <a:pt x="3893" y="21123"/>
                  <a:pt x="4024" y="20921"/>
                </a:cubicBezTo>
                <a:lnTo>
                  <a:pt x="4139" y="20744"/>
                </a:lnTo>
                <a:lnTo>
                  <a:pt x="5521" y="20757"/>
                </a:lnTo>
                <a:cubicBezTo>
                  <a:pt x="6749" y="20769"/>
                  <a:pt x="6918" y="20759"/>
                  <a:pt x="7037" y="20669"/>
                </a:cubicBezTo>
                <a:cubicBezTo>
                  <a:pt x="7191" y="20552"/>
                  <a:pt x="7221" y="20429"/>
                  <a:pt x="7324" y="19516"/>
                </a:cubicBezTo>
                <a:cubicBezTo>
                  <a:pt x="7361" y="19186"/>
                  <a:pt x="7404" y="18888"/>
                  <a:pt x="7419" y="18854"/>
                </a:cubicBezTo>
                <a:cubicBezTo>
                  <a:pt x="7452" y="18781"/>
                  <a:pt x="7496" y="17979"/>
                  <a:pt x="7534" y="16762"/>
                </a:cubicBezTo>
                <a:cubicBezTo>
                  <a:pt x="7549" y="16274"/>
                  <a:pt x="7570" y="15874"/>
                  <a:pt x="7580" y="15874"/>
                </a:cubicBezTo>
                <a:cubicBezTo>
                  <a:pt x="7590" y="15874"/>
                  <a:pt x="7781" y="16060"/>
                  <a:pt x="8004" y="16286"/>
                </a:cubicBezTo>
                <a:cubicBezTo>
                  <a:pt x="8805" y="17097"/>
                  <a:pt x="9266" y="17440"/>
                  <a:pt x="9549" y="17439"/>
                </a:cubicBezTo>
                <a:cubicBezTo>
                  <a:pt x="9990" y="17436"/>
                  <a:pt x="10257" y="17084"/>
                  <a:pt x="10375" y="16352"/>
                </a:cubicBezTo>
                <a:cubicBezTo>
                  <a:pt x="10410" y="16135"/>
                  <a:pt x="10543" y="15566"/>
                  <a:pt x="10673" y="15088"/>
                </a:cubicBezTo>
                <a:cubicBezTo>
                  <a:pt x="10802" y="14611"/>
                  <a:pt x="10963" y="14017"/>
                  <a:pt x="11030" y="13769"/>
                </a:cubicBezTo>
                <a:cubicBezTo>
                  <a:pt x="11097" y="13520"/>
                  <a:pt x="11163" y="13182"/>
                  <a:pt x="11177" y="13017"/>
                </a:cubicBezTo>
                <a:cubicBezTo>
                  <a:pt x="11198" y="12758"/>
                  <a:pt x="11186" y="12685"/>
                  <a:pt x="11093" y="12488"/>
                </a:cubicBezTo>
                <a:cubicBezTo>
                  <a:pt x="11013" y="12321"/>
                  <a:pt x="10984" y="12184"/>
                  <a:pt x="10984" y="11977"/>
                </a:cubicBezTo>
                <a:cubicBezTo>
                  <a:pt x="10985" y="11513"/>
                  <a:pt x="11097" y="10899"/>
                  <a:pt x="11273" y="10379"/>
                </a:cubicBezTo>
                <a:cubicBezTo>
                  <a:pt x="11696" y="9131"/>
                  <a:pt x="11666" y="8279"/>
                  <a:pt x="11186" y="7927"/>
                </a:cubicBezTo>
                <a:cubicBezTo>
                  <a:pt x="11098" y="7863"/>
                  <a:pt x="11026" y="7783"/>
                  <a:pt x="11026" y="7750"/>
                </a:cubicBezTo>
                <a:cubicBezTo>
                  <a:pt x="11026" y="7620"/>
                  <a:pt x="10752" y="7452"/>
                  <a:pt x="10539" y="7451"/>
                </a:cubicBezTo>
                <a:lnTo>
                  <a:pt x="10326" y="7451"/>
                </a:lnTo>
                <a:lnTo>
                  <a:pt x="10299" y="7017"/>
                </a:lnTo>
                <a:cubicBezTo>
                  <a:pt x="10283" y="6778"/>
                  <a:pt x="10242" y="6524"/>
                  <a:pt x="10208" y="6449"/>
                </a:cubicBezTo>
                <a:cubicBezTo>
                  <a:pt x="10049" y="6100"/>
                  <a:pt x="9827" y="6175"/>
                  <a:pt x="9734" y="6611"/>
                </a:cubicBezTo>
                <a:cubicBezTo>
                  <a:pt x="9702" y="6759"/>
                  <a:pt x="9659" y="6928"/>
                  <a:pt x="9639" y="6985"/>
                </a:cubicBezTo>
                <a:cubicBezTo>
                  <a:pt x="9577" y="7166"/>
                  <a:pt x="9596" y="8317"/>
                  <a:pt x="9665" y="8557"/>
                </a:cubicBezTo>
                <a:cubicBezTo>
                  <a:pt x="9728" y="8772"/>
                  <a:pt x="9728" y="8773"/>
                  <a:pt x="9604" y="8865"/>
                </a:cubicBezTo>
                <a:cubicBezTo>
                  <a:pt x="9414" y="9006"/>
                  <a:pt x="9379" y="9156"/>
                  <a:pt x="9408" y="9691"/>
                </a:cubicBezTo>
                <a:cubicBezTo>
                  <a:pt x="9440" y="10288"/>
                  <a:pt x="9505" y="10467"/>
                  <a:pt x="9788" y="10734"/>
                </a:cubicBezTo>
                <a:cubicBezTo>
                  <a:pt x="9942" y="10878"/>
                  <a:pt x="9930" y="11141"/>
                  <a:pt x="9753" y="11535"/>
                </a:cubicBezTo>
                <a:cubicBezTo>
                  <a:pt x="9675" y="11710"/>
                  <a:pt x="9558" y="12086"/>
                  <a:pt x="9494" y="12374"/>
                </a:cubicBezTo>
                <a:cubicBezTo>
                  <a:pt x="9430" y="12661"/>
                  <a:pt x="9366" y="12923"/>
                  <a:pt x="9351" y="12956"/>
                </a:cubicBezTo>
                <a:cubicBezTo>
                  <a:pt x="9337" y="12990"/>
                  <a:pt x="9261" y="13233"/>
                  <a:pt x="9184" y="13498"/>
                </a:cubicBezTo>
                <a:cubicBezTo>
                  <a:pt x="9107" y="13763"/>
                  <a:pt x="9025" y="14013"/>
                  <a:pt x="9003" y="14054"/>
                </a:cubicBezTo>
                <a:cubicBezTo>
                  <a:pt x="8974" y="14110"/>
                  <a:pt x="8899" y="14051"/>
                  <a:pt x="8708" y="13823"/>
                </a:cubicBezTo>
                <a:cubicBezTo>
                  <a:pt x="8187" y="13205"/>
                  <a:pt x="7761" y="12603"/>
                  <a:pt x="7761" y="12488"/>
                </a:cubicBezTo>
                <a:cubicBezTo>
                  <a:pt x="7761" y="12285"/>
                  <a:pt x="7635" y="11983"/>
                  <a:pt x="7519" y="11907"/>
                </a:cubicBezTo>
                <a:cubicBezTo>
                  <a:pt x="7456" y="11867"/>
                  <a:pt x="7145" y="11819"/>
                  <a:pt x="6821" y="11802"/>
                </a:cubicBezTo>
                <a:cubicBezTo>
                  <a:pt x="6499" y="11785"/>
                  <a:pt x="6193" y="11749"/>
                  <a:pt x="6142" y="11721"/>
                </a:cubicBezTo>
                <a:cubicBezTo>
                  <a:pt x="6061" y="11677"/>
                  <a:pt x="6056" y="11652"/>
                  <a:pt x="6098" y="11524"/>
                </a:cubicBezTo>
                <a:cubicBezTo>
                  <a:pt x="6141" y="11390"/>
                  <a:pt x="6177" y="11376"/>
                  <a:pt x="6503" y="11347"/>
                </a:cubicBezTo>
                <a:cubicBezTo>
                  <a:pt x="6898" y="11312"/>
                  <a:pt x="7173" y="11176"/>
                  <a:pt x="7205" y="11001"/>
                </a:cubicBezTo>
                <a:cubicBezTo>
                  <a:pt x="7219" y="10924"/>
                  <a:pt x="7298" y="10855"/>
                  <a:pt x="7448" y="10792"/>
                </a:cubicBezTo>
                <a:cubicBezTo>
                  <a:pt x="7757" y="10663"/>
                  <a:pt x="7785" y="10495"/>
                  <a:pt x="7594" y="9890"/>
                </a:cubicBezTo>
                <a:cubicBezTo>
                  <a:pt x="7360" y="9145"/>
                  <a:pt x="7256" y="8645"/>
                  <a:pt x="7176" y="7873"/>
                </a:cubicBezTo>
                <a:cubicBezTo>
                  <a:pt x="7104" y="7184"/>
                  <a:pt x="7007" y="6209"/>
                  <a:pt x="6961" y="5707"/>
                </a:cubicBezTo>
                <a:cubicBezTo>
                  <a:pt x="6909" y="5144"/>
                  <a:pt x="6742" y="4650"/>
                  <a:pt x="6450" y="4195"/>
                </a:cubicBezTo>
                <a:cubicBezTo>
                  <a:pt x="6081" y="3622"/>
                  <a:pt x="5752" y="3332"/>
                  <a:pt x="5081" y="2986"/>
                </a:cubicBezTo>
                <a:cubicBezTo>
                  <a:pt x="4912" y="2899"/>
                  <a:pt x="4509" y="2844"/>
                  <a:pt x="4097" y="2828"/>
                </a:cubicBezTo>
                <a:close/>
                <a:moveTo>
                  <a:pt x="2318" y="18672"/>
                </a:moveTo>
                <a:cubicBezTo>
                  <a:pt x="2342" y="18651"/>
                  <a:pt x="2360" y="18701"/>
                  <a:pt x="2360" y="18789"/>
                </a:cubicBezTo>
                <a:cubicBezTo>
                  <a:pt x="2360" y="18873"/>
                  <a:pt x="2341" y="18943"/>
                  <a:pt x="2318" y="18943"/>
                </a:cubicBezTo>
                <a:cubicBezTo>
                  <a:pt x="2295" y="18943"/>
                  <a:pt x="2276" y="18890"/>
                  <a:pt x="2276" y="18826"/>
                </a:cubicBezTo>
                <a:cubicBezTo>
                  <a:pt x="2276" y="18762"/>
                  <a:pt x="2295" y="18692"/>
                  <a:pt x="2318" y="18672"/>
                </a:cubicBezTo>
                <a:close/>
              </a:path>
            </a:pathLst>
          </a:custGeom>
          <a:ln w="12700">
            <a:miter lim="400000"/>
          </a:ln>
        </p:spPr>
      </p:pic>
      <p:sp>
        <p:nvSpPr>
          <p:cNvPr id="188" name="振り返り・改善"/>
          <p:cNvSpPr txBox="1"/>
          <p:nvPr/>
        </p:nvSpPr>
        <p:spPr>
          <a:xfrm>
            <a:off x="18031617" y="12221487"/>
            <a:ext cx="4752851" cy="6674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marR="466129" defTabSz="642937">
              <a:defRPr sz="3400" b="1">
                <a:solidFill>
                  <a:srgbClr val="000000"/>
                </a:solidFill>
                <a:latin typeface="Helvetica"/>
                <a:ea typeface="Helvetica"/>
                <a:cs typeface="Helvetica"/>
                <a:sym typeface="Helvetica"/>
              </a:defRPr>
            </a:lvl1pPr>
          </a:lstStyle>
          <a:p>
            <a:r>
              <a:rPr dirty="0" err="1">
                <a:latin typeface="+mn-ea"/>
                <a:ea typeface="+mn-ea"/>
              </a:rPr>
              <a:t>振り返り・改善</a:t>
            </a:r>
            <a:endParaRPr dirty="0">
              <a:latin typeface="+mn-ea"/>
              <a:ea typeface="+mn-ea"/>
            </a:endParaRPr>
          </a:p>
        </p:txBody>
      </p:sp>
      <p:sp>
        <p:nvSpPr>
          <p:cNvPr id="189" name="10分"/>
          <p:cNvSpPr txBox="1"/>
          <p:nvPr/>
        </p:nvSpPr>
        <p:spPr>
          <a:xfrm>
            <a:off x="21349915" y="1875326"/>
            <a:ext cx="1172261" cy="558800"/>
          </a:xfrm>
          <a:prstGeom prst="rect">
            <a:avLst/>
          </a:prstGeom>
          <a:solidFill>
            <a:srgbClr val="0000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825500">
              <a:defRPr sz="3600">
                <a:solidFill>
                  <a:srgbClr val="FFFFFF"/>
                </a:solidFill>
              </a:defRPr>
            </a:lvl1pPr>
          </a:lstStyle>
          <a:p>
            <a:r>
              <a:t>10分</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186"/>
                                        </p:tgtEl>
                                        <p:attrNameLst>
                                          <p:attrName>style.visibility</p:attrName>
                                        </p:attrNameLst>
                                      </p:cBhvr>
                                      <p:to>
                                        <p:strVal val="visible"/>
                                      </p:to>
                                    </p:set>
                                    <p:animEffect transition="in" filter="fade">
                                      <p:cBhvr>
                                        <p:cTn id="7" dur="1000"/>
                                        <p:tgtEl>
                                          <p:spTgt spid="18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2" nodeType="clickEffect">
                                  <p:stCondLst>
                                    <p:cond delay="0"/>
                                  </p:stCondLst>
                                  <p:iterate>
                                    <p:tmAbs val="0"/>
                                  </p:iterate>
                                  <p:childTnLst>
                                    <p:set>
                                      <p:cBhvr>
                                        <p:cTn id="11" fill="hold"/>
                                        <p:tgtEl>
                                          <p:spTgt spid="188"/>
                                        </p:tgtEl>
                                        <p:attrNameLst>
                                          <p:attrName>style.visibility</p:attrName>
                                        </p:attrNameLst>
                                      </p:cBhvr>
                                      <p:to>
                                        <p:strVal val="visible"/>
                                      </p:to>
                                    </p:set>
                                    <p:animEffect transition="in" filter="fade">
                                      <p:cBhvr>
                                        <p:cTn id="12" dur="1000"/>
                                        <p:tgtEl>
                                          <p:spTgt spid="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1" animBg="1" advAuto="0"/>
      <p:bldP spid="188" grpId="2" animBg="1" advAuto="0"/>
    </p:bldLst>
  </p:timing>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ヒラギノ角ゴ ProN W6"/>
        <a:ea typeface="ヒラギノ角ゴ ProN W6"/>
        <a:cs typeface="ヒラギノ角ゴ ProN W6"/>
      </a:majorFont>
      <a:minorFont>
        <a:latin typeface="ヒラギノ角ゴ ProN W6"/>
        <a:ea typeface="ヒラギノ角ゴ ProN W6"/>
        <a:cs typeface="ヒラギノ角ゴ ProN W6"/>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ヒラギノ角ゴ ProN W3"/>
            <a:ea typeface="ヒラギノ角ゴ ProN W3"/>
            <a:cs typeface="ヒラギノ角ゴ ProN W3"/>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ヒラギノ角ゴ ProN W3"/>
            <a:ea typeface="ヒラギノ角ゴ ProN W3"/>
            <a:cs typeface="ヒラギノ角ゴ ProN W3"/>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ヒラギノ角ゴ ProN W6"/>
        <a:ea typeface="ヒラギノ角ゴ ProN W6"/>
        <a:cs typeface="ヒラギノ角ゴ ProN W6"/>
      </a:majorFont>
      <a:minorFont>
        <a:latin typeface="ヒラギノ角ゴ ProN W6"/>
        <a:ea typeface="ヒラギノ角ゴ ProN W6"/>
        <a:cs typeface="ヒラギノ角ゴ ProN W6"/>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ヒラギノ角ゴ ProN W3"/>
            <a:ea typeface="ヒラギノ角ゴ ProN W3"/>
            <a:cs typeface="ヒラギノ角ゴ ProN W3"/>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ヒラギノ角ゴ ProN W3"/>
            <a:ea typeface="ヒラギノ角ゴ ProN W3"/>
            <a:cs typeface="ヒラギノ角ゴ ProN W3"/>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230</Words>
  <Application>Microsoft Macintosh PowerPoint</Application>
  <PresentationFormat>ユーザー設定</PresentationFormat>
  <Paragraphs>60</Paragraphs>
  <Slides>7</Slides>
  <Notes>3</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7</vt:i4>
      </vt:variant>
    </vt:vector>
  </HeadingPairs>
  <TitlesOfParts>
    <vt:vector size="11" baseType="lpstr">
      <vt:lpstr>ヒラギノ角ゴ ProN W3</vt:lpstr>
      <vt:lpstr>ヒラギノ角ゴ ProN W6</vt:lpstr>
      <vt:lpstr>ヒラギノ角ゴシック W6</vt:lpstr>
      <vt:lpstr>21_BasicWhite</vt:lpstr>
      <vt:lpstr>PowerPoint プレゼンテーション</vt:lpstr>
      <vt:lpstr>１、本研修の目的を確認する（課題の設定）</vt:lpstr>
      <vt:lpstr>２、情報活用能力ベーシックを知る（情報の収集）</vt:lpstr>
      <vt:lpstr>３、授業の動画を視聴する（情報の収集）</vt:lpstr>
      <vt:lpstr>４、授業からの学びを明らかにする（整理・分析）</vt:lpstr>
      <vt:lpstr>５、自分の授業への活用を考える（まとめ・表現）</vt:lpstr>
      <vt:lpstr>６、研修全体を振り返る（振り返り・改善）</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lastModifiedBy>康裕 前田</cp:lastModifiedBy>
  <cp:revision>1</cp:revision>
  <dcterms:modified xsi:type="dcterms:W3CDTF">2025-04-04T06:04:28Z</dcterms:modified>
</cp:coreProperties>
</file>